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1" r:id="rId4"/>
    <p:sldId id="262" r:id="rId5"/>
    <p:sldId id="263" r:id="rId6"/>
    <p:sldId id="290" r:id="rId7"/>
    <p:sldId id="260" r:id="rId8"/>
    <p:sldId id="289" r:id="rId9"/>
    <p:sldId id="265" r:id="rId10"/>
    <p:sldId id="288" r:id="rId11"/>
    <p:sldId id="264" r:id="rId12"/>
    <p:sldId id="291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2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293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보통 스타일 1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194" autoAdjust="0"/>
  </p:normalViewPr>
  <p:slideViewPr>
    <p:cSldViewPr>
      <p:cViewPr varScale="1">
        <p:scale>
          <a:sx n="101" d="100"/>
          <a:sy n="101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ko-KR" altLang="en-US" sz="3200" b="1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rPr>
              <a:t>인구</a:t>
            </a:r>
            <a:r>
              <a:rPr lang="ko-KR" altLang="en-US" sz="3200" dirty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3200" dirty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rPr>
              <a:t>37</a:t>
            </a:r>
            <a:r>
              <a:rPr lang="ko-KR" altLang="en-US" sz="3200" dirty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rPr>
              <a:t>만</a:t>
            </a:r>
            <a:r>
              <a:rPr lang="en-US" altLang="ko-KR" sz="3200" dirty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rPr>
              <a:t>, 2154</a:t>
            </a:r>
            <a:r>
              <a:rPr lang="ko-KR" altLang="en-US" sz="3200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rPr>
              <a:t>명</a:t>
            </a:r>
          </a:p>
        </c:rich>
      </c:tx>
      <c:layout>
        <c:manualLayout>
          <c:xMode val="edge"/>
          <c:yMode val="edge"/>
          <c:x val="0.61904232863015218"/>
          <c:y val="0.26769581860805902"/>
        </c:manualLayout>
      </c:layout>
    </c:title>
    <c:plotArea>
      <c:layout>
        <c:manualLayout>
          <c:layoutTarget val="inner"/>
          <c:xMode val="edge"/>
          <c:yMode val="edge"/>
          <c:x val="0.15612516404199478"/>
          <c:y val="0.23266584645669294"/>
          <c:w val="0.52175803805774279"/>
          <c:h val="0.7673341535433072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인구 37만, 2154명</c:v>
                </c:pt>
              </c:strCache>
            </c:strRef>
          </c:tx>
          <c:dLbls>
            <c:txPr>
              <a:bodyPr/>
              <a:lstStyle/>
              <a:p>
                <a:pPr>
                  <a:defRPr sz="2400"/>
                </a:pPr>
                <a:endParaRPr lang="ko-KR"/>
              </a:p>
            </c:txPr>
            <c:showVal val="1"/>
            <c:showLeaderLines val="1"/>
          </c:dLbls>
          <c:cat>
            <c:strRef>
              <c:f>Sheet1!$A$2:$A$6</c:f>
              <c:strCache>
                <c:ptCount val="5"/>
                <c:pt idx="0">
                  <c:v>농민</c:v>
                </c:pt>
                <c:pt idx="1">
                  <c:v>상인</c:v>
                </c:pt>
                <c:pt idx="2">
                  <c:v>신관/승려</c:v>
                </c:pt>
                <c:pt idx="3">
                  <c:v>무사</c:v>
                </c:pt>
                <c:pt idx="4">
                  <c:v>기타</c:v>
                </c:pt>
              </c:strCache>
            </c:strRef>
          </c:cat>
          <c:val>
            <c:numRef>
              <c:f>Sheet1!$B$2:$B$6</c:f>
              <c:numCache>
                <c:formatCode>#,##0_ </c:formatCode>
                <c:ptCount val="5"/>
                <c:pt idx="0">
                  <c:v>284384</c:v>
                </c:pt>
                <c:pt idx="1">
                  <c:v>27852</c:v>
                </c:pt>
                <c:pt idx="2">
                  <c:v>7256</c:v>
                </c:pt>
                <c:pt idx="3">
                  <c:v>16209</c:v>
                </c:pt>
                <c:pt idx="4">
                  <c:v>36453</c:v>
                </c:pt>
              </c:numCache>
            </c:numRef>
          </c:val>
        </c:ser>
        <c:dLbls/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918222792763502"/>
          <c:y val="0.41945866774296525"/>
          <c:w val="0.33944778641789197"/>
          <c:h val="0.50344001861959076"/>
        </c:manualLayout>
      </c:layout>
      <c:txPr>
        <a:bodyPr/>
        <a:lstStyle/>
        <a:p>
          <a:pPr>
            <a:defRPr sz="3600">
              <a:latin typeface="궁서" pitchFamily="18" charset="-127"/>
              <a:ea typeface="궁서" pitchFamily="18" charset="-127"/>
            </a:defRPr>
          </a:pPr>
          <a:endParaRPr lang="ko-KR"/>
        </a:p>
      </c:txPr>
    </c:legend>
    <c:plotVisOnly val="1"/>
    <c:dispBlanksAs val="zero"/>
  </c:chart>
  <c:txPr>
    <a:bodyPr/>
    <a:lstStyle/>
    <a:p>
      <a:pPr>
        <a:defRPr sz="1800"/>
      </a:pPr>
      <a:endParaRPr lang="ko-K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B335F-0116-42A6-9A59-E2462E111E42}" type="doc">
      <dgm:prSet loTypeId="urn:microsoft.com/office/officeart/2005/8/layout/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pPr latinLnBrk="1"/>
          <a:endParaRPr lang="ko-KR" altLang="en-US"/>
        </a:p>
      </dgm:t>
    </dgm:pt>
    <dgm:pt modelId="{F1FF06B4-0991-46B5-ACB2-B1703356FE93}">
      <dgm:prSet phldrT="[텍스트]" custT="1"/>
      <dgm:spPr/>
      <dgm:t>
        <a:bodyPr/>
        <a:lstStyle/>
        <a:p>
          <a:pPr latinLnBrk="1"/>
          <a:r>
            <a:rPr lang="en-US" altLang="ko-KR" sz="2400" b="0" dirty="0" smtClean="0">
              <a:latin typeface="궁서" pitchFamily="18" charset="-127"/>
              <a:ea typeface="궁서" pitchFamily="18" charset="-127"/>
            </a:rPr>
            <a:t>1853</a:t>
          </a:r>
          <a:r>
            <a:rPr lang="ko-KR" altLang="en-US" sz="2400" b="0" dirty="0" smtClean="0">
              <a:latin typeface="궁서" pitchFamily="18" charset="-127"/>
              <a:ea typeface="궁서" pitchFamily="18" charset="-127"/>
            </a:rPr>
            <a:t>년</a:t>
          </a:r>
          <a:endParaRPr lang="ko-KR" altLang="en-US" sz="2400" b="0" dirty="0">
            <a:latin typeface="궁서" pitchFamily="18" charset="-127"/>
            <a:ea typeface="궁서" pitchFamily="18" charset="-127"/>
          </a:endParaRPr>
        </a:p>
      </dgm:t>
    </dgm:pt>
    <dgm:pt modelId="{FFA1E9AF-274D-467B-BE93-1CC1ABB8179E}" type="parTrans" cxnId="{9F8E20D5-FDAF-4FE8-A151-E8F46B531CCA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83F01462-0C6E-4239-A1EF-021C30C92C2D}" type="sibTrans" cxnId="{9F8E20D5-FDAF-4FE8-A151-E8F46B531CCA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15834B93-471D-4B4E-ABB6-D9262329F2EF}">
      <dgm:prSet phldrT="[텍스트]" custT="1"/>
      <dgm:spPr/>
      <dgm:t>
        <a:bodyPr/>
        <a:lstStyle/>
        <a:p>
          <a:pPr latinLnBrk="1"/>
          <a:r>
            <a:rPr lang="ko-KR" altLang="en-US" sz="1800" b="0" dirty="0" err="1" smtClean="0">
              <a:latin typeface="궁서" pitchFamily="18" charset="-127"/>
              <a:ea typeface="궁서" pitchFamily="18" charset="-127"/>
            </a:rPr>
            <a:t>페리</a:t>
          </a:r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 선장 내항</a:t>
          </a:r>
          <a:r>
            <a:rPr lang="en-US" altLang="ko-KR" sz="1800" b="0" dirty="0" smtClean="0">
              <a:latin typeface="궁서" pitchFamily="18" charset="-127"/>
              <a:ea typeface="궁서" pitchFamily="18" charset="-127"/>
            </a:rPr>
            <a:t>, </a:t>
          </a:r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개항을 요구</a:t>
          </a:r>
          <a:endParaRPr lang="ko-KR" altLang="en-US" sz="1800" b="0" dirty="0">
            <a:latin typeface="궁서" pitchFamily="18" charset="-127"/>
            <a:ea typeface="궁서" pitchFamily="18" charset="-127"/>
          </a:endParaRPr>
        </a:p>
      </dgm:t>
    </dgm:pt>
    <dgm:pt modelId="{CF1FA547-3304-4238-8DC0-79B9F9E30D2A}" type="parTrans" cxnId="{760FF4DB-EE1C-4B3B-A09D-E90BD625C6A1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B4553342-D97D-4124-B478-7DCD9B54F06D}" type="sibTrans" cxnId="{760FF4DB-EE1C-4B3B-A09D-E90BD625C6A1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4EEC911B-06B2-499F-95BC-6FA412BEF4C8}">
      <dgm:prSet phldrT="[텍스트]" custT="1"/>
      <dgm:spPr/>
      <dgm:t>
        <a:bodyPr/>
        <a:lstStyle/>
        <a:p>
          <a:pPr latinLnBrk="1"/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막부</a:t>
          </a:r>
          <a:r>
            <a:rPr lang="en-US" altLang="ko-KR" sz="1800" b="0" dirty="0" smtClean="0">
              <a:latin typeface="궁서" pitchFamily="18" charset="-127"/>
              <a:ea typeface="궁서" pitchFamily="18" charset="-127"/>
            </a:rPr>
            <a:t>:1</a:t>
          </a:r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년의 유예기간을 달라</a:t>
          </a:r>
          <a:r>
            <a:rPr lang="en-US" altLang="ko-KR" sz="1800" b="0" dirty="0" smtClean="0">
              <a:latin typeface="궁서" pitchFamily="18" charset="-127"/>
              <a:ea typeface="궁서" pitchFamily="18" charset="-127"/>
            </a:rPr>
            <a:t/>
          </a:r>
          <a:br>
            <a:rPr lang="en-US" altLang="ko-KR" sz="1800" b="0" dirty="0" smtClean="0">
              <a:latin typeface="궁서" pitchFamily="18" charset="-127"/>
              <a:ea typeface="궁서" pitchFamily="18" charset="-127"/>
            </a:rPr>
          </a:br>
          <a:r>
            <a:rPr lang="ko-KR" altLang="en-US" sz="1800" b="0" dirty="0" err="1" smtClean="0">
              <a:latin typeface="궁서" pitchFamily="18" charset="-127"/>
              <a:ea typeface="궁서" pitchFamily="18" charset="-127"/>
            </a:rPr>
            <a:t>페리</a:t>
          </a:r>
          <a:r>
            <a:rPr lang="en-US" altLang="ko-KR" sz="1800" b="0" dirty="0" smtClean="0">
              <a:latin typeface="궁서" pitchFamily="18" charset="-127"/>
              <a:ea typeface="궁서" pitchFamily="18" charset="-127"/>
            </a:rPr>
            <a:t>:1</a:t>
          </a:r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년 뒤</a:t>
          </a:r>
          <a:r>
            <a:rPr lang="en-US" altLang="ko-KR" sz="1800" b="0" dirty="0" smtClean="0">
              <a:latin typeface="궁서" pitchFamily="18" charset="-127"/>
              <a:ea typeface="궁서" pitchFamily="18" charset="-127"/>
            </a:rPr>
            <a:t>, </a:t>
          </a:r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대답을 들으러 오겠다</a:t>
          </a:r>
          <a:endParaRPr lang="ko-KR" altLang="en-US" sz="1800" b="0" dirty="0">
            <a:latin typeface="궁서" pitchFamily="18" charset="-127"/>
            <a:ea typeface="궁서" pitchFamily="18" charset="-127"/>
          </a:endParaRPr>
        </a:p>
      </dgm:t>
    </dgm:pt>
    <dgm:pt modelId="{813A0588-1968-43A0-A64C-B21C9C642947}" type="parTrans" cxnId="{34AB49FB-50F8-420E-9ED7-E01EB16663EE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FA9F9375-B33E-4890-AF10-CB834932FD46}" type="sibTrans" cxnId="{34AB49FB-50F8-420E-9ED7-E01EB16663EE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DB0A646F-F8B6-45E7-B482-BB0A31496A07}">
      <dgm:prSet phldrT="[텍스트]" custT="1"/>
      <dgm:spPr/>
      <dgm:t>
        <a:bodyPr/>
        <a:lstStyle/>
        <a:p>
          <a:pPr latinLnBrk="1"/>
          <a:r>
            <a:rPr lang="en-US" altLang="ko-KR" sz="2400" b="0" dirty="0" smtClean="0">
              <a:latin typeface="궁서" pitchFamily="18" charset="-127"/>
              <a:ea typeface="궁서" pitchFamily="18" charset="-127"/>
            </a:rPr>
            <a:t>1854</a:t>
          </a:r>
          <a:r>
            <a:rPr lang="ko-KR" altLang="en-US" sz="2400" b="0" dirty="0" smtClean="0">
              <a:latin typeface="궁서" pitchFamily="18" charset="-127"/>
              <a:ea typeface="궁서" pitchFamily="18" charset="-127"/>
            </a:rPr>
            <a:t>년</a:t>
          </a:r>
          <a:endParaRPr lang="ko-KR" altLang="en-US" sz="2400" b="0" dirty="0">
            <a:latin typeface="궁서" pitchFamily="18" charset="-127"/>
            <a:ea typeface="궁서" pitchFamily="18" charset="-127"/>
          </a:endParaRPr>
        </a:p>
      </dgm:t>
    </dgm:pt>
    <dgm:pt modelId="{92898491-2D1E-443F-9F58-77A294EA417F}" type="parTrans" cxnId="{6CA8C8A4-98E2-4195-A090-3CFAC4BEBD67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F051E1ED-652A-4228-9419-12A994520CA7}" type="sibTrans" cxnId="{6CA8C8A4-98E2-4195-A090-3CFAC4BEBD67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289D4271-6BB1-48B7-B192-8524CBF9A9D7}">
      <dgm:prSet phldrT="[텍스트]" custT="1"/>
      <dgm:spPr/>
      <dgm:t>
        <a:bodyPr/>
        <a:lstStyle/>
        <a:p>
          <a:pPr latinLnBrk="1"/>
          <a:r>
            <a:rPr lang="ko-KR" altLang="en-US" sz="1800" b="0" dirty="0" err="1" smtClean="0">
              <a:latin typeface="궁서" pitchFamily="18" charset="-127"/>
              <a:ea typeface="궁서" pitchFamily="18" charset="-127"/>
            </a:rPr>
            <a:t>페리</a:t>
          </a:r>
          <a:r>
            <a:rPr lang="en-US" altLang="ko-KR" sz="1800" b="0" dirty="0" smtClean="0">
              <a:latin typeface="궁서" pitchFamily="18" charset="-127"/>
              <a:ea typeface="궁서" pitchFamily="18" charset="-127"/>
            </a:rPr>
            <a:t>:</a:t>
          </a:r>
          <a:r>
            <a:rPr lang="ko-KR" altLang="en-US" sz="1800" b="0" dirty="0" smtClean="0">
              <a:latin typeface="궁서" pitchFamily="18" charset="-127"/>
              <a:ea typeface="궁서" pitchFamily="18" charset="-127"/>
            </a:rPr>
            <a:t>약속대로 대답을 들으러 왔다</a:t>
          </a:r>
          <a:endParaRPr lang="ko-KR" altLang="en-US" sz="1800" b="0" dirty="0">
            <a:latin typeface="궁서" pitchFamily="18" charset="-127"/>
            <a:ea typeface="궁서" pitchFamily="18" charset="-127"/>
          </a:endParaRPr>
        </a:p>
      </dgm:t>
    </dgm:pt>
    <dgm:pt modelId="{176623C9-0509-4E38-BEDB-2ABEBFADDE8E}" type="parTrans" cxnId="{CABAAD82-AFEC-49EF-82B1-9AE9A3AD6E29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0EEDECAE-18F1-498F-B6C3-D65A3397FE5F}" type="sibTrans" cxnId="{CABAAD82-AFEC-49EF-82B1-9AE9A3AD6E29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0C19CF30-0333-428F-9133-55D21F797937}">
      <dgm:prSet phldrT="[텍스트]" custT="1"/>
      <dgm:spPr/>
      <dgm:t>
        <a:bodyPr/>
        <a:lstStyle/>
        <a:p>
          <a:pPr latinLnBrk="1"/>
          <a:r>
            <a:rPr lang="ko-KR" altLang="en-US" sz="2800" b="0" dirty="0" smtClean="0">
              <a:latin typeface="궁서" pitchFamily="18" charset="-127"/>
              <a:ea typeface="궁서" pitchFamily="18" charset="-127"/>
            </a:rPr>
            <a:t>막부</a:t>
          </a:r>
          <a:r>
            <a:rPr lang="en-US" altLang="ko-KR" sz="2800" b="0" dirty="0" smtClean="0">
              <a:latin typeface="궁서" pitchFamily="18" charset="-127"/>
              <a:ea typeface="궁서" pitchFamily="18" charset="-127"/>
            </a:rPr>
            <a:t>, </a:t>
          </a:r>
          <a:r>
            <a:rPr lang="ko-KR" altLang="en-US" sz="2800" b="0" dirty="0" smtClean="0">
              <a:latin typeface="궁서" pitchFamily="18" charset="-127"/>
              <a:ea typeface="궁서" pitchFamily="18" charset="-127"/>
            </a:rPr>
            <a:t>개항을 받아들임</a:t>
          </a:r>
          <a:endParaRPr lang="ko-KR" altLang="en-US" sz="2800" b="0" dirty="0">
            <a:latin typeface="궁서" pitchFamily="18" charset="-127"/>
            <a:ea typeface="궁서" pitchFamily="18" charset="-127"/>
          </a:endParaRPr>
        </a:p>
      </dgm:t>
    </dgm:pt>
    <dgm:pt modelId="{06584BCD-9155-4018-8F67-56E4C8F7F036}" type="parTrans" cxnId="{99483DD1-CE97-4B63-A0A4-3ED41E446335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F8EAD4A4-E212-4288-BDEB-4E19140FF547}" type="sibTrans" cxnId="{99483DD1-CE97-4B63-A0A4-3ED41E446335}">
      <dgm:prSet/>
      <dgm:spPr/>
      <dgm:t>
        <a:bodyPr/>
        <a:lstStyle/>
        <a:p>
          <a:pPr latinLnBrk="1"/>
          <a:endParaRPr lang="ko-KR" altLang="en-US" b="0">
            <a:latin typeface="궁서" pitchFamily="18" charset="-127"/>
            <a:ea typeface="궁서" pitchFamily="18" charset="-127"/>
          </a:endParaRPr>
        </a:p>
      </dgm:t>
    </dgm:pt>
    <dgm:pt modelId="{F4319033-D6D6-4E95-9937-499E613BC9AD}" type="pres">
      <dgm:prSet presAssocID="{1FEB335F-0116-42A6-9A59-E2462E111E42}" presName="Name0" presStyleCnt="0">
        <dgm:presLayoutVars>
          <dgm:dir/>
          <dgm:animLvl val="lvl"/>
          <dgm:resizeHandles val="exact"/>
        </dgm:presLayoutVars>
      </dgm:prSet>
      <dgm:spPr/>
    </dgm:pt>
    <dgm:pt modelId="{BDCBA30E-4FEF-4249-9366-18326B96771D}" type="pres">
      <dgm:prSet presAssocID="{0C19CF30-0333-428F-9133-55D21F797937}" presName="boxAndChildren" presStyleCnt="0"/>
      <dgm:spPr/>
    </dgm:pt>
    <dgm:pt modelId="{C41085B2-C2A9-41EC-A714-2B4101DAC8AD}" type="pres">
      <dgm:prSet presAssocID="{0C19CF30-0333-428F-9133-55D21F797937}" presName="parentTextBox" presStyleLbl="node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2D25F306-EF89-46A1-A510-FC59EAE78133}" type="pres">
      <dgm:prSet presAssocID="{F051E1ED-652A-4228-9419-12A994520CA7}" presName="sp" presStyleCnt="0"/>
      <dgm:spPr/>
    </dgm:pt>
    <dgm:pt modelId="{75A26ADA-37A9-4AD4-BD0A-C4A62C52E46D}" type="pres">
      <dgm:prSet presAssocID="{DB0A646F-F8B6-45E7-B482-BB0A31496A07}" presName="arrowAndChildren" presStyleCnt="0"/>
      <dgm:spPr/>
    </dgm:pt>
    <dgm:pt modelId="{7A0BC400-1BF8-48E0-8E72-1A64A0F19044}" type="pres">
      <dgm:prSet presAssocID="{DB0A646F-F8B6-45E7-B482-BB0A31496A07}" presName="parentTextArrow" presStyleLbl="node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CA6A5346-F13C-4219-A388-053FCEBC02C2}" type="pres">
      <dgm:prSet presAssocID="{DB0A646F-F8B6-45E7-B482-BB0A31496A07}" presName="arrow" presStyleLbl="node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BAD3DBCB-292F-46B9-AA60-A6BE56C01928}" type="pres">
      <dgm:prSet presAssocID="{DB0A646F-F8B6-45E7-B482-BB0A31496A07}" presName="descendantArrow" presStyleCnt="0"/>
      <dgm:spPr/>
    </dgm:pt>
    <dgm:pt modelId="{0A20151E-C953-4B5F-9F81-9E80B7D74B96}" type="pres">
      <dgm:prSet presAssocID="{289D4271-6BB1-48B7-B192-8524CBF9A9D7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A8FB02-BF18-418F-B1D8-7013E6E364BE}" type="pres">
      <dgm:prSet presAssocID="{FA9F9375-B33E-4890-AF10-CB834932FD46}" presName="sp" presStyleCnt="0"/>
      <dgm:spPr/>
    </dgm:pt>
    <dgm:pt modelId="{1D92557B-D6BB-4C28-9CD0-96F081F7AF17}" type="pres">
      <dgm:prSet presAssocID="{4EEC911B-06B2-499F-95BC-6FA412BEF4C8}" presName="arrowAndChildren" presStyleCnt="0"/>
      <dgm:spPr/>
    </dgm:pt>
    <dgm:pt modelId="{3DC21A96-B330-464F-B4FC-63D2626530F9}" type="pres">
      <dgm:prSet presAssocID="{4EEC911B-06B2-499F-95BC-6FA412BEF4C8}" presName="parentTextArrow" presStyleLbl="node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0163AAF2-6616-4BBD-A38E-9E53F564A6AB}" type="pres">
      <dgm:prSet presAssocID="{83F01462-0C6E-4239-A1EF-021C30C92C2D}" presName="sp" presStyleCnt="0"/>
      <dgm:spPr/>
    </dgm:pt>
    <dgm:pt modelId="{87F49E20-389C-4420-9524-60C854AA65AA}" type="pres">
      <dgm:prSet presAssocID="{F1FF06B4-0991-46B5-ACB2-B1703356FE93}" presName="arrowAndChildren" presStyleCnt="0"/>
      <dgm:spPr/>
    </dgm:pt>
    <dgm:pt modelId="{CB1C4078-D927-4702-B879-2DFE38B4256C}" type="pres">
      <dgm:prSet presAssocID="{F1FF06B4-0991-46B5-ACB2-B1703356FE93}" presName="parentTextArrow" presStyleLbl="node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A5C3C9DE-477D-4852-B846-AF2F104556E2}" type="pres">
      <dgm:prSet presAssocID="{F1FF06B4-0991-46B5-ACB2-B1703356FE93}" presName="arrow" presStyleLbl="node1" presStyleIdx="3" presStyleCnt="4" custLinFactNeighborX="25137" custLinFactNeighborY="-23129"/>
      <dgm:spPr/>
      <dgm:t>
        <a:bodyPr/>
        <a:lstStyle/>
        <a:p>
          <a:pPr latinLnBrk="1"/>
          <a:endParaRPr lang="ko-KR" altLang="en-US"/>
        </a:p>
      </dgm:t>
    </dgm:pt>
    <dgm:pt modelId="{D7D3B397-2689-4C03-9255-66DEC684FC07}" type="pres">
      <dgm:prSet presAssocID="{F1FF06B4-0991-46B5-ACB2-B1703356FE93}" presName="descendantArrow" presStyleCnt="0"/>
      <dgm:spPr/>
    </dgm:pt>
    <dgm:pt modelId="{24B1338F-60F1-4261-AB72-9F4A5C8BF3E8}" type="pres">
      <dgm:prSet presAssocID="{15834B93-471D-4B4E-ABB6-D9262329F2EF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E76B69-1689-4E47-8FF3-23630FC857AD}" type="presOf" srcId="{0C19CF30-0333-428F-9133-55D21F797937}" destId="{C41085B2-C2A9-41EC-A714-2B4101DAC8AD}" srcOrd="0" destOrd="0" presId="urn:microsoft.com/office/officeart/2005/8/layout/process4"/>
    <dgm:cxn modelId="{D09378FB-4B69-4534-944C-A4F743822FF7}" type="presOf" srcId="{DB0A646F-F8B6-45E7-B482-BB0A31496A07}" destId="{CA6A5346-F13C-4219-A388-053FCEBC02C2}" srcOrd="1" destOrd="0" presId="urn:microsoft.com/office/officeart/2005/8/layout/process4"/>
    <dgm:cxn modelId="{6CA8C8A4-98E2-4195-A090-3CFAC4BEBD67}" srcId="{1FEB335F-0116-42A6-9A59-E2462E111E42}" destId="{DB0A646F-F8B6-45E7-B482-BB0A31496A07}" srcOrd="2" destOrd="0" parTransId="{92898491-2D1E-443F-9F58-77A294EA417F}" sibTransId="{F051E1ED-652A-4228-9419-12A994520CA7}"/>
    <dgm:cxn modelId="{CABAAD82-AFEC-49EF-82B1-9AE9A3AD6E29}" srcId="{DB0A646F-F8B6-45E7-B482-BB0A31496A07}" destId="{289D4271-6BB1-48B7-B192-8524CBF9A9D7}" srcOrd="0" destOrd="0" parTransId="{176623C9-0509-4E38-BEDB-2ABEBFADDE8E}" sibTransId="{0EEDECAE-18F1-498F-B6C3-D65A3397FE5F}"/>
    <dgm:cxn modelId="{7A179441-DE3A-4A25-9552-55BC948295AF}" type="presOf" srcId="{F1FF06B4-0991-46B5-ACB2-B1703356FE93}" destId="{CB1C4078-D927-4702-B879-2DFE38B4256C}" srcOrd="0" destOrd="0" presId="urn:microsoft.com/office/officeart/2005/8/layout/process4"/>
    <dgm:cxn modelId="{9FF61191-AB0C-49EA-AD0E-ADB86811DD8A}" type="presOf" srcId="{1FEB335F-0116-42A6-9A59-E2462E111E42}" destId="{F4319033-D6D6-4E95-9937-499E613BC9AD}" srcOrd="0" destOrd="0" presId="urn:microsoft.com/office/officeart/2005/8/layout/process4"/>
    <dgm:cxn modelId="{34AB49FB-50F8-420E-9ED7-E01EB16663EE}" srcId="{1FEB335F-0116-42A6-9A59-E2462E111E42}" destId="{4EEC911B-06B2-499F-95BC-6FA412BEF4C8}" srcOrd="1" destOrd="0" parTransId="{813A0588-1968-43A0-A64C-B21C9C642947}" sibTransId="{FA9F9375-B33E-4890-AF10-CB834932FD46}"/>
    <dgm:cxn modelId="{99483DD1-CE97-4B63-A0A4-3ED41E446335}" srcId="{1FEB335F-0116-42A6-9A59-E2462E111E42}" destId="{0C19CF30-0333-428F-9133-55D21F797937}" srcOrd="3" destOrd="0" parTransId="{06584BCD-9155-4018-8F67-56E4C8F7F036}" sibTransId="{F8EAD4A4-E212-4288-BDEB-4E19140FF547}"/>
    <dgm:cxn modelId="{760FF4DB-EE1C-4B3B-A09D-E90BD625C6A1}" srcId="{F1FF06B4-0991-46B5-ACB2-B1703356FE93}" destId="{15834B93-471D-4B4E-ABB6-D9262329F2EF}" srcOrd="0" destOrd="0" parTransId="{CF1FA547-3304-4238-8DC0-79B9F9E30D2A}" sibTransId="{B4553342-D97D-4124-B478-7DCD9B54F06D}"/>
    <dgm:cxn modelId="{777DF084-142F-4149-94DE-EC122ABABECA}" type="presOf" srcId="{F1FF06B4-0991-46B5-ACB2-B1703356FE93}" destId="{A5C3C9DE-477D-4852-B846-AF2F104556E2}" srcOrd="1" destOrd="0" presId="urn:microsoft.com/office/officeart/2005/8/layout/process4"/>
    <dgm:cxn modelId="{9F8E20D5-FDAF-4FE8-A151-E8F46B531CCA}" srcId="{1FEB335F-0116-42A6-9A59-E2462E111E42}" destId="{F1FF06B4-0991-46B5-ACB2-B1703356FE93}" srcOrd="0" destOrd="0" parTransId="{FFA1E9AF-274D-467B-BE93-1CC1ABB8179E}" sibTransId="{83F01462-0C6E-4239-A1EF-021C30C92C2D}"/>
    <dgm:cxn modelId="{45B6AF4B-97DD-46EE-9129-4FB0E2593777}" type="presOf" srcId="{15834B93-471D-4B4E-ABB6-D9262329F2EF}" destId="{24B1338F-60F1-4261-AB72-9F4A5C8BF3E8}" srcOrd="0" destOrd="0" presId="urn:microsoft.com/office/officeart/2005/8/layout/process4"/>
    <dgm:cxn modelId="{71A86A94-EE05-46AF-A611-CF1970152400}" type="presOf" srcId="{289D4271-6BB1-48B7-B192-8524CBF9A9D7}" destId="{0A20151E-C953-4B5F-9F81-9E80B7D74B96}" srcOrd="0" destOrd="0" presId="urn:microsoft.com/office/officeart/2005/8/layout/process4"/>
    <dgm:cxn modelId="{F796C992-68D2-48B3-B997-BCC85B0C8A1C}" type="presOf" srcId="{4EEC911B-06B2-499F-95BC-6FA412BEF4C8}" destId="{3DC21A96-B330-464F-B4FC-63D2626530F9}" srcOrd="0" destOrd="0" presId="urn:microsoft.com/office/officeart/2005/8/layout/process4"/>
    <dgm:cxn modelId="{7709E52C-B469-4C74-BCDC-06B480AE32FB}" type="presOf" srcId="{DB0A646F-F8B6-45E7-B482-BB0A31496A07}" destId="{7A0BC400-1BF8-48E0-8E72-1A64A0F19044}" srcOrd="0" destOrd="0" presId="urn:microsoft.com/office/officeart/2005/8/layout/process4"/>
    <dgm:cxn modelId="{26F107DE-4537-4BB7-8BA7-6D861767D027}" type="presParOf" srcId="{F4319033-D6D6-4E95-9937-499E613BC9AD}" destId="{BDCBA30E-4FEF-4249-9366-18326B96771D}" srcOrd="0" destOrd="0" presId="urn:microsoft.com/office/officeart/2005/8/layout/process4"/>
    <dgm:cxn modelId="{7095523D-41D3-46BA-8F42-5385E15F2D3A}" type="presParOf" srcId="{BDCBA30E-4FEF-4249-9366-18326B96771D}" destId="{C41085B2-C2A9-41EC-A714-2B4101DAC8AD}" srcOrd="0" destOrd="0" presId="urn:microsoft.com/office/officeart/2005/8/layout/process4"/>
    <dgm:cxn modelId="{929722D8-C1E6-43E2-BAE5-966630E32DF7}" type="presParOf" srcId="{F4319033-D6D6-4E95-9937-499E613BC9AD}" destId="{2D25F306-EF89-46A1-A510-FC59EAE78133}" srcOrd="1" destOrd="0" presId="urn:microsoft.com/office/officeart/2005/8/layout/process4"/>
    <dgm:cxn modelId="{E7D21ACB-F394-4607-A38B-697094AB4806}" type="presParOf" srcId="{F4319033-D6D6-4E95-9937-499E613BC9AD}" destId="{75A26ADA-37A9-4AD4-BD0A-C4A62C52E46D}" srcOrd="2" destOrd="0" presId="urn:microsoft.com/office/officeart/2005/8/layout/process4"/>
    <dgm:cxn modelId="{624BCBE6-E4C2-482B-A84B-9D444D4B5FCC}" type="presParOf" srcId="{75A26ADA-37A9-4AD4-BD0A-C4A62C52E46D}" destId="{7A0BC400-1BF8-48E0-8E72-1A64A0F19044}" srcOrd="0" destOrd="0" presId="urn:microsoft.com/office/officeart/2005/8/layout/process4"/>
    <dgm:cxn modelId="{AE8E13B2-CD97-49DB-9454-B99178AFAFFF}" type="presParOf" srcId="{75A26ADA-37A9-4AD4-BD0A-C4A62C52E46D}" destId="{CA6A5346-F13C-4219-A388-053FCEBC02C2}" srcOrd="1" destOrd="0" presId="urn:microsoft.com/office/officeart/2005/8/layout/process4"/>
    <dgm:cxn modelId="{9B02E412-9A33-4ABC-B6F2-009D61D374F6}" type="presParOf" srcId="{75A26ADA-37A9-4AD4-BD0A-C4A62C52E46D}" destId="{BAD3DBCB-292F-46B9-AA60-A6BE56C01928}" srcOrd="2" destOrd="0" presId="urn:microsoft.com/office/officeart/2005/8/layout/process4"/>
    <dgm:cxn modelId="{62A79200-B3C2-4A9D-BAD7-45967D68803C}" type="presParOf" srcId="{BAD3DBCB-292F-46B9-AA60-A6BE56C01928}" destId="{0A20151E-C953-4B5F-9F81-9E80B7D74B96}" srcOrd="0" destOrd="0" presId="urn:microsoft.com/office/officeart/2005/8/layout/process4"/>
    <dgm:cxn modelId="{5BEE75F6-1E9C-45E7-B68C-77C75BA9CCCE}" type="presParOf" srcId="{F4319033-D6D6-4E95-9937-499E613BC9AD}" destId="{2AA8FB02-BF18-418F-B1D8-7013E6E364BE}" srcOrd="3" destOrd="0" presId="urn:microsoft.com/office/officeart/2005/8/layout/process4"/>
    <dgm:cxn modelId="{1C82B177-2CB5-47A7-A07D-D2D7C34466EA}" type="presParOf" srcId="{F4319033-D6D6-4E95-9937-499E613BC9AD}" destId="{1D92557B-D6BB-4C28-9CD0-96F081F7AF17}" srcOrd="4" destOrd="0" presId="urn:microsoft.com/office/officeart/2005/8/layout/process4"/>
    <dgm:cxn modelId="{788B1F94-48A0-46AD-AA97-B3AD7B998146}" type="presParOf" srcId="{1D92557B-D6BB-4C28-9CD0-96F081F7AF17}" destId="{3DC21A96-B330-464F-B4FC-63D2626530F9}" srcOrd="0" destOrd="0" presId="urn:microsoft.com/office/officeart/2005/8/layout/process4"/>
    <dgm:cxn modelId="{232EAA2E-A028-4889-A29C-D6FB064611F2}" type="presParOf" srcId="{F4319033-D6D6-4E95-9937-499E613BC9AD}" destId="{0163AAF2-6616-4BBD-A38E-9E53F564A6AB}" srcOrd="5" destOrd="0" presId="urn:microsoft.com/office/officeart/2005/8/layout/process4"/>
    <dgm:cxn modelId="{C5960F6B-78E5-4A14-8359-36E971C867A6}" type="presParOf" srcId="{F4319033-D6D6-4E95-9937-499E613BC9AD}" destId="{87F49E20-389C-4420-9524-60C854AA65AA}" srcOrd="6" destOrd="0" presId="urn:microsoft.com/office/officeart/2005/8/layout/process4"/>
    <dgm:cxn modelId="{5369F998-F823-4C5E-A1F4-94C25A78DE17}" type="presParOf" srcId="{87F49E20-389C-4420-9524-60C854AA65AA}" destId="{CB1C4078-D927-4702-B879-2DFE38B4256C}" srcOrd="0" destOrd="0" presId="urn:microsoft.com/office/officeart/2005/8/layout/process4"/>
    <dgm:cxn modelId="{FE534320-6B68-431D-83F7-A1D53F5CDB92}" type="presParOf" srcId="{87F49E20-389C-4420-9524-60C854AA65AA}" destId="{A5C3C9DE-477D-4852-B846-AF2F104556E2}" srcOrd="1" destOrd="0" presId="urn:microsoft.com/office/officeart/2005/8/layout/process4"/>
    <dgm:cxn modelId="{EF401381-718C-449E-9801-A64F3C4F4DA8}" type="presParOf" srcId="{87F49E20-389C-4420-9524-60C854AA65AA}" destId="{D7D3B397-2689-4C03-9255-66DEC684FC07}" srcOrd="2" destOrd="0" presId="urn:microsoft.com/office/officeart/2005/8/layout/process4"/>
    <dgm:cxn modelId="{93419CDE-4CEB-4AA4-97F6-2266C244EBCA}" type="presParOf" srcId="{D7D3B397-2689-4C03-9255-66DEC684FC07}" destId="{24B1338F-60F1-4261-AB72-9F4A5C8BF3E8}" srcOrd="0" destOrd="0" presId="urn:microsoft.com/office/officeart/2005/8/layout/process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C7B8F-D170-42F2-85EA-13C45A6F4261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19645-5BF0-4B86-A17F-FB42BAABA10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2976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19645-5BF0-4B86-A17F-FB42BAABA102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8876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597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0923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135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4445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7498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8163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5069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269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1884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039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8C45-54E7-474B-B025-19988B43012C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18281-5163-40CA-AAD7-335858E542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6636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ovelive\Desktop\%5bmix%5dbandicam%202015-09-26%2019-42-58-049.av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43438" y="4929198"/>
            <a:ext cx="4320480" cy="175260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21016962 </a:t>
            </a:r>
            <a:r>
              <a:rPr lang="ko-KR" altLang="en-US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장진욱</a:t>
            </a:r>
            <a:endParaRPr lang="en-US" altLang="ko-KR" dirty="0" smtClean="0">
              <a:solidFill>
                <a:schemeClr val="bg1"/>
              </a:solidFill>
              <a:latin typeface="궁서" pitchFamily="18" charset="-127"/>
              <a:ea typeface="궁서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21016894 </a:t>
            </a:r>
            <a:r>
              <a:rPr lang="ko-KR" altLang="en-US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조영건</a:t>
            </a:r>
            <a:endParaRPr lang="en-US" altLang="ko-KR" dirty="0" smtClean="0">
              <a:solidFill>
                <a:schemeClr val="bg1"/>
              </a:solidFill>
              <a:latin typeface="궁서" pitchFamily="18" charset="-127"/>
              <a:ea typeface="궁서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21000000 </a:t>
            </a:r>
            <a:r>
              <a:rPr lang="ko-KR" altLang="en-US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김기탁</a:t>
            </a:r>
            <a:endParaRPr lang="ko-KR" altLang="en-US" dirty="0">
              <a:solidFill>
                <a:schemeClr val="bg1"/>
              </a:solidFill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914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430" y="642918"/>
            <a:ext cx="3786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쇄국 정책</a:t>
            </a:r>
            <a:endParaRPr lang="ko-KR" altLang="en-US" sz="4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cxnSp>
        <p:nvCxnSpPr>
          <p:cNvPr id="71" name="직선 화살표 연결선 70"/>
          <p:cNvCxnSpPr/>
          <p:nvPr/>
        </p:nvCxnSpPr>
        <p:spPr>
          <a:xfrm>
            <a:off x="467544" y="4263479"/>
            <a:ext cx="8390736" cy="2277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그룹 156"/>
          <p:cNvGrpSpPr/>
          <p:nvPr/>
        </p:nvGrpSpPr>
        <p:grpSpPr>
          <a:xfrm>
            <a:off x="0" y="2214554"/>
            <a:ext cx="1433860" cy="2057475"/>
            <a:chOff x="37238" y="2206004"/>
            <a:chExt cx="1433860" cy="2057475"/>
          </a:xfrm>
        </p:grpSpPr>
        <p:cxnSp>
          <p:nvCxnSpPr>
            <p:cNvPr id="73" name="직선 연결선 72"/>
            <p:cNvCxnSpPr>
              <a:endCxn id="77" idx="4"/>
            </p:cNvCxnSpPr>
            <p:nvPr/>
          </p:nvCxnSpPr>
          <p:spPr>
            <a:xfrm flipV="1">
              <a:off x="755576" y="3068960"/>
              <a:ext cx="0" cy="11945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타원 76"/>
            <p:cNvSpPr/>
            <p:nvPr/>
          </p:nvSpPr>
          <p:spPr>
            <a:xfrm>
              <a:off x="611560" y="2780928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916229" y="3684436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1612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7238" y="2206004"/>
              <a:ext cx="14287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latin typeface="궁서" pitchFamily="18" charset="-127"/>
                  <a:ea typeface="궁서" pitchFamily="18" charset="-127"/>
                </a:rPr>
                <a:t>바쿠후령에</a:t>
              </a:r>
              <a:r>
                <a:rPr lang="ko-KR" altLang="en-US" sz="1400" b="1" dirty="0" smtClean="0">
                  <a:latin typeface="궁서" pitchFamily="18" charset="-127"/>
                  <a:ea typeface="궁서" pitchFamily="18" charset="-127"/>
                </a:rPr>
                <a:t> </a:t>
              </a:r>
              <a:endParaRPr lang="en-US" altLang="ko-KR" sz="1400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1400" b="1" dirty="0" smtClean="0">
                  <a:latin typeface="궁서" pitchFamily="18" charset="-127"/>
                  <a:ea typeface="궁서" pitchFamily="18" charset="-127"/>
                </a:rPr>
                <a:t>기독교 금지령</a:t>
              </a:r>
              <a:endParaRPr lang="ko-KR" altLang="en-US" sz="1400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500034" y="4263479"/>
            <a:ext cx="1362453" cy="2160553"/>
            <a:chOff x="500034" y="4263479"/>
            <a:chExt cx="1362453" cy="2160553"/>
          </a:xfrm>
        </p:grpSpPr>
        <p:cxnSp>
          <p:nvCxnSpPr>
            <p:cNvPr id="86" name="직선 연결선 85"/>
            <p:cNvCxnSpPr/>
            <p:nvPr/>
          </p:nvCxnSpPr>
          <p:spPr>
            <a:xfrm flipV="1">
              <a:off x="1187624" y="4263479"/>
              <a:ext cx="0" cy="8640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타원 86"/>
            <p:cNvSpPr/>
            <p:nvPr/>
          </p:nvSpPr>
          <p:spPr>
            <a:xfrm>
              <a:off x="1043608" y="5127575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16200000">
              <a:off x="1307618" y="4193052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1613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00034" y="5500702"/>
              <a:ext cx="11521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전국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기독교 금지령</a:t>
              </a:r>
              <a:endParaRPr lang="ko-KR" altLang="en-US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1071538" y="1714488"/>
            <a:ext cx="1362453" cy="2542032"/>
            <a:chOff x="999530" y="1714488"/>
            <a:chExt cx="1362453" cy="2542032"/>
          </a:xfrm>
        </p:grpSpPr>
        <p:cxnSp>
          <p:nvCxnSpPr>
            <p:cNvPr id="91" name="직선 연결선 90"/>
            <p:cNvCxnSpPr/>
            <p:nvPr/>
          </p:nvCxnSpPr>
          <p:spPr>
            <a:xfrm flipV="1">
              <a:off x="1691680" y="2744352"/>
              <a:ext cx="0" cy="1512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타원 91"/>
            <p:cNvSpPr/>
            <p:nvPr/>
          </p:nvSpPr>
          <p:spPr>
            <a:xfrm>
              <a:off x="1547664" y="2457464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rot="16200000">
              <a:off x="1807114" y="3692986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1616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999530" y="1714488"/>
              <a:ext cx="135732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유럽선의</a:t>
              </a:r>
              <a:endParaRPr lang="en-US" altLang="ko-KR" sz="1600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1600" b="1" dirty="0" err="1" smtClean="0">
                  <a:latin typeface="궁서" pitchFamily="18" charset="-127"/>
                  <a:ea typeface="궁서" pitchFamily="18" charset="-127"/>
                </a:rPr>
                <a:t>입항지</a:t>
              </a:r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 한정</a:t>
              </a:r>
              <a:endParaRPr lang="en-US" altLang="ko-KR" sz="1600" b="1" dirty="0" smtClean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1500166" y="4263479"/>
            <a:ext cx="1219577" cy="1607684"/>
            <a:chOff x="1284142" y="4263479"/>
            <a:chExt cx="1219577" cy="1607684"/>
          </a:xfrm>
        </p:grpSpPr>
        <p:cxnSp>
          <p:nvCxnSpPr>
            <p:cNvPr id="96" name="직선 연결선 95"/>
            <p:cNvCxnSpPr/>
            <p:nvPr/>
          </p:nvCxnSpPr>
          <p:spPr>
            <a:xfrm flipV="1">
              <a:off x="1835696" y="4263479"/>
              <a:ext cx="0" cy="576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타원 96"/>
            <p:cNvSpPr/>
            <p:nvPr/>
          </p:nvSpPr>
          <p:spPr>
            <a:xfrm>
              <a:off x="1691680" y="4839543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1948850" y="4193052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1622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284142" y="5286388"/>
              <a:ext cx="11521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기독교 </a:t>
              </a:r>
              <a:endParaRPr lang="en-US" altLang="ko-KR" sz="1600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신자 처형</a:t>
              </a:r>
              <a:endParaRPr lang="ko-KR" altLang="en-US" sz="1600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2000232" y="2357430"/>
            <a:ext cx="1376132" cy="1906049"/>
            <a:chOff x="1856216" y="2357430"/>
            <a:chExt cx="1376132" cy="1906049"/>
          </a:xfrm>
        </p:grpSpPr>
        <p:cxnSp>
          <p:nvCxnSpPr>
            <p:cNvPr id="102" name="직선 연결선 101"/>
            <p:cNvCxnSpPr>
              <a:endCxn id="103" idx="4"/>
            </p:cNvCxnSpPr>
            <p:nvPr/>
          </p:nvCxnSpPr>
          <p:spPr>
            <a:xfrm flipV="1">
              <a:off x="2555776" y="3212976"/>
              <a:ext cx="0" cy="10505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타원 102"/>
            <p:cNvSpPr/>
            <p:nvPr/>
          </p:nvSpPr>
          <p:spPr>
            <a:xfrm>
              <a:off x="2411760" y="2924944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 rot="16200000">
              <a:off x="2663800" y="3692986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1623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856216" y="2357430"/>
              <a:ext cx="13761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영국</a:t>
              </a:r>
              <a:r>
                <a:rPr lang="en-US" altLang="ko-KR" sz="1600" b="1" dirty="0" smtClean="0">
                  <a:latin typeface="궁서" pitchFamily="18" charset="-127"/>
                  <a:ea typeface="궁서" pitchFamily="18" charset="-127"/>
                </a:rPr>
                <a:t>, </a:t>
              </a:r>
              <a:r>
                <a:rPr lang="ko-KR" altLang="en-US" sz="1600" b="1" dirty="0" err="1" smtClean="0">
                  <a:latin typeface="궁서" pitchFamily="18" charset="-127"/>
                  <a:ea typeface="궁서" pitchFamily="18" charset="-127"/>
                </a:rPr>
                <a:t>히라도</a:t>
              </a:r>
              <a:endParaRPr lang="en-US" altLang="ko-KR" sz="1600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상관 폐쇄</a:t>
              </a:r>
              <a:endParaRPr lang="en-US" altLang="ko-KR" sz="1600" b="1" dirty="0" smtClean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2500298" y="4263479"/>
            <a:ext cx="1219577" cy="2036312"/>
            <a:chOff x="2284274" y="4263479"/>
            <a:chExt cx="1219577" cy="2036312"/>
          </a:xfrm>
        </p:grpSpPr>
        <p:cxnSp>
          <p:nvCxnSpPr>
            <p:cNvPr id="108" name="직선 연결선 107"/>
            <p:cNvCxnSpPr>
              <a:stCxn id="109" idx="0"/>
            </p:cNvCxnSpPr>
            <p:nvPr/>
          </p:nvCxnSpPr>
          <p:spPr>
            <a:xfrm flipV="1">
              <a:off x="2843808" y="4263479"/>
              <a:ext cx="0" cy="10801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타원 108"/>
            <p:cNvSpPr/>
            <p:nvPr/>
          </p:nvSpPr>
          <p:spPr>
            <a:xfrm>
              <a:off x="2699792" y="5343599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 rot="16200000">
              <a:off x="2948982" y="4193052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1624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284274" y="5715016"/>
              <a:ext cx="11521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스페인선</a:t>
              </a:r>
              <a:endParaRPr lang="en-US" altLang="ko-KR" sz="1600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1600" b="1" dirty="0" smtClean="0">
                  <a:latin typeface="궁서" pitchFamily="18" charset="-127"/>
                  <a:ea typeface="궁서" pitchFamily="18" charset="-127"/>
                </a:rPr>
                <a:t>내항 금지</a:t>
              </a:r>
              <a:endParaRPr lang="ko-KR" altLang="en-US" sz="1600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2786050" y="1428736"/>
            <a:ext cx="1928826" cy="2819118"/>
            <a:chOff x="2570026" y="1428736"/>
            <a:chExt cx="1928826" cy="2819118"/>
          </a:xfrm>
        </p:grpSpPr>
        <p:cxnSp>
          <p:nvCxnSpPr>
            <p:cNvPr id="117" name="직선 연결선 116"/>
            <p:cNvCxnSpPr/>
            <p:nvPr/>
          </p:nvCxnSpPr>
          <p:spPr>
            <a:xfrm flipV="1">
              <a:off x="3563888" y="2373264"/>
              <a:ext cx="0" cy="187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타원 117"/>
            <p:cNvSpPr/>
            <p:nvPr/>
          </p:nvSpPr>
          <p:spPr>
            <a:xfrm>
              <a:off x="3419872" y="2140836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rot="16200000">
              <a:off x="3663362" y="3692986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1633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570026" y="1428736"/>
              <a:ext cx="19288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봉서선 이외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해외 도항금지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4" name="그룹 163"/>
          <p:cNvGrpSpPr/>
          <p:nvPr/>
        </p:nvGrpSpPr>
        <p:grpSpPr>
          <a:xfrm>
            <a:off x="3571868" y="4256520"/>
            <a:ext cx="1500198" cy="2238950"/>
            <a:chOff x="3211828" y="4256520"/>
            <a:chExt cx="1500198" cy="2238950"/>
          </a:xfrm>
        </p:grpSpPr>
        <p:cxnSp>
          <p:nvCxnSpPr>
            <p:cNvPr id="122" name="직선 연결선 121"/>
            <p:cNvCxnSpPr/>
            <p:nvPr/>
          </p:nvCxnSpPr>
          <p:spPr>
            <a:xfrm flipH="1" flipV="1">
              <a:off x="3910592" y="4256520"/>
              <a:ext cx="13336" cy="900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타원 122"/>
            <p:cNvSpPr/>
            <p:nvPr/>
          </p:nvSpPr>
          <p:spPr>
            <a:xfrm>
              <a:off x="3779912" y="5157192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 rot="16200000">
              <a:off x="4019412" y="4193052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1634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1828" y="5572140"/>
              <a:ext cx="150019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err="1" smtClean="0">
                  <a:latin typeface="궁서" pitchFamily="18" charset="-127"/>
                  <a:ea typeface="궁서" pitchFamily="18" charset="-127"/>
                </a:rPr>
                <a:t>나가사키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데지마 축조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(2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차 </a:t>
              </a:r>
              <a:r>
                <a:rPr lang="ko-KR" altLang="en-US" b="1" dirty="0" err="1" smtClean="0">
                  <a:latin typeface="궁서" pitchFamily="18" charset="-127"/>
                  <a:ea typeface="궁서" pitchFamily="18" charset="-127"/>
                </a:rPr>
                <a:t>쇄국령</a:t>
              </a:r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)</a:t>
              </a:r>
              <a:endParaRPr lang="ko-KR" altLang="en-US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5" name="그룹 164"/>
          <p:cNvGrpSpPr/>
          <p:nvPr/>
        </p:nvGrpSpPr>
        <p:grpSpPr>
          <a:xfrm>
            <a:off x="4000496" y="2285992"/>
            <a:ext cx="2000264" cy="1970528"/>
            <a:chOff x="3712464" y="2285992"/>
            <a:chExt cx="2000264" cy="1970528"/>
          </a:xfrm>
        </p:grpSpPr>
        <p:cxnSp>
          <p:nvCxnSpPr>
            <p:cNvPr id="128" name="직선 연결선 127"/>
            <p:cNvCxnSpPr/>
            <p:nvPr/>
          </p:nvCxnSpPr>
          <p:spPr>
            <a:xfrm flipV="1">
              <a:off x="4716016" y="3536440"/>
              <a:ext cx="0" cy="720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타원 128"/>
            <p:cNvSpPr/>
            <p:nvPr/>
          </p:nvSpPr>
          <p:spPr>
            <a:xfrm>
              <a:off x="4572000" y="3248408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 rot="16200000">
              <a:off x="4805800" y="3692986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1635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712464" y="2285992"/>
              <a:ext cx="200026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일본인</a:t>
              </a:r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,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해외 도항</a:t>
              </a:r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, 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귀국</a:t>
              </a:r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X</a:t>
              </a:r>
            </a:p>
            <a:p>
              <a:pPr algn="ctr"/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(3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차 </a:t>
              </a:r>
              <a:r>
                <a:rPr lang="ko-KR" altLang="en-US" b="1" dirty="0" err="1" smtClean="0">
                  <a:latin typeface="궁서" pitchFamily="18" charset="-127"/>
                  <a:ea typeface="궁서" pitchFamily="18" charset="-127"/>
                </a:rPr>
                <a:t>쇄국령</a:t>
              </a:r>
              <a:r>
                <a:rPr lang="en-US" altLang="ko-KR" b="1" dirty="0" smtClean="0">
                  <a:latin typeface="궁서" pitchFamily="18" charset="-127"/>
                  <a:ea typeface="궁서" pitchFamily="18" charset="-127"/>
                </a:rPr>
                <a:t>)</a:t>
              </a: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5214942" y="4256520"/>
            <a:ext cx="2500330" cy="2462017"/>
            <a:chOff x="4998918" y="4256520"/>
            <a:chExt cx="2500330" cy="2462017"/>
          </a:xfrm>
        </p:grpSpPr>
        <p:cxnSp>
          <p:nvCxnSpPr>
            <p:cNvPr id="135" name="직선 연결선 134"/>
            <p:cNvCxnSpPr>
              <a:stCxn id="136" idx="0"/>
            </p:cNvCxnSpPr>
            <p:nvPr/>
          </p:nvCxnSpPr>
          <p:spPr>
            <a:xfrm flipH="1" flipV="1">
              <a:off x="5278744" y="4256520"/>
              <a:ext cx="13336" cy="1620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타원 135"/>
            <p:cNvSpPr/>
            <p:nvPr/>
          </p:nvSpPr>
          <p:spPr>
            <a:xfrm>
              <a:off x="5148064" y="5877272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 rot="16200000">
              <a:off x="5377874" y="4193052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1636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998918" y="6072206"/>
              <a:ext cx="250033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포르투갈인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dirty="0" err="1" smtClean="0">
                  <a:latin typeface="궁서" pitchFamily="18" charset="-127"/>
                  <a:ea typeface="궁서" pitchFamily="18" charset="-127"/>
                </a:rPr>
                <a:t>데지마로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 옮김</a:t>
              </a:r>
              <a:endParaRPr lang="ko-KR" altLang="en-US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7" name="그룹 166"/>
          <p:cNvGrpSpPr/>
          <p:nvPr/>
        </p:nvGrpSpPr>
        <p:grpSpPr>
          <a:xfrm>
            <a:off x="5357818" y="1857364"/>
            <a:ext cx="1643074" cy="2399156"/>
            <a:chOff x="5141794" y="1857364"/>
            <a:chExt cx="1643074" cy="2399156"/>
          </a:xfrm>
        </p:grpSpPr>
        <p:cxnSp>
          <p:nvCxnSpPr>
            <p:cNvPr id="140" name="직선 연결선 139"/>
            <p:cNvCxnSpPr>
              <a:endCxn id="141" idx="4"/>
            </p:cNvCxnSpPr>
            <p:nvPr/>
          </p:nvCxnSpPr>
          <p:spPr>
            <a:xfrm flipV="1">
              <a:off x="6012160" y="2636912"/>
              <a:ext cx="0" cy="16196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타원 140"/>
            <p:cNvSpPr/>
            <p:nvPr/>
          </p:nvSpPr>
          <p:spPr>
            <a:xfrm>
              <a:off x="5868144" y="2348880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 rot="16200000">
              <a:off x="6092254" y="3692986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1637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141794" y="1857364"/>
              <a:ext cx="16430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err="1" smtClean="0">
                  <a:latin typeface="궁서" pitchFamily="18" charset="-127"/>
                  <a:ea typeface="궁서" pitchFamily="18" charset="-127"/>
                </a:rPr>
                <a:t>시마바라의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 난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6804248" y="4256520"/>
            <a:ext cx="2196908" cy="1666316"/>
            <a:chOff x="6588224" y="4256520"/>
            <a:chExt cx="2196908" cy="1666316"/>
          </a:xfrm>
        </p:grpSpPr>
        <p:cxnSp>
          <p:nvCxnSpPr>
            <p:cNvPr id="145" name="직선 연결선 144"/>
            <p:cNvCxnSpPr/>
            <p:nvPr/>
          </p:nvCxnSpPr>
          <p:spPr>
            <a:xfrm flipH="1" flipV="1">
              <a:off x="6718904" y="4256520"/>
              <a:ext cx="6226" cy="756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타원 145"/>
            <p:cNvSpPr/>
            <p:nvPr/>
          </p:nvSpPr>
          <p:spPr>
            <a:xfrm>
              <a:off x="6588224" y="5013176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 rot="16200000">
              <a:off x="6806634" y="4193052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1639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856306" y="5214950"/>
              <a:ext cx="19288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latin typeface="궁서" pitchFamily="18" charset="-127"/>
                  <a:ea typeface="궁서" pitchFamily="18" charset="-127"/>
                </a:rPr>
                <a:t>포르투갈선</a:t>
              </a:r>
              <a:endParaRPr lang="en-US" altLang="ko-KR" sz="2000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2000" b="1" dirty="0" smtClean="0">
                  <a:latin typeface="궁서" pitchFamily="18" charset="-127"/>
                  <a:ea typeface="궁서" pitchFamily="18" charset="-127"/>
                </a:rPr>
                <a:t>내항 금지</a:t>
              </a:r>
              <a:endParaRPr lang="ko-KR" altLang="en-US" sz="2000" b="1" dirty="0"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7143768" y="1357298"/>
            <a:ext cx="1837438" cy="2900366"/>
            <a:chOff x="7071760" y="1357298"/>
            <a:chExt cx="1837438" cy="2900366"/>
          </a:xfrm>
        </p:grpSpPr>
        <p:cxnSp>
          <p:nvCxnSpPr>
            <p:cNvPr id="150" name="직선 연결선 149"/>
            <p:cNvCxnSpPr/>
            <p:nvPr/>
          </p:nvCxnSpPr>
          <p:spPr>
            <a:xfrm flipV="1">
              <a:off x="7524328" y="2385456"/>
              <a:ext cx="0" cy="187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타원 150"/>
            <p:cNvSpPr/>
            <p:nvPr/>
          </p:nvSpPr>
          <p:spPr>
            <a:xfrm>
              <a:off x="7380312" y="2097424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 rot="16200000">
              <a:off x="7736468" y="3692987"/>
              <a:ext cx="461665" cy="64807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/>
                  </a:solidFill>
                  <a:latin typeface="궁서" pitchFamily="18" charset="-127"/>
                  <a:ea typeface="궁서" pitchFamily="18" charset="-127"/>
                </a:rPr>
                <a:t>1641</a:t>
              </a:r>
              <a:endParaRPr lang="ko-KR" altLang="en-US" dirty="0">
                <a:solidFill>
                  <a:schemeClr val="accent2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071760" y="1357298"/>
              <a:ext cx="1837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네덜란드 상관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dirty="0" err="1" smtClean="0">
                  <a:latin typeface="궁서" pitchFamily="18" charset="-127"/>
                  <a:ea typeface="궁서" pitchFamily="18" charset="-127"/>
                </a:rPr>
                <a:t>데지마로</a:t>
              </a:r>
              <a:r>
                <a:rPr lang="ko-KR" altLang="en-US" b="1" dirty="0" smtClean="0">
                  <a:latin typeface="궁서" pitchFamily="18" charset="-127"/>
                  <a:ea typeface="궁서" pitchFamily="18" charset="-127"/>
                </a:rPr>
                <a:t> 옮김</a:t>
              </a:r>
              <a:endParaRPr lang="en-US" altLang="ko-KR" b="1" dirty="0" smtClean="0"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1026" name="Picture 2" descr="C:\Users\영건\Desktop\50_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077" y="2060848"/>
            <a:ext cx="855639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14678" y="1000108"/>
            <a:ext cx="3214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바쿠한</a:t>
            </a:r>
            <a:r>
              <a:rPr lang="ko-KR" altLang="en-US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 체제</a:t>
            </a:r>
            <a:endParaRPr lang="ko-KR" altLang="en-US" sz="4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영건\Desktop\제목 없음fe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654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중기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내용 개체 틀 3" descr="JPNGO3200240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857364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제목 2"/>
          <p:cNvSpPr txBox="1">
            <a:spLocks/>
          </p:cNvSpPr>
          <p:nvPr/>
        </p:nvSpPr>
        <p:spPr>
          <a:xfrm>
            <a:off x="286542" y="895328"/>
            <a:ext cx="8554805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에도시대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 중기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876" y="2071678"/>
            <a:ext cx="464347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바탕"/>
                <a:ea typeface="바탕"/>
              </a:rPr>
              <a:t>·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교호의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개혁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(1716~)</a:t>
            </a:r>
          </a:p>
          <a:p>
            <a:endParaRPr lang="en-US" altLang="ko-KR" sz="2400" dirty="0" smtClean="0">
              <a:latin typeface="바탕"/>
              <a:ea typeface="바탕"/>
            </a:endParaRPr>
          </a:p>
          <a:p>
            <a:r>
              <a:rPr lang="en-US" altLang="ko-KR" sz="2400" dirty="0" smtClean="0">
                <a:latin typeface="바탕"/>
                <a:ea typeface="바탕"/>
              </a:rPr>
              <a:t>· 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데라코야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(1720?)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바탕"/>
              <a:ea typeface="바탕"/>
            </a:endParaRPr>
          </a:p>
          <a:p>
            <a:r>
              <a:rPr lang="en-US" altLang="ko-KR" sz="2400" dirty="0" smtClean="0">
                <a:latin typeface="바탕"/>
                <a:ea typeface="바탕"/>
              </a:rPr>
              <a:t>· 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조슈한의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개혁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(1752.8)</a:t>
            </a:r>
          </a:p>
          <a:p>
            <a:endParaRPr lang="en-US" altLang="ko-KR" sz="2400" dirty="0" smtClean="0">
              <a:latin typeface="바탕"/>
              <a:ea typeface="바탕"/>
            </a:endParaRPr>
          </a:p>
          <a:p>
            <a:r>
              <a:rPr lang="en-US" altLang="ko-KR" sz="2400" dirty="0" smtClean="0">
                <a:latin typeface="바탕"/>
                <a:ea typeface="바탕"/>
              </a:rPr>
              <a:t>· 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존왕론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(1759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)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바탕"/>
              <a:ea typeface="바탕"/>
            </a:endParaRPr>
          </a:p>
          <a:p>
            <a:r>
              <a:rPr lang="en-US" altLang="ko-KR" sz="2400" dirty="0" smtClean="0">
                <a:latin typeface="바탕"/>
                <a:ea typeface="바탕"/>
              </a:rPr>
              <a:t>· 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난학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(1783)</a:t>
            </a:r>
          </a:p>
          <a:p>
            <a:endParaRPr lang="en-US" altLang="ko-KR" sz="2400" dirty="0" smtClean="0">
              <a:latin typeface="바탕"/>
              <a:ea typeface="바탕"/>
            </a:endParaRPr>
          </a:p>
          <a:p>
            <a:r>
              <a:rPr lang="en-US" altLang="ko-KR" sz="2400" dirty="0" smtClean="0">
                <a:latin typeface="바탕"/>
                <a:ea typeface="바탕"/>
              </a:rPr>
              <a:t>·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해체신서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(1774)</a:t>
            </a:r>
          </a:p>
          <a:p>
            <a:endParaRPr lang="en-US" altLang="ko-KR" sz="28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dirty="0" smtClean="0">
              <a:latin typeface="궁서" pitchFamily="18" charset="-127"/>
              <a:ea typeface="궁서" pitchFamily="18" charset="-127"/>
            </a:endParaRPr>
          </a:p>
          <a:p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3" descr="200px-tokugawa_yoshimune_house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000108"/>
            <a:ext cx="4357718" cy="406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내용 개체 틀 1"/>
          <p:cNvSpPr txBox="1">
            <a:spLocks/>
          </p:cNvSpPr>
          <p:nvPr/>
        </p:nvSpPr>
        <p:spPr>
          <a:xfrm>
            <a:off x="1643042" y="5000636"/>
            <a:ext cx="6000792" cy="642942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tabLst/>
              <a:defRPr/>
            </a:pPr>
            <a:r>
              <a:rPr lang="en-US" altLang="ko-KR" sz="3200" dirty="0" smtClean="0">
                <a:latin typeface="궁서" pitchFamily="18" charset="-127"/>
                <a:ea typeface="궁서" pitchFamily="18" charset="-127"/>
              </a:rPr>
              <a:t>8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대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도쿠가와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요시무네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중기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5846619"/>
            <a:ext cx="9144000" cy="1011381"/>
            <a:chOff x="0" y="5846619"/>
            <a:chExt cx="9144000" cy="1011381"/>
          </a:xfrm>
        </p:grpSpPr>
        <p:sp>
          <p:nvSpPr>
            <p:cNvPr id="11" name="직사각형 10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214414" y="6072206"/>
              <a:ext cx="70009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바쿠후</a:t>
              </a:r>
              <a:r>
                <a:rPr lang="ko-KR" altLang="en-US" sz="28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재정의 어려움 타파 </a:t>
              </a:r>
              <a:r>
                <a:rPr lang="en-US" altLang="ko-KR" sz="28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“</a:t>
              </a:r>
              <a:r>
                <a:rPr lang="ko-KR" altLang="en-US" sz="28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교호의 개혁</a:t>
              </a:r>
              <a:r>
                <a:rPr lang="en-US" altLang="ko-KR" sz="28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”</a:t>
              </a:r>
              <a:endParaRPr lang="ko-KR" altLang="en-US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71802" y="5000636"/>
            <a:ext cx="2928958" cy="500066"/>
          </a:xfrm>
        </p:spPr>
        <p:txBody>
          <a:bodyPr>
            <a:normAutofit fontScale="90000"/>
          </a:bodyPr>
          <a:lstStyle/>
          <a:p>
            <a:r>
              <a:rPr lang="ko-KR" altLang="en-US" dirty="0" err="1" smtClean="0">
                <a:latin typeface="궁서" pitchFamily="18" charset="-127"/>
                <a:ea typeface="궁서" pitchFamily="18" charset="-127"/>
              </a:rPr>
              <a:t>데라코야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6" name="_x159935560" descr="EMB0000177c4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00108"/>
            <a:ext cx="4143404" cy="388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중기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5846619"/>
            <a:ext cx="9144000" cy="1011381"/>
            <a:chOff x="0" y="5846619"/>
            <a:chExt cx="9144000" cy="1011381"/>
          </a:xfrm>
        </p:grpSpPr>
        <p:sp>
          <p:nvSpPr>
            <p:cNvPr id="10" name="직사각형 9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214414" y="6072206"/>
              <a:ext cx="70009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ctr">
                <a:spcBef>
                  <a:spcPct val="20000"/>
                </a:spcBef>
                <a:buSzPct val="70000"/>
                <a:defRPr/>
              </a:pPr>
              <a:r>
                <a:rPr lang="en-US" altLang="ko-KR" sz="36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“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에도 시대의 서민 교육기관</a:t>
              </a:r>
              <a:r>
                <a:rPr lang="en-US" altLang="ko-KR" sz="36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”</a:t>
              </a:r>
              <a:endParaRPr lang="ko-KR" altLang="en-US" sz="3600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중기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7" name="내용 개체 틀 1"/>
          <p:cNvSpPr txBox="1">
            <a:spLocks/>
          </p:cNvSpPr>
          <p:nvPr/>
        </p:nvSpPr>
        <p:spPr>
          <a:xfrm>
            <a:off x="2143108" y="5072074"/>
            <a:ext cx="5000660" cy="500066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Wingdings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9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대 </a:t>
            </a:r>
            <a:r>
              <a:rPr kumimoji="0" lang="ko-KR" alt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도쿠가와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 </a:t>
            </a:r>
            <a:r>
              <a:rPr kumimoji="0" lang="ko-KR" alt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이에시게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8" name="그림 7" descr="300px-Tokugawa_Ieshi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071546"/>
            <a:ext cx="4286280" cy="409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그룹 8"/>
          <p:cNvGrpSpPr/>
          <p:nvPr/>
        </p:nvGrpSpPr>
        <p:grpSpPr>
          <a:xfrm>
            <a:off x="0" y="5857892"/>
            <a:ext cx="9144000" cy="1000108"/>
            <a:chOff x="0" y="5846619"/>
            <a:chExt cx="9144000" cy="1011381"/>
          </a:xfrm>
        </p:grpSpPr>
        <p:sp>
          <p:nvSpPr>
            <p:cNvPr id="10" name="직사각형 9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214414" y="6072206"/>
              <a:ext cx="70009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ctr">
                <a:spcBef>
                  <a:spcPct val="20000"/>
                </a:spcBef>
                <a:buSzPct val="70000"/>
                <a:defRPr/>
              </a:pPr>
              <a:r>
                <a:rPr lang="ko-KR" altLang="en-US" sz="3600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요시무네와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36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정반대</a:t>
              </a:r>
              <a:endParaRPr lang="ko-KR" altLang="en-US" sz="3600" dirty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중기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6" name="제목 2"/>
          <p:cNvSpPr txBox="1">
            <a:spLocks/>
          </p:cNvSpPr>
          <p:nvPr/>
        </p:nvSpPr>
        <p:spPr>
          <a:xfrm>
            <a:off x="553699" y="900982"/>
            <a:ext cx="8554805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조슈한의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 개혁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538" y="2115428"/>
            <a:ext cx="35004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첫째</a:t>
            </a:r>
            <a:r>
              <a:rPr lang="en-US" altLang="ko-KR" sz="2000" dirty="0" smtClean="0">
                <a:latin typeface="궁서" pitchFamily="18" charset="-127"/>
                <a:ea typeface="궁서" pitchFamily="18" charset="-127"/>
              </a:rPr>
              <a:t>,</a:t>
            </a: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문벌을 타파하고 인재를 등용</a:t>
            </a:r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둘째</a:t>
            </a:r>
            <a:r>
              <a:rPr lang="en-US" altLang="ko-KR" sz="2000" dirty="0" smtClean="0">
                <a:latin typeface="궁서" pitchFamily="18" charset="-127"/>
                <a:ea typeface="궁서" pitchFamily="18" charset="-127"/>
              </a:rPr>
              <a:t>,</a:t>
            </a:r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 </a:t>
            </a:r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중상주의적 정책이 강하게 추진되어 전매 제도를 </a:t>
            </a:r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셋째</a:t>
            </a:r>
            <a:r>
              <a:rPr lang="en-US" altLang="ko-KR" sz="2000" dirty="0" smtClean="0">
                <a:latin typeface="궁서" pitchFamily="18" charset="-127"/>
                <a:ea typeface="궁서" pitchFamily="18" charset="-127"/>
              </a:rPr>
              <a:t>,</a:t>
            </a: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긴박한 국제 정세를 반영하여 대포 주조를 비롯해 서양식 군사력을 장비</a:t>
            </a:r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넷째</a:t>
            </a:r>
            <a:r>
              <a:rPr lang="en-US" altLang="ko-KR" sz="2000" dirty="0" smtClean="0">
                <a:latin typeface="궁서" pitchFamily="18" charset="-127"/>
                <a:ea typeface="궁서" pitchFamily="18" charset="-127"/>
              </a:rPr>
              <a:t>,</a:t>
            </a:r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 </a:t>
            </a:r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2000" dirty="0" smtClean="0">
                <a:latin typeface="궁서" pitchFamily="18" charset="-127"/>
                <a:ea typeface="궁서" pitchFamily="18" charset="-127"/>
              </a:rPr>
              <a:t>민란의 진압이나 채무 탕감을 강행하여 한의 권력을 강화</a:t>
            </a:r>
          </a:p>
          <a:p>
            <a:endParaRPr lang="ko-KR" altLang="en-US" sz="2000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8" name="그림 7" descr="map-before-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285992"/>
            <a:ext cx="4546054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중기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pic>
        <p:nvPicPr>
          <p:cNvPr id="4" name="내용 개체 틀 5" descr="2524F74053BC95311F45F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643050"/>
            <a:ext cx="465177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303475" y="755263"/>
            <a:ext cx="8554805" cy="939784"/>
          </a:xfrm>
        </p:spPr>
        <p:txBody>
          <a:bodyPr/>
          <a:lstStyle/>
          <a:p>
            <a:r>
              <a:rPr lang="ko-KR" altLang="en-US" dirty="0" err="1" smtClean="0">
                <a:latin typeface="궁서" pitchFamily="18" charset="-127"/>
                <a:ea typeface="궁서" pitchFamily="18" charset="-127"/>
              </a:rPr>
              <a:t>존왕론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670" y="5214950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latin typeface="궁서" pitchFamily="18" charset="-127"/>
                <a:ea typeface="궁서" pitchFamily="18" charset="-127"/>
              </a:rPr>
              <a:t>“</a:t>
            </a:r>
            <a:r>
              <a:rPr lang="ko-KR" altLang="en-US" sz="3200" dirty="0" smtClean="0">
                <a:latin typeface="궁서" pitchFamily="18" charset="-127"/>
                <a:ea typeface="궁서" pitchFamily="18" charset="-127"/>
              </a:rPr>
              <a:t>천황과 쇼군</a:t>
            </a:r>
            <a:r>
              <a:rPr lang="en-US" altLang="ko-KR" sz="3200" dirty="0" smtClean="0">
                <a:latin typeface="궁서" pitchFamily="18" charset="-127"/>
                <a:ea typeface="궁서" pitchFamily="18" charset="-127"/>
              </a:rPr>
              <a:t>”</a:t>
            </a:r>
            <a:endParaRPr lang="en-US" altLang="ko-KR" sz="3200" dirty="0" smtClean="0"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0" y="5846619"/>
            <a:ext cx="9144000" cy="1011381"/>
            <a:chOff x="0" y="5846619"/>
            <a:chExt cx="9144000" cy="1011381"/>
          </a:xfrm>
        </p:grpSpPr>
        <p:sp>
          <p:nvSpPr>
            <p:cNvPr id="12" name="직사각형 11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500034" y="6000768"/>
              <a:ext cx="8072494" cy="714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하늘의 세계를 지배하는 </a:t>
              </a:r>
              <a:r>
                <a:rPr lang="ko-KR" altLang="en-US" sz="24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신</a:t>
              </a:r>
              <a:endParaRPr lang="en-US" altLang="ko-KR" sz="2400" dirty="0" smtClean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지상의 세계를 지배하는 </a:t>
              </a:r>
              <a:r>
                <a:rPr lang="ko-KR" altLang="en-US" sz="24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신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의 관계 </a:t>
              </a:r>
              <a:endParaRPr lang="ko-KR" altLang="en-US" sz="2400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중기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pic>
        <p:nvPicPr>
          <p:cNvPr id="6" name="내용 개체 틀 3" descr="300px-Tokugawa_Iehar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142984"/>
            <a:ext cx="4286280" cy="412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내용 개체 틀 1"/>
          <p:cNvSpPr txBox="1">
            <a:spLocks/>
          </p:cNvSpPr>
          <p:nvPr/>
        </p:nvSpPr>
        <p:spPr>
          <a:xfrm>
            <a:off x="1857356" y="5143512"/>
            <a:ext cx="5572164" cy="500066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Wingdings"/>
              <a:buNone/>
              <a:tabLst/>
              <a:defRPr/>
            </a:pPr>
            <a:r>
              <a:rPr lang="en-US" altLang="ko-KR" sz="3600" dirty="0" smtClean="0">
                <a:latin typeface="궁서" pitchFamily="18" charset="-127"/>
                <a:ea typeface="궁서" pitchFamily="18" charset="-127"/>
              </a:rPr>
              <a:t>10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대 </a:t>
            </a:r>
            <a:r>
              <a:rPr kumimoji="0" lang="ko-KR" alt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도쿠가와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 </a:t>
            </a:r>
            <a:r>
              <a:rPr kumimoji="0" lang="ko-KR" alt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이에하루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5857892"/>
            <a:ext cx="9144000" cy="1000108"/>
            <a:chOff x="0" y="5846619"/>
            <a:chExt cx="9144000" cy="1011381"/>
          </a:xfrm>
        </p:grpSpPr>
        <p:sp>
          <p:nvSpPr>
            <p:cNvPr id="10" name="직사각형 9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000100" y="6072206"/>
              <a:ext cx="7286676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ctr">
                <a:spcBef>
                  <a:spcPct val="20000"/>
                </a:spcBef>
                <a:buSzPct val="70000"/>
                <a:defRPr/>
              </a:pPr>
              <a:r>
                <a:rPr lang="ko-KR" altLang="en-US" sz="3600" dirty="0" err="1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다누마</a:t>
              </a:r>
              <a:r>
                <a:rPr lang="ko-KR" altLang="en-US" sz="36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3600" dirty="0" err="1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오키츠쿠</a:t>
              </a:r>
              <a:r>
                <a:rPr lang="ko-KR" altLang="en-US" sz="3600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의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간섭의 피해자</a:t>
              </a:r>
              <a:endParaRPr lang="ko-KR" altLang="en-US" sz="3600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3929058" y="2143116"/>
            <a:ext cx="1567369" cy="4380875"/>
            <a:chOff x="1695398" y="2132856"/>
            <a:chExt cx="203220" cy="4380875"/>
          </a:xfrm>
        </p:grpSpPr>
        <p:sp>
          <p:nvSpPr>
            <p:cNvPr id="4" name="직사각형 3"/>
            <p:cNvSpPr/>
            <p:nvPr/>
          </p:nvSpPr>
          <p:spPr>
            <a:xfrm>
              <a:off x="1695398" y="2132856"/>
              <a:ext cx="1975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5400" spc="-180" dirty="0" smtClean="0">
                  <a:latin typeface="궁서" pitchFamily="18" charset="-127"/>
                  <a:ea typeface="궁서" pitchFamily="18" charset="-127"/>
                </a:rPr>
                <a:t>초기</a:t>
              </a:r>
              <a:endParaRPr lang="ko-KR" altLang="en-US" sz="5400" spc="-180" dirty="0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701087" y="3862209"/>
              <a:ext cx="1975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5400" spc="-180" dirty="0" smtClean="0">
                  <a:latin typeface="궁서" pitchFamily="18" charset="-127"/>
                  <a:ea typeface="궁서" pitchFamily="18" charset="-127"/>
                </a:rPr>
                <a:t>중기</a:t>
              </a:r>
              <a:endParaRPr lang="ko-KR" altLang="en-US" sz="5400" spc="-180" dirty="0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700285" y="5590401"/>
              <a:ext cx="1975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5400" spc="-180" dirty="0" smtClean="0">
                  <a:latin typeface="궁서" pitchFamily="18" charset="-127"/>
                  <a:ea typeface="궁서" pitchFamily="18" charset="-127"/>
                </a:rPr>
                <a:t>말기</a:t>
              </a:r>
              <a:endParaRPr lang="ko-KR" altLang="en-US" sz="5400" spc="-180" dirty="0"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1080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중기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pic>
        <p:nvPicPr>
          <p:cNvPr id="9" name="내용 개체 틀 3" descr="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82"/>
          <a:stretch>
            <a:fillRect/>
          </a:stretch>
        </p:blipFill>
        <p:spPr>
          <a:xfrm>
            <a:off x="1785918" y="1857364"/>
            <a:ext cx="5786478" cy="378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제목 2"/>
          <p:cNvSpPr>
            <a:spLocks noGrp="1"/>
          </p:cNvSpPr>
          <p:nvPr>
            <p:ph type="title"/>
          </p:nvPr>
        </p:nvSpPr>
        <p:spPr>
          <a:xfrm>
            <a:off x="285720" y="1000108"/>
            <a:ext cx="8554805" cy="939784"/>
          </a:xfrm>
        </p:spPr>
        <p:txBody>
          <a:bodyPr/>
          <a:lstStyle/>
          <a:p>
            <a:r>
              <a:rPr lang="ko-KR" altLang="en-US" dirty="0" err="1" smtClean="0">
                <a:latin typeface="궁서" pitchFamily="18" charset="-127"/>
                <a:ea typeface="궁서" pitchFamily="18" charset="-127"/>
              </a:rPr>
              <a:t>난학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5857892"/>
            <a:ext cx="9144000" cy="1000108"/>
            <a:chOff x="0" y="5846619"/>
            <a:chExt cx="9144000" cy="1011381"/>
          </a:xfrm>
        </p:grpSpPr>
        <p:sp>
          <p:nvSpPr>
            <p:cNvPr id="7" name="직사각형 6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28596" y="6072205"/>
              <a:ext cx="8286808" cy="641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“</a:t>
              </a:r>
              <a:r>
                <a:rPr lang="ko-KR" altLang="en-US" sz="24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네덜란드어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를 통해 유입된 서양의 자연과학이나 기술</a:t>
              </a:r>
              <a:r>
                <a:rPr lang="en-US" altLang="ko-KR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”</a:t>
              </a:r>
              <a:endParaRPr lang="ko-KR" altLang="en-US" sz="2400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중기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pic>
        <p:nvPicPr>
          <p:cNvPr id="4" name="내용 개체 틀 3" descr="732e944f9f4adc99c722bfb69e50d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857364"/>
            <a:ext cx="43295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303475" y="1060781"/>
            <a:ext cx="8554805" cy="939784"/>
          </a:xfrm>
        </p:spPr>
        <p:txBody>
          <a:bodyPr/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해체신서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6" name="그림 5" descr="73893cd3a9fe799f422b11ef5fafc2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857364"/>
            <a:ext cx="4357717" cy="305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14348" y="4929198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궁서" pitchFamily="18" charset="-127"/>
                <a:ea typeface="궁서" pitchFamily="18" charset="-127"/>
              </a:rPr>
              <a:t>스기타</a:t>
            </a:r>
            <a:r>
              <a:rPr lang="ko-KR" altLang="en-US" sz="28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dirty="0" err="1" smtClean="0">
                <a:latin typeface="궁서" pitchFamily="18" charset="-127"/>
                <a:ea typeface="궁서" pitchFamily="18" charset="-127"/>
              </a:rPr>
              <a:t>켄파쿠</a:t>
            </a:r>
            <a:r>
              <a:rPr lang="ko-KR" altLang="en-US" sz="28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2800" dirty="0" smtClean="0">
                <a:latin typeface="궁서" pitchFamily="18" charset="-127"/>
                <a:ea typeface="궁서" pitchFamily="18" charset="-127"/>
              </a:rPr>
              <a:t>· </a:t>
            </a:r>
            <a:r>
              <a:rPr lang="ko-KR" altLang="en-US" sz="2800" dirty="0" err="1" smtClean="0">
                <a:latin typeface="궁서" pitchFamily="18" charset="-127"/>
                <a:ea typeface="궁서" pitchFamily="18" charset="-127"/>
              </a:rPr>
              <a:t>마에노</a:t>
            </a:r>
            <a:r>
              <a:rPr lang="ko-KR" altLang="en-US" sz="28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dirty="0" err="1" smtClean="0">
                <a:latin typeface="궁서" pitchFamily="18" charset="-127"/>
                <a:ea typeface="궁서" pitchFamily="18" charset="-127"/>
              </a:rPr>
              <a:t>료타쿠</a:t>
            </a:r>
            <a:r>
              <a:rPr lang="ko-KR" altLang="en-US" sz="28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2800" dirty="0" smtClean="0">
                <a:latin typeface="궁서" pitchFamily="18" charset="-127"/>
                <a:ea typeface="궁서" pitchFamily="18" charset="-127"/>
              </a:rPr>
              <a:t>·</a:t>
            </a:r>
            <a:r>
              <a:rPr lang="ko-KR" altLang="en-US" sz="28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dirty="0" err="1" smtClean="0">
                <a:latin typeface="궁서" pitchFamily="18" charset="-127"/>
                <a:ea typeface="궁서" pitchFamily="18" charset="-127"/>
              </a:rPr>
              <a:t>나카가와</a:t>
            </a:r>
            <a:r>
              <a:rPr lang="ko-KR" altLang="en-US" sz="28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dirty="0" err="1" smtClean="0">
                <a:latin typeface="궁서" pitchFamily="18" charset="-127"/>
                <a:ea typeface="궁서" pitchFamily="18" charset="-127"/>
              </a:rPr>
              <a:t>쥰안</a:t>
            </a:r>
            <a:endParaRPr lang="en-US" altLang="ko-KR" sz="2800" dirty="0" smtClean="0">
              <a:latin typeface="궁서" pitchFamily="18" charset="-127"/>
              <a:ea typeface="궁서" pitchFamily="18" charset="-127"/>
            </a:endParaRPr>
          </a:p>
          <a:p>
            <a:endParaRPr lang="ko-KR" altLang="en-US" sz="2800" dirty="0"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5857892"/>
            <a:ext cx="9144000" cy="1000108"/>
            <a:chOff x="0" y="5846619"/>
            <a:chExt cx="9144000" cy="1011381"/>
          </a:xfrm>
        </p:grpSpPr>
        <p:sp>
          <p:nvSpPr>
            <p:cNvPr id="10" name="직사각형 9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28596" y="6072205"/>
              <a:ext cx="8286808" cy="641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그림 부분만 믿을 만했다</a:t>
              </a:r>
              <a:r>
                <a:rPr lang="en-US" altLang="ko-KR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. 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사형수의 시체 해부 광경까지</a:t>
              </a:r>
              <a:endParaRPr lang="ko-KR" altLang="en-US" sz="2400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영건\Desktop\ww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654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259632" y="992564"/>
            <a:ext cx="6900882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에도시대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 후기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~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말기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4786314" y="2071678"/>
            <a:ext cx="4357686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간세이의 개혁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(1787~1793)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가세이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 문화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(1804~1830)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덴보의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 개혁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(1841~1843)</a:t>
            </a:r>
            <a:b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</a:b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흑선 내항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(1853~1854)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궁서" pitchFamily="18" charset="-127"/>
              <a:ea typeface="궁서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대정봉환과 보신전쟁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rPr>
              <a:t>(1867~1869)</a:t>
            </a:r>
          </a:p>
        </p:txBody>
      </p:sp>
      <p:pic>
        <p:nvPicPr>
          <p:cNvPr id="6" name="Picture 2" descr="E:\에도시대\kasei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4256837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752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812584"/>
            <a:ext cx="8554805" cy="939784"/>
          </a:xfrm>
        </p:spPr>
        <p:txBody>
          <a:bodyPr/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간세이의 개혁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2" descr="E:\에도시대\마츠다이라 사다노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3571900" cy="367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에도시대\도쿠가와 이에나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14488"/>
            <a:ext cx="3661407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5214950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마츠다이라</a:t>
            </a:r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사다노부</a:t>
            </a:r>
            <a:endParaRPr lang="ko-KR" altLang="en-US" sz="2800" b="1" dirty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5214950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도쿠가와</a:t>
            </a:r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이에나리</a:t>
            </a:r>
            <a:endParaRPr lang="ko-KR" altLang="en-US" sz="2800" b="1" dirty="0"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5786454"/>
            <a:ext cx="9144000" cy="1071546"/>
            <a:chOff x="0" y="5846619"/>
            <a:chExt cx="9144000" cy="1011381"/>
          </a:xfrm>
        </p:grpSpPr>
        <p:sp>
          <p:nvSpPr>
            <p:cNvPr id="11" name="직사각형 10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214414" y="6072206"/>
              <a:ext cx="70009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“</a:t>
              </a:r>
              <a:r>
                <a:rPr lang="ko-KR" altLang="en-US" sz="2400" b="1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마츠다이라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2400" b="1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사다노부의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2400" b="1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복고주의적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이상정치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”</a:t>
              </a:r>
              <a:endParaRPr lang="ko-KR" altLang="en-US" sz="2400" b="1" dirty="0" smtClean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486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884022"/>
            <a:ext cx="8554805" cy="939784"/>
          </a:xfrm>
        </p:spPr>
        <p:txBody>
          <a:bodyPr/>
          <a:lstStyle/>
          <a:p>
            <a:r>
              <a:rPr lang="ko-KR" altLang="en-US" dirty="0" err="1" smtClean="0">
                <a:latin typeface="궁서" pitchFamily="18" charset="-127"/>
                <a:ea typeface="궁서" pitchFamily="18" charset="-127"/>
              </a:rPr>
              <a:t>가세이</a:t>
            </a:r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 문화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2" descr="E:\에도시대\utama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857364"/>
            <a:ext cx="3214710" cy="460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에도시대\hokusa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857364"/>
            <a:ext cx="3357586" cy="230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E:\에도시대\IMG_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143380"/>
            <a:ext cx="3370807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081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812584"/>
            <a:ext cx="8554805" cy="939784"/>
          </a:xfrm>
        </p:spPr>
        <p:txBody>
          <a:bodyPr/>
          <a:lstStyle/>
          <a:p>
            <a:r>
              <a:rPr lang="ko-KR" altLang="en-US" dirty="0" err="1" smtClean="0">
                <a:latin typeface="궁서" pitchFamily="18" charset="-127"/>
                <a:ea typeface="궁서" pitchFamily="18" charset="-127"/>
              </a:rPr>
              <a:t>덴보의</a:t>
            </a:r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 개혁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2" descr="E:\에도시대\미즈노 타다쿠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643049"/>
            <a:ext cx="4202595" cy="355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에도시대\도쿠가와 이에요시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143404" cy="352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14348" y="5143512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미즈노</a:t>
            </a:r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타다쿠니</a:t>
            </a:r>
            <a:endParaRPr lang="ko-KR" altLang="en-US" sz="2800" b="1" dirty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5143512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도쿠가와</a:t>
            </a:r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이에요시</a:t>
            </a:r>
            <a:endParaRPr lang="ko-KR" altLang="en-US" sz="2800" b="1" dirty="0"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5715016"/>
            <a:ext cx="9144000" cy="1142984"/>
            <a:chOff x="0" y="5846619"/>
            <a:chExt cx="9144000" cy="1011381"/>
          </a:xfrm>
        </p:grpSpPr>
        <p:sp>
          <p:nvSpPr>
            <p:cNvPr id="17" name="직사각형 16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85720" y="6072206"/>
              <a:ext cx="8572560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막부 권위 회복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을 겨냥한 </a:t>
              </a:r>
              <a:r>
                <a:rPr lang="ko-KR" altLang="en-US" sz="2400" b="1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로주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2400" b="1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미즈노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2400" b="1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타다쿠니의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정치</a:t>
              </a:r>
              <a:endParaRPr lang="ko-KR" altLang="en-US" sz="2400" b="1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689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971837"/>
            <a:ext cx="8554805" cy="939784"/>
          </a:xfrm>
        </p:spPr>
        <p:txBody>
          <a:bodyPr/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흑선 내항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6" descr="E:\에도시대\7a9be6a39e538bb4c1223e9cbbde218a.w48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E:\에도시대\페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857364"/>
            <a:ext cx="296405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4857760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매튜</a:t>
            </a:r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800" b="1" dirty="0" err="1" smtClean="0">
                <a:latin typeface="궁서" pitchFamily="18" charset="-127"/>
                <a:ea typeface="궁서" pitchFamily="18" charset="-127"/>
              </a:rPr>
              <a:t>페리</a:t>
            </a:r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 제독</a:t>
            </a:r>
            <a:endParaRPr lang="ko-KR" altLang="en-US" sz="2800" b="1" dirty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562" y="4857760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latin typeface="궁서" pitchFamily="18" charset="-127"/>
                <a:ea typeface="궁서" pitchFamily="18" charset="-127"/>
              </a:rPr>
              <a:t>증기선을 보고 그린 그림</a:t>
            </a:r>
            <a:endParaRPr lang="en-US" altLang="ko-KR" sz="2800" b="1" dirty="0" smtClean="0"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5572140"/>
            <a:ext cx="9144000" cy="1285860"/>
            <a:chOff x="0" y="5846619"/>
            <a:chExt cx="9144000" cy="1011381"/>
          </a:xfrm>
        </p:grpSpPr>
        <p:sp>
          <p:nvSpPr>
            <p:cNvPr id="11" name="직사각형 10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42844" y="6002220"/>
              <a:ext cx="8786874" cy="700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太平の眠りを覚ます</a:t>
              </a:r>
              <a:r>
                <a:rPr lang="ko-KR" altLang="en-US" sz="2400" b="1" dirty="0" err="1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上喜撰</a:t>
              </a:r>
              <a:r>
                <a:rPr lang="en-US" sz="2400" b="1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/</a:t>
              </a:r>
              <a:r>
                <a:rPr lang="ko-KR" altLang="en-US" sz="2400" b="1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たった四杯で夜も眠れず</a:t>
              </a:r>
              <a:endParaRPr lang="en-US" altLang="ko-KR" sz="2400" b="1" dirty="0" smtClean="0">
                <a:solidFill>
                  <a:srgbClr val="FF0000"/>
                </a:solidFill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20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태평한 잠을 깨우는 </a:t>
              </a:r>
              <a:r>
                <a:rPr lang="ko-KR" altLang="en-US" sz="2000" b="1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조키센</a:t>
              </a:r>
              <a:r>
                <a:rPr lang="en-US" sz="20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/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불과 넉 잔에 밤에도 잠을 이룰 수 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없구나</a:t>
              </a:r>
              <a:endParaRPr lang="ko-KR" altLang="en-US" sz="2000" b="1" dirty="0" smtClean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729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998164"/>
            <a:ext cx="8554805" cy="939784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흑선 내항사건의 흐름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11" descr="E:\에도시대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422780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4" descr="E:\에도시대\Kurihama1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4071966" cy="216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다이어그램 8"/>
          <p:cNvGraphicFramePr/>
          <p:nvPr/>
        </p:nvGraphicFramePr>
        <p:xfrm>
          <a:off x="4572000" y="2214554"/>
          <a:ext cx="4357718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719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57158" y="928670"/>
            <a:ext cx="8554805" cy="939784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개항의 결과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[mix]bandicam 2015-09-26 19-42-58-04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071678"/>
            <a:ext cx="8501122" cy="45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2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8864" y="2924944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err="1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에도시대</a:t>
            </a:r>
            <a:r>
              <a:rPr lang="ko-KR" altLang="en-US" sz="48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 초기</a:t>
            </a:r>
            <a:endParaRPr lang="ko-KR" altLang="en-US" sz="4800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420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870170"/>
            <a:ext cx="8554805" cy="939784"/>
          </a:xfrm>
        </p:spPr>
        <p:txBody>
          <a:bodyPr/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대정봉환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2" descr="E:\에도시대\대정봉환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798864"/>
            <a:ext cx="3571900" cy="387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에도시대\도쿠가와 요시노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571900" cy="391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28662" y="5715016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latin typeface="궁서" pitchFamily="18" charset="-127"/>
                <a:ea typeface="궁서" pitchFamily="18" charset="-127"/>
              </a:rPr>
              <a:t>대정봉환 그림</a:t>
            </a:r>
            <a:endParaRPr lang="en-US" altLang="ko-KR" sz="3200" b="1" dirty="0" smtClean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38" y="5715016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latin typeface="궁서" pitchFamily="18" charset="-127"/>
                <a:ea typeface="궁서" pitchFamily="18" charset="-127"/>
              </a:rPr>
              <a:t>도쿠가와</a:t>
            </a:r>
            <a:r>
              <a:rPr lang="ko-KR" altLang="en-US" sz="32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3200" b="1" dirty="0" err="1" smtClean="0">
                <a:latin typeface="궁서" pitchFamily="18" charset="-127"/>
                <a:ea typeface="궁서" pitchFamily="18" charset="-127"/>
              </a:rPr>
              <a:t>요시부노</a:t>
            </a:r>
            <a:endParaRPr lang="ko-KR" altLang="en-US" sz="3200" b="1" dirty="0"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4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729574"/>
            <a:ext cx="8554805" cy="939784"/>
          </a:xfrm>
        </p:spPr>
        <p:txBody>
          <a:bodyPr/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보신전쟁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6" descr="E:\에도시대\아이즈 전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71942"/>
            <a:ext cx="4143404" cy="228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1785926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1.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도바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후시미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전투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2.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막부군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,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반란세력으로 규정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3.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요시노부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,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오사카 성에서 도망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4.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에도</a:t>
            </a:r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,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무혈입성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5.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오우에쓰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열번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동맹군 결성</a:t>
            </a:r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400" dirty="0" smtClean="0">
                <a:latin typeface="궁서" pitchFamily="18" charset="-127"/>
                <a:ea typeface="궁서" pitchFamily="18" charset="-127"/>
              </a:rPr>
              <a:t>6.</a:t>
            </a:r>
            <a:r>
              <a:rPr lang="ko-KR" altLang="en-US" sz="2400" dirty="0" err="1" smtClean="0">
                <a:latin typeface="궁서" pitchFamily="18" charset="-127"/>
                <a:ea typeface="궁서" pitchFamily="18" charset="-127"/>
              </a:rPr>
              <a:t>아이즈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400" dirty="0" smtClean="0">
                <a:latin typeface="궁서" pitchFamily="18" charset="-127"/>
                <a:ea typeface="궁서" pitchFamily="18" charset="-127"/>
              </a:rPr>
              <a:t>전쟁</a:t>
            </a:r>
            <a:endParaRPr lang="en-US" altLang="ko-KR" sz="2000" dirty="0" smtClean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635795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궁서" pitchFamily="18" charset="-127"/>
                <a:ea typeface="궁서" pitchFamily="18" charset="-127"/>
              </a:rPr>
              <a:t>아이즈</a:t>
            </a:r>
            <a:r>
              <a:rPr lang="ko-KR" altLang="en-US" sz="2400" b="1" dirty="0" smtClean="0">
                <a:latin typeface="궁서" pitchFamily="18" charset="-127"/>
                <a:ea typeface="궁서" pitchFamily="18" charset="-127"/>
              </a:rPr>
              <a:t> 전쟁</a:t>
            </a:r>
            <a:endParaRPr lang="en-US" altLang="ko-KR" sz="2400" b="1" dirty="0" smtClean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3643314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궁서" pitchFamily="18" charset="-127"/>
                <a:ea typeface="궁서" pitchFamily="18" charset="-127"/>
              </a:rPr>
              <a:t>도바</a:t>
            </a:r>
            <a:r>
              <a:rPr lang="ko-KR" altLang="en-US" sz="24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400" b="1" dirty="0" err="1" smtClean="0">
                <a:latin typeface="궁서" pitchFamily="18" charset="-127"/>
                <a:ea typeface="궁서" pitchFamily="18" charset="-127"/>
              </a:rPr>
              <a:t>후시미</a:t>
            </a:r>
            <a:r>
              <a:rPr lang="ko-KR" altLang="en-US" sz="2400" b="1" dirty="0" smtClean="0">
                <a:latin typeface="궁서" pitchFamily="18" charset="-127"/>
                <a:ea typeface="궁서" pitchFamily="18" charset="-127"/>
              </a:rPr>
              <a:t> 전투</a:t>
            </a:r>
            <a:endParaRPr lang="en-US" altLang="ko-KR" sz="2400" b="1" dirty="0" smtClean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9" name="Picture 8" descr="E:\에도시대\도바 후시미 전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56" y="1571612"/>
            <a:ext cx="4164030" cy="2098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797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520" y="260648"/>
            <a:ext cx="245861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  <a:cs typeface="+mj-cs"/>
              </a:rPr>
              <a:t>말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  <a:cs typeface="+mj-cs"/>
              </a:rPr>
              <a:t>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303475" y="730144"/>
            <a:ext cx="8554805" cy="939784"/>
          </a:xfrm>
        </p:spPr>
        <p:txBody>
          <a:bodyPr/>
          <a:lstStyle/>
          <a:p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에도 시대의 멸망</a:t>
            </a:r>
            <a:endParaRPr lang="ko-KR" altLang="en-US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5" name="Picture 2" descr="E:\에도시대\하코다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429132"/>
            <a:ext cx="400052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에도시대\에노모토 다케아키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214723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2252929"/>
            <a:ext cx="457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1.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에노모토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다케아키</a:t>
            </a:r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, 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홋카이도에</a:t>
            </a:r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  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에조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공화국 개국</a:t>
            </a:r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2.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하코다테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전투 발발</a:t>
            </a:r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3.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하코다테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전투 패전</a:t>
            </a:r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,</a:t>
            </a:r>
          </a:p>
          <a:p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   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에조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공화국 멸망</a:t>
            </a:r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4.</a:t>
            </a:r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1869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년 </a:t>
            </a:r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6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월 보신전쟁 종결</a:t>
            </a:r>
            <a:r>
              <a:rPr lang="en-US" altLang="ko-KR" sz="2200" dirty="0" smtClean="0">
                <a:latin typeface="궁서" pitchFamily="18" charset="-127"/>
                <a:ea typeface="궁서" pitchFamily="18" charset="-127"/>
              </a:rPr>
              <a:t>, </a:t>
            </a:r>
          </a:p>
          <a:p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  </a:t>
            </a:r>
            <a:r>
              <a:rPr lang="ko-KR" altLang="en-US" sz="2200" dirty="0" err="1" smtClean="0">
                <a:latin typeface="궁서" pitchFamily="18" charset="-127"/>
                <a:ea typeface="궁서" pitchFamily="18" charset="-127"/>
              </a:rPr>
              <a:t>도쿠가와</a:t>
            </a:r>
            <a:r>
              <a:rPr lang="ko-KR" altLang="en-US" sz="2200" dirty="0" smtClean="0">
                <a:latin typeface="궁서" pitchFamily="18" charset="-127"/>
                <a:ea typeface="궁서" pitchFamily="18" charset="-127"/>
              </a:rPr>
              <a:t> 세력완전 소멸</a:t>
            </a:r>
            <a:endParaRPr lang="en-US" altLang="ko-KR" sz="2200" dirty="0" smtClean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635795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궁서" pitchFamily="18" charset="-127"/>
                <a:ea typeface="궁서" pitchFamily="18" charset="-127"/>
              </a:rPr>
              <a:t>하코다테</a:t>
            </a:r>
            <a:r>
              <a:rPr lang="ko-KR" altLang="en-US" sz="2400" b="1" dirty="0" smtClean="0">
                <a:latin typeface="궁서" pitchFamily="18" charset="-127"/>
                <a:ea typeface="궁서" pitchFamily="18" charset="-127"/>
              </a:rPr>
              <a:t> 전투</a:t>
            </a:r>
            <a:endParaRPr lang="en-US" altLang="ko-KR" sz="2400" b="1" dirty="0" smtClean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68" y="1500174"/>
            <a:ext cx="523220" cy="3000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2200" b="1" dirty="0" smtClean="0">
                <a:latin typeface="궁서" pitchFamily="18" charset="-127"/>
                <a:ea typeface="궁서" pitchFamily="18" charset="-127"/>
              </a:rPr>
              <a:t>◀</a:t>
            </a:r>
            <a:r>
              <a:rPr lang="ko-KR" altLang="en-US" sz="2200" b="1" dirty="0" err="1" smtClean="0">
                <a:latin typeface="궁서" pitchFamily="18" charset="-127"/>
                <a:ea typeface="궁서" pitchFamily="18" charset="-127"/>
              </a:rPr>
              <a:t>에노모토</a:t>
            </a:r>
            <a:r>
              <a:rPr lang="ko-KR" altLang="en-US" sz="2200" b="1" dirty="0" smtClean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2200" b="1" dirty="0" err="1" smtClean="0">
                <a:latin typeface="궁서" pitchFamily="18" charset="-127"/>
                <a:ea typeface="궁서" pitchFamily="18" charset="-127"/>
              </a:rPr>
              <a:t>다케아키</a:t>
            </a:r>
            <a:endParaRPr lang="ko-KR" altLang="en-US" sz="2200" b="1" dirty="0"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4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영건\Desktop\wd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영건\Desktop\eb49_637_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214546" y="571480"/>
            <a:ext cx="485778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세키가하라</a:t>
            </a:r>
            <a:r>
              <a:rPr lang="ko-KR" altLang="en-US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 전투</a:t>
            </a:r>
            <a:endParaRPr lang="ko-KR" altLang="en-US" sz="44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0" y="5846619"/>
            <a:ext cx="9144000" cy="1011381"/>
            <a:chOff x="0" y="5846619"/>
            <a:chExt cx="9144000" cy="1011381"/>
          </a:xfrm>
        </p:grpSpPr>
        <p:sp>
          <p:nvSpPr>
            <p:cNvPr id="6" name="직사각형 5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214414" y="6072206"/>
              <a:ext cx="70009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50000"/>
                </a:lnSpc>
              </a:pPr>
              <a:r>
                <a:rPr lang="ko-KR" altLang="en-US" sz="2800" b="1" spc="150" dirty="0" err="1" smtClean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도쿠가와</a:t>
              </a:r>
              <a:r>
                <a:rPr lang="ko-KR" altLang="en-US" sz="2800" b="1" spc="150" dirty="0" smtClean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2800" b="1" spc="150" dirty="0" err="1" smtClean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이에야스</a:t>
              </a:r>
              <a:r>
                <a:rPr lang="ko-KR" altLang="en-US" sz="2800" b="1" spc="150" dirty="0" smtClean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2800" b="1" spc="150" dirty="0" err="1" smtClean="0">
                  <a:ln w="11430"/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vs</a:t>
              </a:r>
              <a:r>
                <a:rPr lang="en-US" altLang="ko-KR" sz="2800" b="1" spc="150" dirty="0" smtClean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2800" b="1" spc="150" dirty="0" smtClean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궁서" pitchFamily="18" charset="-127"/>
                  <a:ea typeface="궁서" pitchFamily="18" charset="-127"/>
                </a:rPr>
                <a:t>이시다 미츠나리</a:t>
              </a:r>
            </a:p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영건\Desktop\eb49_830_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992888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오른쪽 화살표 12"/>
          <p:cNvSpPr/>
          <p:nvPr/>
        </p:nvSpPr>
        <p:spPr>
          <a:xfrm>
            <a:off x="3419872" y="1988840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>
            <a:off x="6406066" y="2492896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오른쪽 화살표 14"/>
          <p:cNvSpPr/>
          <p:nvPr/>
        </p:nvSpPr>
        <p:spPr>
          <a:xfrm>
            <a:off x="6389133" y="3140968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오른쪽 화살표 15"/>
          <p:cNvSpPr/>
          <p:nvPr/>
        </p:nvSpPr>
        <p:spPr>
          <a:xfrm>
            <a:off x="6393409" y="3911847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5292080" y="3911847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화살표 17"/>
          <p:cNvSpPr/>
          <p:nvPr/>
        </p:nvSpPr>
        <p:spPr>
          <a:xfrm>
            <a:off x="5868144" y="4365104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>
          <a:xfrm>
            <a:off x="5868144" y="4797152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>
            <a:off x="3203848" y="3501008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오른쪽 화살표 20"/>
          <p:cNvSpPr/>
          <p:nvPr/>
        </p:nvSpPr>
        <p:spPr>
          <a:xfrm>
            <a:off x="3851920" y="4077072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른쪽 화살표 21"/>
          <p:cNvSpPr/>
          <p:nvPr/>
        </p:nvSpPr>
        <p:spPr>
          <a:xfrm>
            <a:off x="3851920" y="4869160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오른쪽 화살표 22"/>
          <p:cNvSpPr/>
          <p:nvPr/>
        </p:nvSpPr>
        <p:spPr>
          <a:xfrm>
            <a:off x="2267744" y="5373216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오른쪽 화살표 23"/>
          <p:cNvSpPr/>
          <p:nvPr/>
        </p:nvSpPr>
        <p:spPr>
          <a:xfrm>
            <a:off x="2771800" y="5805264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왼쪽 화살표 24"/>
          <p:cNvSpPr/>
          <p:nvPr/>
        </p:nvSpPr>
        <p:spPr>
          <a:xfrm>
            <a:off x="3923928" y="6309320"/>
            <a:ext cx="648072" cy="216024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>
            <a:off x="2267744" y="6309320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>
            <a:off x="954667" y="6591177"/>
            <a:ext cx="648072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24151" y="661968"/>
            <a:ext cx="408678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에도시대</a:t>
            </a:r>
            <a:r>
              <a:rPr lang="ko-KR" altLang="en-US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 쇼군</a:t>
            </a:r>
            <a:endParaRPr lang="ko-KR" altLang="en-US" sz="44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642918"/>
            <a:ext cx="34290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에도 </a:t>
            </a:r>
            <a:r>
              <a:rPr lang="ko-KR" altLang="en-US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바쿠후</a:t>
            </a:r>
            <a:endParaRPr lang="ko-KR" altLang="en-US" sz="40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3501008"/>
            <a:ext cx="1368152" cy="64807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쇼군</a:t>
            </a:r>
            <a:endParaRPr lang="ko-KR" altLang="en-US" sz="40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76" name="그룹 75"/>
          <p:cNvGrpSpPr/>
          <p:nvPr/>
        </p:nvGrpSpPr>
        <p:grpSpPr>
          <a:xfrm>
            <a:off x="1619672" y="1844824"/>
            <a:ext cx="1944216" cy="4824536"/>
            <a:chOff x="1619672" y="1844824"/>
            <a:chExt cx="1944216" cy="4824536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195736" y="1844824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50" dirty="0" err="1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다이로</a:t>
              </a:r>
              <a:endParaRPr lang="ko-KR" altLang="en-US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2195736" y="2636912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50" dirty="0" err="1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로쥬</a:t>
              </a:r>
              <a:endParaRPr lang="ko-KR" altLang="en-US" b="1" spc="5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2195736" y="3501008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50" dirty="0" err="1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와카도시요리</a:t>
              </a:r>
              <a:endParaRPr lang="ko-KR" altLang="en-US" b="1" spc="5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195736" y="4437112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50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사사 부교</a:t>
              </a:r>
              <a:endParaRPr lang="ko-KR" altLang="en-US" b="1" spc="5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2195736" y="5229200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50" dirty="0" err="1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교토</a:t>
              </a:r>
              <a:endParaRPr lang="en-US" altLang="ko-KR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spc="50" dirty="0" err="1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쇼시다이</a:t>
              </a:r>
              <a:endParaRPr lang="ko-KR" altLang="en-US" b="1" spc="5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2195736" y="6021288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50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오사카</a:t>
              </a:r>
              <a:endParaRPr lang="en-US" altLang="ko-KR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b="1" spc="50" dirty="0" err="1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궁서" pitchFamily="18" charset="-127"/>
                  <a:ea typeface="궁서" pitchFamily="18" charset="-127"/>
                </a:rPr>
                <a:t>죠다이</a:t>
              </a:r>
              <a:endParaRPr lang="ko-KR" altLang="en-US" b="1" spc="5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grpSp>
          <p:nvGrpSpPr>
            <p:cNvPr id="72" name="그룹 71"/>
            <p:cNvGrpSpPr/>
            <p:nvPr/>
          </p:nvGrpSpPr>
          <p:grpSpPr>
            <a:xfrm>
              <a:off x="1619672" y="2168860"/>
              <a:ext cx="576064" cy="4176464"/>
              <a:chOff x="1619672" y="2168860"/>
              <a:chExt cx="576064" cy="4176464"/>
            </a:xfrm>
          </p:grpSpPr>
          <p:cxnSp>
            <p:nvCxnSpPr>
              <p:cNvPr id="21" name="직선 연결선 20"/>
              <p:cNvCxnSpPr>
                <a:stCxn id="9" idx="3"/>
                <a:endCxn id="16" idx="1"/>
              </p:cNvCxnSpPr>
              <p:nvPr/>
            </p:nvCxnSpPr>
            <p:spPr>
              <a:xfrm>
                <a:off x="1619672" y="3825044"/>
                <a:ext cx="576064" cy="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2" name="꺾인 연결선 51"/>
              <p:cNvCxnSpPr>
                <a:stCxn id="14" idx="1"/>
                <a:endCxn id="9" idx="3"/>
              </p:cNvCxnSpPr>
              <p:nvPr/>
            </p:nvCxnSpPr>
            <p:spPr>
              <a:xfrm rot="10800000" flipV="1">
                <a:off x="1619672" y="2168860"/>
                <a:ext cx="576064" cy="1656184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4" name="꺾인 연결선 53"/>
              <p:cNvCxnSpPr>
                <a:stCxn id="15" idx="1"/>
                <a:endCxn id="9" idx="3"/>
              </p:cNvCxnSpPr>
              <p:nvPr/>
            </p:nvCxnSpPr>
            <p:spPr>
              <a:xfrm rot="10800000" flipV="1">
                <a:off x="1619672" y="2960948"/>
                <a:ext cx="576064" cy="864096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6" name="꺾인 연결선 55"/>
              <p:cNvCxnSpPr>
                <a:stCxn id="17" idx="1"/>
                <a:endCxn id="9" idx="3"/>
              </p:cNvCxnSpPr>
              <p:nvPr/>
            </p:nvCxnSpPr>
            <p:spPr>
              <a:xfrm rot="10800000">
                <a:off x="1619672" y="3825044"/>
                <a:ext cx="576064" cy="936104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8" name="꺾인 연결선 57"/>
              <p:cNvCxnSpPr>
                <a:stCxn id="18" idx="1"/>
                <a:endCxn id="9" idx="3"/>
              </p:cNvCxnSpPr>
              <p:nvPr/>
            </p:nvCxnSpPr>
            <p:spPr>
              <a:xfrm rot="10800000">
                <a:off x="1619672" y="3825044"/>
                <a:ext cx="576064" cy="1728192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0" name="꺾인 연결선 59"/>
              <p:cNvCxnSpPr>
                <a:stCxn id="19" idx="1"/>
                <a:endCxn id="9" idx="3"/>
              </p:cNvCxnSpPr>
              <p:nvPr/>
            </p:nvCxnSpPr>
            <p:spPr>
              <a:xfrm rot="10800000">
                <a:off x="1619672" y="3825044"/>
                <a:ext cx="576064" cy="2520280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77" name="그룹 76"/>
          <p:cNvGrpSpPr/>
          <p:nvPr/>
        </p:nvGrpSpPr>
        <p:grpSpPr>
          <a:xfrm>
            <a:off x="3563888" y="1412776"/>
            <a:ext cx="5328592" cy="5256584"/>
            <a:chOff x="3563888" y="1412776"/>
            <a:chExt cx="5328592" cy="5256584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5220072" y="6021288"/>
              <a:ext cx="1368152" cy="6480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>
                  <a:ln w="900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궁서" pitchFamily="18" charset="-127"/>
                  <a:ea typeface="궁서" pitchFamily="18" charset="-127"/>
                </a:rPr>
                <a:t>메쓰케</a:t>
              </a:r>
              <a:endParaRPr lang="ko-KR" altLang="en-US" b="1" dirty="0">
                <a:ln w="9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궁서" pitchFamily="18" charset="-127"/>
                <a:ea typeface="궁서" pitchFamily="18" charset="-127"/>
              </a:endParaRPr>
            </a:p>
          </p:txBody>
        </p:sp>
        <p:cxnSp>
          <p:nvCxnSpPr>
            <p:cNvPr id="38" name="꺾인 연결선 37"/>
            <p:cNvCxnSpPr>
              <a:stCxn id="16" idx="3"/>
              <a:endCxn id="36" idx="1"/>
            </p:cNvCxnSpPr>
            <p:nvPr/>
          </p:nvCxnSpPr>
          <p:spPr>
            <a:xfrm>
              <a:off x="3563888" y="3825044"/>
              <a:ext cx="1656184" cy="2520280"/>
            </a:xfrm>
            <a:prstGeom prst="bentConnector3">
              <a:avLst>
                <a:gd name="adj1" fmla="val 61042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grpSp>
          <p:nvGrpSpPr>
            <p:cNvPr id="75" name="그룹 74"/>
            <p:cNvGrpSpPr/>
            <p:nvPr/>
          </p:nvGrpSpPr>
          <p:grpSpPr>
            <a:xfrm>
              <a:off x="3563888" y="1412776"/>
              <a:ext cx="5328592" cy="3960440"/>
              <a:chOff x="3563888" y="1412776"/>
              <a:chExt cx="5328592" cy="3960440"/>
            </a:xfrm>
          </p:grpSpPr>
          <p:grpSp>
            <p:nvGrpSpPr>
              <p:cNvPr id="74" name="그룹 73"/>
              <p:cNvGrpSpPr/>
              <p:nvPr/>
            </p:nvGrpSpPr>
            <p:grpSpPr>
              <a:xfrm>
                <a:off x="5580112" y="1412776"/>
                <a:ext cx="3312368" cy="3960440"/>
                <a:chOff x="5580112" y="1412776"/>
                <a:chExt cx="3312368" cy="3960440"/>
              </a:xfrm>
            </p:grpSpPr>
            <p:grpSp>
              <p:nvGrpSpPr>
                <p:cNvPr id="73" name="그룹 72"/>
                <p:cNvGrpSpPr/>
                <p:nvPr/>
              </p:nvGrpSpPr>
              <p:grpSpPr>
                <a:xfrm>
                  <a:off x="5580112" y="1412776"/>
                  <a:ext cx="1368152" cy="3960440"/>
                  <a:chOff x="5580112" y="1412776"/>
                  <a:chExt cx="1368152" cy="3960440"/>
                </a:xfrm>
              </p:grpSpPr>
              <p:sp>
                <p:nvSpPr>
                  <p:cNvPr id="39" name="모서리가 둥근 직사각형 38"/>
                  <p:cNvSpPr/>
                  <p:nvPr/>
                </p:nvSpPr>
                <p:spPr>
                  <a:xfrm>
                    <a:off x="5580112" y="1412776"/>
                    <a:ext cx="1368152" cy="504056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err="1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오메쓰케</a:t>
                    </a:r>
                    <a:endParaRPr lang="ko-KR" altLang="en-US" b="1" dirty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endParaRPr>
                  </a:p>
                </p:txBody>
              </p:sp>
              <p:sp>
                <p:nvSpPr>
                  <p:cNvPr id="41" name="모서리가 둥근 직사각형 40"/>
                  <p:cNvSpPr/>
                  <p:nvPr/>
                </p:nvSpPr>
                <p:spPr>
                  <a:xfrm>
                    <a:off x="5580112" y="2060848"/>
                    <a:ext cx="1368152" cy="504056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마치 부교</a:t>
                    </a:r>
                    <a:endParaRPr lang="ko-KR" altLang="en-US" b="1" dirty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endParaRPr>
                  </a:p>
                </p:txBody>
              </p:sp>
              <p:sp>
                <p:nvSpPr>
                  <p:cNvPr id="42" name="모서리가 둥근 직사각형 41"/>
                  <p:cNvSpPr/>
                  <p:nvPr/>
                </p:nvSpPr>
                <p:spPr>
                  <a:xfrm>
                    <a:off x="5580112" y="2708920"/>
                    <a:ext cx="1368152" cy="504056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err="1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간죠</a:t>
                    </a:r>
                    <a:r>
                      <a:rPr lang="ko-KR" altLang="en-US" b="1" dirty="0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 부교</a:t>
                    </a:r>
                    <a:endParaRPr lang="ko-KR" altLang="en-US" b="1" dirty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endParaRPr>
                  </a:p>
                </p:txBody>
              </p:sp>
              <p:sp>
                <p:nvSpPr>
                  <p:cNvPr id="43" name="모서리가 둥근 직사각형 42"/>
                  <p:cNvSpPr/>
                  <p:nvPr/>
                </p:nvSpPr>
                <p:spPr>
                  <a:xfrm>
                    <a:off x="5580112" y="3429000"/>
                    <a:ext cx="1368152" cy="504056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err="1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죠다이</a:t>
                    </a:r>
                    <a:endParaRPr lang="ko-KR" altLang="en-US" b="1" dirty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endParaRPr>
                  </a:p>
                </p:txBody>
              </p:sp>
              <p:sp>
                <p:nvSpPr>
                  <p:cNvPr id="44" name="모서리가 둥근 직사각형 43"/>
                  <p:cNvSpPr/>
                  <p:nvPr/>
                </p:nvSpPr>
                <p:spPr>
                  <a:xfrm>
                    <a:off x="5580112" y="4149080"/>
                    <a:ext cx="1368152" cy="504056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마치 부교</a:t>
                    </a:r>
                    <a:endParaRPr lang="ko-KR" altLang="en-US" b="1" dirty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endParaRPr>
                  </a:p>
                </p:txBody>
              </p:sp>
              <p:sp>
                <p:nvSpPr>
                  <p:cNvPr id="45" name="모서리가 둥근 직사각형 44"/>
                  <p:cNvSpPr/>
                  <p:nvPr/>
                </p:nvSpPr>
                <p:spPr>
                  <a:xfrm>
                    <a:off x="5580112" y="4869160"/>
                    <a:ext cx="1368152" cy="504056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smtClean="0">
                        <a:ln w="9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궁서" pitchFamily="18" charset="-127"/>
                        <a:ea typeface="궁서" pitchFamily="18" charset="-127"/>
                      </a:rPr>
                      <a:t>부교</a:t>
                    </a:r>
                    <a:endParaRPr lang="ko-KR" altLang="en-US" b="1" dirty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endParaRPr>
                  </a:p>
                </p:txBody>
              </p:sp>
            </p:grpSp>
            <p:sp>
              <p:nvSpPr>
                <p:cNvPr id="46" name="모서리가 둥근 직사각형 45"/>
                <p:cNvSpPr/>
                <p:nvPr/>
              </p:nvSpPr>
              <p:spPr>
                <a:xfrm>
                  <a:off x="7524328" y="2708920"/>
                  <a:ext cx="1368152" cy="504056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b="1" dirty="0" err="1" smtClean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rPr>
                    <a:t>군다이</a:t>
                  </a:r>
                  <a:endParaRPr lang="en-US" altLang="ko-KR" b="1" dirty="0" smtClean="0">
                    <a:ln w="900" cmpd="sng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궁서" pitchFamily="18" charset="-127"/>
                    <a:ea typeface="궁서" pitchFamily="18" charset="-127"/>
                  </a:endParaRPr>
                </a:p>
                <a:p>
                  <a:pPr algn="ctr"/>
                  <a:r>
                    <a:rPr lang="ko-KR" altLang="en-US" b="1" dirty="0" err="1" smtClean="0">
                      <a:ln w="900" cmpd="sng">
                        <a:solidFill>
                          <a:schemeClr val="tx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궁서" pitchFamily="18" charset="-127"/>
                      <a:ea typeface="궁서" pitchFamily="18" charset="-127"/>
                    </a:rPr>
                    <a:t>다이칸</a:t>
                  </a:r>
                  <a:endParaRPr lang="ko-KR" altLang="en-US" b="1" dirty="0">
                    <a:ln w="900" cmpd="sng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궁서" pitchFamily="18" charset="-127"/>
                    <a:ea typeface="궁서" pitchFamily="18" charset="-127"/>
                  </a:endParaRPr>
                </a:p>
              </p:txBody>
            </p:sp>
            <p:cxnSp>
              <p:nvCxnSpPr>
                <p:cNvPr id="50" name="직선 연결선 49"/>
                <p:cNvCxnSpPr>
                  <a:stCxn id="42" idx="3"/>
                  <a:endCxn id="46" idx="1"/>
                </p:cNvCxnSpPr>
                <p:nvPr/>
              </p:nvCxnSpPr>
              <p:spPr>
                <a:xfrm>
                  <a:off x="6948264" y="2960948"/>
                  <a:ext cx="576064" cy="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71" name="그룹 70"/>
              <p:cNvGrpSpPr/>
              <p:nvPr/>
            </p:nvGrpSpPr>
            <p:grpSpPr>
              <a:xfrm>
                <a:off x="3563888" y="1664804"/>
                <a:ext cx="2016224" cy="3456384"/>
                <a:chOff x="3563888" y="1664804"/>
                <a:chExt cx="2016224" cy="3456384"/>
              </a:xfrm>
            </p:grpSpPr>
            <p:cxnSp>
              <p:nvCxnSpPr>
                <p:cNvPr id="48" name="직선 연결선 47"/>
                <p:cNvCxnSpPr>
                  <a:stCxn id="15" idx="3"/>
                  <a:endCxn id="42" idx="1"/>
                </p:cNvCxnSpPr>
                <p:nvPr/>
              </p:nvCxnSpPr>
              <p:spPr>
                <a:xfrm>
                  <a:off x="3563888" y="2960948"/>
                  <a:ext cx="2016224" cy="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2" name="꺾인 연결선 61"/>
                <p:cNvCxnSpPr>
                  <a:stCxn id="39" idx="1"/>
                  <a:endCxn id="15" idx="3"/>
                </p:cNvCxnSpPr>
                <p:nvPr/>
              </p:nvCxnSpPr>
              <p:spPr>
                <a:xfrm rot="10800000" flipV="1">
                  <a:off x="3563888" y="1664804"/>
                  <a:ext cx="2016224" cy="1296144"/>
                </a:xfrm>
                <a:prstGeom prst="bentConnector3">
                  <a:avLst>
                    <a:gd name="adj1" fmla="val 50000"/>
                  </a:avLst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4" name="꺾인 연결선 63"/>
                <p:cNvCxnSpPr>
                  <a:stCxn id="41" idx="1"/>
                  <a:endCxn id="15" idx="3"/>
                </p:cNvCxnSpPr>
                <p:nvPr/>
              </p:nvCxnSpPr>
              <p:spPr>
                <a:xfrm rot="10800000" flipV="1">
                  <a:off x="3563888" y="2312876"/>
                  <a:ext cx="2016224" cy="648072"/>
                </a:xfrm>
                <a:prstGeom prst="bentConnector3">
                  <a:avLst>
                    <a:gd name="adj1" fmla="val 50000"/>
                  </a:avLst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6" name="꺾인 연결선 65"/>
                <p:cNvCxnSpPr>
                  <a:stCxn id="43" idx="1"/>
                  <a:endCxn id="15" idx="3"/>
                </p:cNvCxnSpPr>
                <p:nvPr/>
              </p:nvCxnSpPr>
              <p:spPr>
                <a:xfrm rot="10800000">
                  <a:off x="3563888" y="2960948"/>
                  <a:ext cx="2016224" cy="720080"/>
                </a:xfrm>
                <a:prstGeom prst="bentConnector3">
                  <a:avLst>
                    <a:gd name="adj1" fmla="val 50000"/>
                  </a:avLst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8" name="꺾인 연결선 67"/>
                <p:cNvCxnSpPr>
                  <a:stCxn id="44" idx="1"/>
                  <a:endCxn id="15" idx="3"/>
                </p:cNvCxnSpPr>
                <p:nvPr/>
              </p:nvCxnSpPr>
              <p:spPr>
                <a:xfrm rot="10800000">
                  <a:off x="3563888" y="2960948"/>
                  <a:ext cx="2016224" cy="1440160"/>
                </a:xfrm>
                <a:prstGeom prst="bentConnector3">
                  <a:avLst>
                    <a:gd name="adj1" fmla="val 50000"/>
                  </a:avLst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70" name="꺾인 연결선 69"/>
                <p:cNvCxnSpPr>
                  <a:stCxn id="45" idx="1"/>
                  <a:endCxn id="15" idx="3"/>
                </p:cNvCxnSpPr>
                <p:nvPr/>
              </p:nvCxnSpPr>
              <p:spPr>
                <a:xfrm rot="10800000">
                  <a:off x="3563888" y="2960948"/>
                  <a:ext cx="2016224" cy="2160240"/>
                </a:xfrm>
                <a:prstGeom prst="bentConnector3">
                  <a:avLst>
                    <a:gd name="adj1" fmla="val 50000"/>
                  </a:avLst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8" name="Picture 2" descr="C:\Users\영건\Desktop\5408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000108"/>
            <a:ext cx="372048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5143512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altLang="ko-KR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1</a:t>
            </a:r>
            <a:r>
              <a:rPr lang="ko-KR" altLang="en-US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대 </a:t>
            </a:r>
            <a:r>
              <a:rPr lang="ko-KR" altLang="en-US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도쿠가와</a:t>
            </a:r>
            <a:r>
              <a:rPr lang="ko-KR" altLang="en-US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이에야스</a:t>
            </a:r>
            <a:endParaRPr lang="ko-KR" altLang="en-US" sz="36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5846619"/>
            <a:ext cx="9144000" cy="1011381"/>
            <a:chOff x="0" y="5846619"/>
            <a:chExt cx="9144000" cy="1011381"/>
          </a:xfrm>
        </p:grpSpPr>
        <p:sp>
          <p:nvSpPr>
            <p:cNvPr id="13" name="직사각형 12"/>
            <p:cNvSpPr/>
            <p:nvPr/>
          </p:nvSpPr>
          <p:spPr>
            <a:xfrm>
              <a:off x="0" y="5846619"/>
              <a:ext cx="9144000" cy="1011381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endParaRPr>
            </a:p>
            <a:p>
              <a:pPr algn="ctr">
                <a:defRPr/>
              </a:pPr>
              <a:endParaRPr lang="ko-KR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214414" y="6072206"/>
              <a:ext cx="70009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dirty="0" err="1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에도시대</a:t>
              </a:r>
              <a:r>
                <a:rPr lang="ko-KR" altLang="en-US" sz="40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40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초대</a:t>
              </a:r>
              <a:r>
                <a:rPr lang="ko-KR" altLang="en-US" sz="4000" dirty="0" smtClean="0">
                  <a:solidFill>
                    <a:schemeClr val="tx1"/>
                  </a:solidFill>
                  <a:latin typeface="궁서" pitchFamily="18" charset="-127"/>
                  <a:ea typeface="궁서" pitchFamily="18" charset="-127"/>
                </a:rPr>
                <a:t> 쇼군</a:t>
              </a:r>
              <a:endParaRPr lang="ko-KR" altLang="en-US" dirty="0">
                <a:solidFill>
                  <a:schemeClr val="tx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22208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23528" y="1484784"/>
          <a:ext cx="8604448" cy="4330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02224"/>
                <a:gridCol w="4302224"/>
              </a:tblGrid>
              <a:tr h="0"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40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주요 </a:t>
                      </a:r>
                      <a:r>
                        <a:rPr lang="ko-KR" altLang="en-US" sz="40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미술품</a:t>
                      </a:r>
                      <a:endParaRPr lang="ko-KR" altLang="en-US" sz="4000" dirty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314614"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00000"/>
                        </a:lnSpc>
                      </a:pPr>
                      <a:endParaRPr lang="en-US" altLang="ko-KR" sz="2000" dirty="0" smtClean="0"/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2000" dirty="0" smtClean="0"/>
                        <a:t>건축</a:t>
                      </a:r>
                      <a:endParaRPr lang="ko-KR" altLang="en-US" sz="2000" dirty="0">
                        <a:latin typeface="Adobe 고딕 Std B" pitchFamily="34" charset="-127"/>
                        <a:ea typeface="Adobe 고딕 Std B" pitchFamily="34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   </a:t>
                      </a:r>
                      <a:r>
                        <a:rPr lang="ko-KR" altLang="en-US" sz="3200" dirty="0" err="1" smtClean="0">
                          <a:latin typeface="궁서" pitchFamily="18" charset="-127"/>
                          <a:ea typeface="궁서" pitchFamily="18" charset="-127"/>
                        </a:rPr>
                        <a:t>닛코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</a:t>
                      </a:r>
                      <a:r>
                        <a:rPr lang="ko-KR" altLang="en-US" sz="3200" dirty="0" err="1" smtClean="0">
                          <a:latin typeface="궁서" pitchFamily="18" charset="-127"/>
                          <a:ea typeface="궁서" pitchFamily="18" charset="-127"/>
                        </a:rPr>
                        <a:t>도쇼궁</a:t>
                      </a:r>
                      <a:endParaRPr lang="en-US" altLang="ko-KR" sz="3200" dirty="0" smtClean="0"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   </a:t>
                      </a:r>
                      <a:r>
                        <a:rPr lang="ko-KR" altLang="en-US" sz="3200" dirty="0" err="1" smtClean="0">
                          <a:latin typeface="궁서" pitchFamily="18" charset="-127"/>
                          <a:ea typeface="궁서" pitchFamily="18" charset="-127"/>
                        </a:rPr>
                        <a:t>가쓰라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별궁</a:t>
                      </a:r>
                      <a:endParaRPr lang="ko-KR" altLang="en-US" sz="3200" dirty="0">
                        <a:latin typeface="궁서" pitchFamily="18" charset="-127"/>
                        <a:ea typeface="궁서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7946"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00000"/>
                        </a:lnSpc>
                      </a:pPr>
                      <a:endParaRPr lang="en-US" altLang="ko-KR" sz="2000" dirty="0" smtClean="0"/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endParaRPr lang="en-US" altLang="ko-KR" sz="2000" dirty="0" smtClean="0"/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2000" dirty="0" smtClean="0"/>
                        <a:t>회화</a:t>
                      </a:r>
                      <a:endParaRPr lang="ko-KR" altLang="en-US" sz="2000" dirty="0">
                        <a:latin typeface="Adobe 고딕 Std B" pitchFamily="34" charset="-127"/>
                        <a:ea typeface="Adobe 고딕 Std B" pitchFamily="34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en-US" altLang="ko-KR" sz="2000" baseline="0" dirty="0" smtClean="0">
                          <a:latin typeface="궁서" pitchFamily="18" charset="-127"/>
                          <a:ea typeface="궁서" pitchFamily="18" charset="-127"/>
                        </a:rPr>
                        <a:t>             </a:t>
                      </a:r>
                      <a:r>
                        <a:rPr lang="ko-KR" altLang="en-US" sz="3200" dirty="0" err="1" smtClean="0">
                          <a:latin typeface="궁서" pitchFamily="18" charset="-127"/>
                          <a:ea typeface="궁서" pitchFamily="18" charset="-127"/>
                        </a:rPr>
                        <a:t>풍신뇌신도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병풍</a:t>
                      </a:r>
                      <a:endParaRPr lang="en-US" altLang="ko-KR" sz="3200" dirty="0" smtClean="0"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       </a:t>
                      </a:r>
                      <a:r>
                        <a:rPr lang="ko-KR" altLang="en-US" sz="3200" dirty="0" err="1" smtClean="0">
                          <a:latin typeface="궁서" pitchFamily="18" charset="-127"/>
                          <a:ea typeface="궁서" pitchFamily="18" charset="-127"/>
                        </a:rPr>
                        <a:t>히코네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병풍</a:t>
                      </a:r>
                      <a:endParaRPr lang="ko-KR" altLang="en-US" sz="3200" dirty="0">
                        <a:latin typeface="궁서" pitchFamily="18" charset="-127"/>
                        <a:ea typeface="궁서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3756"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00000"/>
                        </a:lnSpc>
                      </a:pPr>
                      <a:endParaRPr lang="en-US" altLang="ko-KR" sz="2000" dirty="0" smtClean="0"/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2000" dirty="0" smtClean="0"/>
                        <a:t>공예</a:t>
                      </a:r>
                      <a:endParaRPr lang="ko-KR" altLang="en-US" sz="2000" dirty="0">
                        <a:latin typeface="Adobe 고딕 Std B" pitchFamily="34" charset="-127"/>
                        <a:ea typeface="Adobe 고딕 Std B" pitchFamily="34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2800" dirty="0" smtClean="0">
                          <a:latin typeface="궁서" pitchFamily="18" charset="-127"/>
                          <a:ea typeface="궁서" pitchFamily="18" charset="-127"/>
                        </a:rPr>
                        <a:t>    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주교 </a:t>
                      </a:r>
                      <a:r>
                        <a:rPr lang="ko-KR" altLang="en-US" sz="3200" dirty="0" err="1" smtClean="0">
                          <a:latin typeface="궁서" pitchFamily="18" charset="-127"/>
                          <a:ea typeface="궁서" pitchFamily="18" charset="-127"/>
                        </a:rPr>
                        <a:t>마키에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</a:t>
                      </a:r>
                      <a:endParaRPr lang="en-US" altLang="ko-KR" sz="3200" dirty="0" smtClean="0"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lvl="0" algn="ctr" latinLnBrk="1">
                        <a:lnSpc>
                          <a:spcPct val="100000"/>
                        </a:lnSpc>
                      </a:pP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     벼루 </a:t>
                      </a:r>
                      <a:r>
                        <a:rPr lang="ko-KR" altLang="en-US" sz="3200" dirty="0" smtClean="0">
                          <a:latin typeface="궁서" pitchFamily="18" charset="-127"/>
                          <a:ea typeface="궁서" pitchFamily="18" charset="-127"/>
                        </a:rPr>
                        <a:t>상자</a:t>
                      </a:r>
                      <a:endParaRPr lang="ko-KR" altLang="en-US" sz="3200" dirty="0">
                        <a:latin typeface="궁서" pitchFamily="18" charset="-127"/>
                        <a:ea typeface="궁서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28926" y="714356"/>
            <a:ext cx="34290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간에이</a:t>
            </a:r>
            <a:r>
              <a:rPr lang="ko-KR" altLang="en-US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 문화</a:t>
            </a:r>
            <a:endParaRPr lang="ko-KR" altLang="en-US" sz="44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899592" y="1484784"/>
            <a:ext cx="5040560" cy="4752528"/>
            <a:chOff x="899592" y="1484784"/>
            <a:chExt cx="5040560" cy="4752528"/>
          </a:xfrm>
        </p:grpSpPr>
        <p:pic>
          <p:nvPicPr>
            <p:cNvPr id="4100" name="Picture 4" descr="C:\Users\영건\Desktop\11337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1484784"/>
              <a:ext cx="2736305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1" name="Picture 5" descr="C:\Users\영건\Desktop\가쓰라별궁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9592" y="3933056"/>
              <a:ext cx="2736304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0" name="꺾인 연결선 19"/>
            <p:cNvCxnSpPr/>
            <p:nvPr/>
          </p:nvCxnSpPr>
          <p:spPr>
            <a:xfrm rot="10800000">
              <a:off x="3851920" y="2276872"/>
              <a:ext cx="2088232" cy="432048"/>
            </a:xfrm>
            <a:prstGeom prst="bentConnector3">
              <a:avLst>
                <a:gd name="adj1" fmla="val 55109"/>
              </a:avLst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꺾인 연결선 23"/>
            <p:cNvCxnSpPr>
              <a:endCxn id="4101" idx="3"/>
            </p:cNvCxnSpPr>
            <p:nvPr/>
          </p:nvCxnSpPr>
          <p:spPr>
            <a:xfrm rot="10800000" flipV="1">
              <a:off x="3635896" y="2996952"/>
              <a:ext cx="2304256" cy="2088232"/>
            </a:xfrm>
            <a:prstGeom prst="bent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그룹 34"/>
          <p:cNvGrpSpPr/>
          <p:nvPr/>
        </p:nvGrpSpPr>
        <p:grpSpPr>
          <a:xfrm>
            <a:off x="827584" y="1484784"/>
            <a:ext cx="5173176" cy="4762815"/>
            <a:chOff x="827584" y="1484784"/>
            <a:chExt cx="5173176" cy="4762815"/>
          </a:xfrm>
        </p:grpSpPr>
        <p:pic>
          <p:nvPicPr>
            <p:cNvPr id="4102" name="Picture 6" descr="C:\Users\영건\Desktop\ed9_87_i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1484784"/>
              <a:ext cx="2732410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3" name="Picture 7" descr="C:\Users\영건\Desktop\nhnsvc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3933056"/>
              <a:ext cx="2736304" cy="23145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30" name="꺾인 연결선 29"/>
            <p:cNvCxnSpPr>
              <a:endCxn id="4100" idx="3"/>
            </p:cNvCxnSpPr>
            <p:nvPr/>
          </p:nvCxnSpPr>
          <p:spPr>
            <a:xfrm rot="10800000">
              <a:off x="3635898" y="2636912"/>
              <a:ext cx="2160239" cy="1152128"/>
            </a:xfrm>
            <a:prstGeom prst="bentConnector3">
              <a:avLst>
                <a:gd name="adj1" fmla="val 54233"/>
              </a:avLst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꺾인 연결선 32"/>
            <p:cNvCxnSpPr/>
            <p:nvPr/>
          </p:nvCxnSpPr>
          <p:spPr>
            <a:xfrm rot="10800000" flipV="1">
              <a:off x="3696504" y="4071942"/>
              <a:ext cx="2304256" cy="1002969"/>
            </a:xfrm>
            <a:prstGeom prst="bentConnector3">
              <a:avLst>
                <a:gd name="adj1" fmla="val 53307"/>
              </a:avLst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그룹 37"/>
          <p:cNvGrpSpPr/>
          <p:nvPr/>
        </p:nvGrpSpPr>
        <p:grpSpPr>
          <a:xfrm>
            <a:off x="899592" y="2636912"/>
            <a:ext cx="5040560" cy="2808313"/>
            <a:chOff x="899592" y="2636912"/>
            <a:chExt cx="5040560" cy="2808313"/>
          </a:xfrm>
        </p:grpSpPr>
        <p:pic>
          <p:nvPicPr>
            <p:cNvPr id="4104" name="Picture 8" descr="C:\Users\영건\Desktop\dd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9592" y="2636912"/>
              <a:ext cx="2705100" cy="22955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37" name="꺾인 연결선 36"/>
            <p:cNvCxnSpPr/>
            <p:nvPr/>
          </p:nvCxnSpPr>
          <p:spPr>
            <a:xfrm rot="10800000">
              <a:off x="3604692" y="3784676"/>
              <a:ext cx="2335460" cy="1660549"/>
            </a:xfrm>
            <a:prstGeom prst="bent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58616" cy="706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chemeClr val="bg1">
                    <a:lumMod val="75000"/>
                  </a:schemeClr>
                </a:solidFill>
                <a:latin typeface="궁서" pitchFamily="18" charset="-127"/>
                <a:ea typeface="궁서" pitchFamily="18" charset="-127"/>
              </a:rPr>
              <a:t>초기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궁서" pitchFamily="18" charset="-127"/>
              <a:ea typeface="궁서" pitchFamily="18" charset="-127"/>
            </a:endParaRPr>
          </a:p>
        </p:txBody>
      </p:sp>
      <p:graphicFrame>
        <p:nvGraphicFramePr>
          <p:cNvPr id="34" name="차트 33"/>
          <p:cNvGraphicFramePr/>
          <p:nvPr/>
        </p:nvGraphicFramePr>
        <p:xfrm>
          <a:off x="-1188640" y="836712"/>
          <a:ext cx="98650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500298" y="1071546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궁서" pitchFamily="18" charset="-127"/>
                <a:ea typeface="궁서" pitchFamily="18" charset="-127"/>
              </a:rPr>
              <a:t>신분제도의 확립</a:t>
            </a:r>
            <a:endParaRPr lang="ko-KR" altLang="en-US" sz="4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82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530</Words>
  <Application>Microsoft Office PowerPoint</Application>
  <PresentationFormat>화면 슬라이드 쇼(4:3)</PresentationFormat>
  <Paragraphs>229</Paragraphs>
  <Slides>33</Slides>
  <Notes>9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Office 테마</vt:lpstr>
      <vt:lpstr>슬라이드 1</vt:lpstr>
      <vt:lpstr>슬라이드 2</vt:lpstr>
      <vt:lpstr>에도시대 초기</vt:lpstr>
      <vt:lpstr>초기</vt:lpstr>
      <vt:lpstr>초기</vt:lpstr>
      <vt:lpstr>초기</vt:lpstr>
      <vt:lpstr>초기</vt:lpstr>
      <vt:lpstr>초기</vt:lpstr>
      <vt:lpstr>초기</vt:lpstr>
      <vt:lpstr>초기</vt:lpstr>
      <vt:lpstr>초기</vt:lpstr>
      <vt:lpstr>슬라이드 12</vt:lpstr>
      <vt:lpstr>중기</vt:lpstr>
      <vt:lpstr>중기</vt:lpstr>
      <vt:lpstr>데라코야</vt:lpstr>
      <vt:lpstr>중기</vt:lpstr>
      <vt:lpstr>중기</vt:lpstr>
      <vt:lpstr>존왕론</vt:lpstr>
      <vt:lpstr>슬라이드 19</vt:lpstr>
      <vt:lpstr>난학</vt:lpstr>
      <vt:lpstr>해체신서</vt:lpstr>
      <vt:lpstr>슬라이드 22</vt:lpstr>
      <vt:lpstr>슬라이드 23</vt:lpstr>
      <vt:lpstr>간세이의 개혁</vt:lpstr>
      <vt:lpstr>가세이 문화</vt:lpstr>
      <vt:lpstr>덴보의 개혁</vt:lpstr>
      <vt:lpstr>흑선 내항</vt:lpstr>
      <vt:lpstr>흑선 내항사건의 흐름</vt:lpstr>
      <vt:lpstr>개항의 결과</vt:lpstr>
      <vt:lpstr>대정봉환</vt:lpstr>
      <vt:lpstr>보신전쟁</vt:lpstr>
      <vt:lpstr>에도 시대의 멸망</vt:lpstr>
      <vt:lpstr>슬라이드 33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Jang</cp:lastModifiedBy>
  <cp:revision>148</cp:revision>
  <dcterms:created xsi:type="dcterms:W3CDTF">2015-10-01T03:12:06Z</dcterms:created>
  <dcterms:modified xsi:type="dcterms:W3CDTF">2015-10-28T17:53:18Z</dcterms:modified>
</cp:coreProperties>
</file>