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embeddings/oleObject1.xml" ContentType="image/vnd.ms-photo"/>
  <Override PartName="/ppt/embeddings/oleObject2.xml" ContentType="application/haansoftxlsx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660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 showOutlineIcons="0">
    <p:restoredLeft sz="12013"/>
    <p:restoredTop sz="94551"/>
  </p:normalViewPr>
  <p:slideViewPr>
    <p:cSldViewPr>
      <p:cViewPr>
        <p:scale>
          <a:sx n="75" d="100"/>
          <a:sy n="75" d="100"/>
        </p:scale>
        <p:origin x="-1380" y="66"/>
      </p:cViewPr>
      <p:guideLst>
        <p:guide orient="horz" pos="215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slide" Target="slides/slide35.xml"  /><Relationship Id="rId38" Type="http://schemas.openxmlformats.org/officeDocument/2006/relationships/slide" Target="slides/slide36.xml"  /><Relationship Id="rId39" Type="http://schemas.openxmlformats.org/officeDocument/2006/relationships/slide" Target="slides/slide37.xml"  /><Relationship Id="rId4" Type="http://schemas.openxmlformats.org/officeDocument/2006/relationships/slide" Target="slides/slide2.xml"  /><Relationship Id="rId40" Type="http://schemas.openxmlformats.org/officeDocument/2006/relationships/slide" Target="slides/slide38.xml"  /><Relationship Id="rId41" Type="http://schemas.openxmlformats.org/officeDocument/2006/relationships/slide" Target="slides/slide39.xml"  /><Relationship Id="rId42" Type="http://schemas.openxmlformats.org/officeDocument/2006/relationships/slide" Target="slides/slide40.xml"  /><Relationship Id="rId43" Type="http://schemas.openxmlformats.org/officeDocument/2006/relationships/slide" Target="slides/slide41.xml"  /><Relationship Id="rId44" Type="http://schemas.openxmlformats.org/officeDocument/2006/relationships/slide" Target="slides/slide42.xml"  /><Relationship Id="rId45" Type="http://schemas.openxmlformats.org/officeDocument/2006/relationships/slide" Target="slides/slide43.xml"  /><Relationship Id="rId46" Type="http://schemas.openxmlformats.org/officeDocument/2006/relationships/slide" Target="slides/slide44.xml"  /><Relationship Id="rId47" Type="http://schemas.openxmlformats.org/officeDocument/2006/relationships/slide" Target="slides/slide45.xml"  /><Relationship Id="rId48" Type="http://schemas.openxmlformats.org/officeDocument/2006/relationships/slide" Target="slides/slide46.xml"  /><Relationship Id="rId49" Type="http://schemas.openxmlformats.org/officeDocument/2006/relationships/slide" Target="slides/slide47.xml"  /><Relationship Id="rId5" Type="http://schemas.openxmlformats.org/officeDocument/2006/relationships/slide" Target="slides/slide3.xml"  /><Relationship Id="rId50" Type="http://schemas.openxmlformats.org/officeDocument/2006/relationships/slide" Target="slides/slide48.xml"  /><Relationship Id="rId51" Type="http://schemas.openxmlformats.org/officeDocument/2006/relationships/slide" Target="slides/slide49.xml"  /><Relationship Id="rId52" Type="http://schemas.openxmlformats.org/officeDocument/2006/relationships/slide" Target="slides/slide50.xml"  /><Relationship Id="rId53" Type="http://schemas.openxmlformats.org/officeDocument/2006/relationships/slide" Target="slides/slide51.xml"  /><Relationship Id="rId54" Type="http://schemas.openxmlformats.org/officeDocument/2006/relationships/slide" Target="slides/slide52.xml"  /><Relationship Id="rId55" Type="http://schemas.openxmlformats.org/officeDocument/2006/relationships/slide" Target="slides/slide53.xml"  /><Relationship Id="rId56" Type="http://schemas.openxmlformats.org/officeDocument/2006/relationships/slide" Target="slides/slide54.xml"  /><Relationship Id="rId57" Type="http://schemas.openxmlformats.org/officeDocument/2006/relationships/slide" Target="slides/slide55.xml"  /><Relationship Id="rId58" Type="http://schemas.openxmlformats.org/officeDocument/2006/relationships/slide" Target="slides/slide56.xml"  /><Relationship Id="rId59" Type="http://schemas.openxmlformats.org/officeDocument/2006/relationships/slide" Target="slides/slide57.xml"  /><Relationship Id="rId6" Type="http://schemas.openxmlformats.org/officeDocument/2006/relationships/slide" Target="slides/slide4.xml"  /><Relationship Id="rId60" Type="http://schemas.openxmlformats.org/officeDocument/2006/relationships/slide" Target="slides/slide58.xml"  /><Relationship Id="rId61" Type="http://schemas.openxmlformats.org/officeDocument/2006/relationships/slide" Target="slides/slide59.xml"  /><Relationship Id="rId62" Type="http://schemas.openxmlformats.org/officeDocument/2006/relationships/slide" Target="slides/slide60.xml"  /><Relationship Id="rId63" Type="http://schemas.openxmlformats.org/officeDocument/2006/relationships/slide" Target="slides/slide61.xml"  /><Relationship Id="rId64" Type="http://schemas.openxmlformats.org/officeDocument/2006/relationships/slide" Target="slides/slide62.xml"  /><Relationship Id="rId65" Type="http://schemas.openxmlformats.org/officeDocument/2006/relationships/slide" Target="slides/slide63.xml"  /><Relationship Id="rId66" Type="http://schemas.openxmlformats.org/officeDocument/2006/relationships/slide" Target="slides/slide64.xml"  /><Relationship Id="rId67" Type="http://schemas.openxmlformats.org/officeDocument/2006/relationships/slide" Target="slides/slide65.xml"  /><Relationship Id="rId68" Type="http://schemas.openxmlformats.org/officeDocument/2006/relationships/slide" Target="slides/slide66.xml"  /><Relationship Id="rId69" Type="http://schemas.openxmlformats.org/officeDocument/2006/relationships/slide" Target="slides/slide67.xml"  /><Relationship Id="rId7" Type="http://schemas.openxmlformats.org/officeDocument/2006/relationships/slide" Target="slides/slide5.xml"  /><Relationship Id="rId70" Type="http://schemas.openxmlformats.org/officeDocument/2006/relationships/slide" Target="slides/slide68.xml"  /><Relationship Id="rId71" Type="http://schemas.openxmlformats.org/officeDocument/2006/relationships/slide" Target="slides/slide69.xml"  /><Relationship Id="rId72" Type="http://schemas.openxmlformats.org/officeDocument/2006/relationships/slide" Target="slides/slide70.xml"  /><Relationship Id="rId73" Type="http://schemas.openxmlformats.org/officeDocument/2006/relationships/slide" Target="slides/slide71.xml"  /><Relationship Id="rId74" Type="http://schemas.openxmlformats.org/officeDocument/2006/relationships/slide" Target="slides/slide72.xml"  /><Relationship Id="rId75" Type="http://schemas.openxmlformats.org/officeDocument/2006/relationships/presProps" Target="presProps.xml"  /><Relationship Id="rId76" Type="http://schemas.openxmlformats.org/officeDocument/2006/relationships/viewProps" Target="viewProps.xml"  /><Relationship Id="rId77" Type="http://schemas.openxmlformats.org/officeDocument/2006/relationships/theme" Target="theme/theme1.xml"  /><Relationship Id="rId78" Type="http://schemas.openxmlformats.org/officeDocument/2006/relationships/tableStyles" Target="tableStyles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charts/_rels/chart1.xml.rels><?xml version="1.0" encoding="UTF-8" standalone="yes" ?><Relationships xmlns="http://schemas.openxmlformats.org/package/2006/relationships"><Relationship Id="rId1" Type="http://schemas.openxmlformats.org/officeDocument/2006/relationships/package" Target="../embeddings/oleObject2.xml" 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소프트웨어의 시장점유율(1997년)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소니의 플레이스테이션</c:v>
                </c:pt>
                <c:pt idx="1">
                  <c:v>세가세턴</c:v>
                </c:pt>
                <c:pt idx="2">
                  <c:v>닌텐도64</c:v>
                </c:pt>
                <c:pt idx="3">
                  <c:v>닌텐도 게임보이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</c:v>
                </c:pt>
                <c:pt idx="1">
                  <c:v>14</c:v>
                </c:pt>
                <c:pt idx="2">
                  <c:v>5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2000">
          <a:solidFill>
            <a:schemeClr val="bg1"/>
          </a:solidFill>
          <a:latin typeface="휴먼엑스포" pitchFamily="18" charset="-127"/>
          <a:ea typeface="휴먼엑스포" pitchFamily="18" charset="-127"/>
        </a:defRPr>
      </a:pPr>
      <a:endParaRPr lang="ko-KR"/>
    </a:p>
  </c:txPr>
  <c:externalData r:id="rId1">
    <c:autoUpdate val="0"/>
  </c:externalData>
</c:chartSpace>
</file>

<file path=ppt/embeddings/oleObject1.xml>II�   	 �    z   �        �        ��    6  ��    �  ��      �B��      �B��    �   ��    Nj     $��oN�K��=wv��WMPHOTO ��q5� `p �cl HH�E@    ��_�����c�4:������6U��a'��--.�3��6&8?D/�P�R�Y��_;`�eB�gh�o �q�sKx��{�}̈����L������������'�k��໣�i��h���p��{ф����L�A�t����������D� ��*���  ��� Z� �� w�� 8� a� ��� � � ��  �� "	� &��� (�� *K� /9�� 0�� 2�� 8��� ;�� =� B��� F,� Gw� L��� Rw� S�� Y1�� ]�� ^�� b�� cu� d3� f�� B�   �!�<  �T#��0�m��I"�$�,	h��a��p�һ_J�^Q�p�/�CP����������,4`v��U�Fnq�����L��J!�@��@�(?κ^
�W��T�����>Uʇ���4:�_3Q�G+�J�f�L�ꮥz�Z:�)�r��d�_!�m���5H�     �                     �              `             2-���e!hQ�o(���G�6HB�~$���bY	�c�� لO�F2K 8$�
��>s&\@$�����ٌ�5��!����ä��]�Va�w0w��D��d����N(W�L�g�a�,r	ħIF+#�7	�P�q�
!3��>y���6P�)3����(s�$$��XhC�P�6!>(�_� �^
�h�y6�}����r����Qm����N$�9�M��� A��P�D8�
�U�.�tR`�����a&Nyn  G'���(�����d�O����ꒉ������#��������������-Y����xI�����%;��  	�a�\     �@(��$+�[���4�>���^�c��$��F1��oj/e�ڨ����(+Ⱥq��Ǻ������k��F�eA�P~�_a�r\��F��k��{�i��X���wf�	����e}C^V50�vE�z7��h5�$��(������YU)NF��� L�L��F�A�B ]�i�
y�u�P�^�H1jT"Р�P!"vA�!��J�_��g*�A���� I��0C � �JQ$�8��-�iRt MɅ F0Gd9'%H�%��S��"Ē�;��#�V  
                                                   �    �aF�v�6��!$S�B	��h�.D(�JL<� 3LRH�ӈ&��$�9�cH��'PfT�$�\P�"��	�L��3
�18���hJ=�/	�	�_��(G(J�C,%
�	R���zX[O��Ƅ��v�&g���8\����*�Q���5(���p%˜���'0�0+/��0���8�e����ȍjhL�}�1!!�K�L��:��P�vAL�a��[�&5T��FLq֍N���b�r>45T"M(�B��3�-���� ���U3��[�!� ��n4��;"+�i4��L9�i=X�����vw���!�P��c�/�!VϘ���Xط�c��Ru������B�9�0�淳�s����p�.������ȣ�~�09!:E�8� vm�P����q(q3S�j|qHsP��ɠ��A�̂����"H�3����I���l�
T�Ǡ��KR�0P�Ǣx���40=9 ��U�"��9�� d Bb��9�!	2 ��0��l�UAЊ谐HJ�-%ĺ�ĉ�%�-��b!�F`�O@p)�H�i� �`�� .�$^0s��֮�&3E��9�n2�3����s���m齛G�	�0�LE��3�4=6D��Y�ChQ� ��)�J��Mԝ�O��CL,�� �B���	/`1c����vƢ��>$i��:r/�����z��2�l0  ,_��  ��Ā G�$�"C�  G"���������������?�������ue�W�U ��M��c3���F2;�	�r}V�P�۞�^���8�:��//���f6Xdd���fO33%vk�#�}�،�8�ٹǚt)����0y���`�袗/1?�y~s���� ��$�[�r���&"r�H�C]�E�(�
��cz�-hejOn?���Z1XG���٭g{��ۯzo�Q8v�[��dTQ�h�#�F ��g1W�u}��!�L�W����^1�,�����367C���&��퍦8T�.Sh  �!�\   �t���C3QSi= �G�KR"EE�*��ZQiP����/e*/J��<
��k��0+�&Z��u�KWO��G���/����
7�i.���R��`�+��.=�}�(k�����mI|�Y�d����P�'��2S�����݄Ў��6��\R�d2q Y��1l�i#6�LJ�	Ѹn�SJ�NT��&0ÿY�0��=!���gS�QlG���ST�s�aF ��T�
�aE2�                        0                             <K#�9�q$I�.B!h�H �8N\A�?
<aE�I�A�f�^ O�#�	�0���6pO	1�q)��0�AR@3		!&���`�j��|; %�a�L2L4�1GÒ��F	4(D�Y�,�"<�Dy.g�k�yq75+��?�brU���;<��q	;�|}�$�X�s��z�W� C �<�D&���ㄉ9�����rF �H����,�*���n.>�u�W�mV)��D�q�@����X��k�
�@&91��KU8D4��alG$i�|�A��虼X����\��Y��>��� ,�4��VZ��,�<��J�q�g��Є1Q�k@3��#GLe;�dVp�B�_ __�%NS��"�hp�󶳄V�@�tO�8B Aj�z�j�$�(GÓY`�3����z�"+<Σ�%/�^���Ѕ���7�8� �;O��H�cp�8֜L@Μ�m��(� q�(X���r��7Tw�������0�ÜL��8�m��5��R�S&a�h_[�9Ln�(t�<9�����2��^aX�Q8���  G%�P�� ���(�����#�^R�����������n���P�R��d���	��;�����3�Gdg�C��������̷̐j�бS3�^:fFF �	�de�q��#��I�v!���+�#~rQNC9"j�9��`38e�a�O��$�_�ȿ�X�i�s[y�%�� �fo���[����,$�m/��:�1�f��'���  ���  �a 9ޑFJ)��e�z��
+LR�ӯ@�	P.5��.NOcK�y��T����_�+�5|fo|�����p���\�j�L̓�J鎖�9$�w gMO����N0]+?�k�����m��"�A^�3#o�#�KW��_xJ�ZO>��;�����4��vD~�Ӡ�a��K	�� �Z�����S A 'd���F:k)��|��L����2�a���_Ru�
����a2-��X����ī�-�                                                 0   #����b%��(�5w(� s���Zw+�� DaH-�aGj烡GF�b�\N(�3��P��K���D���\��a�Ɖd� d�N�a�c�3��a�4H�LK�a{��努�D3bL��4�fx\ RX���<��1���686Q�O
�K�ӛ�&�Scx�4��27l�6!�lilk1l�,�v�lVb&�D���Uq'�F�Ҹ�dd�Ts�S
�f$ӎlhpړ�%�.�>m`ͦ��P�n�g��8T^\C�؛�6%5�\���0��2bF��� x���I06h�lg7:I�%���S<q�����p�P<lS͸��J��Բ����@�S�"&�%Y^h�;&�n��	�-0��A�0�Hu�:�[�݌#�q!!��Wɋi�(jo�F�تx�-�|�����0XC%�@��`C��`<�(?c$:�R"u���0�2vL��[N�U� DF�`L�3aCM� ��O��_i{��0�	}����@�A됀YH��ݡ^�l��Dج��p���L�)��y��^c܄̍�?�A0,� J�Zr���M�� �NU�wwA��r5KC2��A�h-b  G'�]�H_�a�t>��"R)��Q_���R���GUq��Ȁ{��.�(�����o�����-�OȺzm��' �%~	r�z��٥_��:ܒ ��5���<2�[.�<�!�]������Ϸ�מ�	����l�ZN���ۛ}���>�p��BL��	�����I��7	�׈ ��B�}��_á�B� <���af�%)��L�>�q M��xd��x��AaFF]7ҙ&=�����"�M!����c�8��  !�b�L   C�4)���<d:	���k��I�= #�K��h��E����v��'�C��)�+������U>❠�KdJV�Z:�fS���I'm �,�t׉���WXN���2�ti�ӿ:
�\��O�M�@)��B0;c�u^*�|��K��T4��j�ր�H.
5��L����l��	 Y�-��.�,�́����#�B�H����i^"g����T�h��;)ׄEf6�  " �                    �   �                 �  �� � �L��"�@1��n<���.��,\dp���.�U�
,���ˬ��c0;���XLp�CW�Y#��|�/x[\0��En�\�8��)��د�U�XQWOF��䮗��+�D���@�)�ex��E�W�3"Oz�o��޺R��fљ$��2Y\,�"�&�Ox��M��z�>�u�"�E٠O�+�0�a	x3x��#�(.��.�7g&
rj(�M'�2���brmF¼�*���]�bBjBL�"GF�"����?��.q='u��hW7���;Q�+����-X��#�w����Fq�d��E\O9	r>��ԏ����<�.��r$��ɌRw���,A����qS�0A �	0,�sľsy�%8�竔u8�ƾg�&�PcL����D�)o��
2����)p�,��I1�e����1�|�(b���`�9 "\$�`Ʌ)�)���	�BIe��Ɣffe��p�L�Qd�R�嗈x���c3e,�-��J\�G�
P��K�l���Xco
���~�3Ͷ����؂t��E�U3|�؁�W��U����Tɀ-������J�eS�n�Epe��(P��A6��d1S�=ɦ���!dbw�e�(�:e�b܆�ĪI�?6�N�����x� U�ٜ��^�f�E��i�d�n���(��d�[��  #C�Q҄� pE,�Y'׬�B)"X�T��U'��ESj}��qᓷ��(\N��8e�A?՗> ���T,\���=�88�+�?��KSk�O���I�����do5�Bai:���'�J������Xɯ�3�a$)�d�-��2 ve�:�/M�|m���Ir K�:/
⸀���K�ŧ�w�b�$/wܽ��w�}'��9q��������q�O8�o��Bi�߹���d���/�����#�0$���+��^�fF�É?K�,����)0��^ZL=&�ڙ�/�L"ӈ9k���Q/����g?Ƅe2~RUԹb�������zmG��x|�(>~#ͷ����g���5���\̰������v#�8�e�2B23���0F�O�.�d��q��i�  )���\0
�0�P��0 f;p���I�l�BiL��w���i(l�A�ki`2��nT$*>�*�+��R�)��C)8}�p�}�l���eIΛ�k)�ֈ�u�:p�B�{�k0'U7Qt6ݚ�u��j�ģjQ�^m�S�0�3p9/$�d�~�	��jJ�b�Azg�S���[�E�pH4#�/z(�2��e�M7��HJT-��X��-*��D1�r����! s�
f������8݄��]���HiFi��7!G���C�(��  *  �� C          �    �              � �        L�   ����B1*'.#���0�����S/�C�ۋ��1�qᐰoX�j땔y$�|0g�J�fD��򒄑,��UǛ�W�ك'gu� ˫�إn�+�U��R��Cj6�!��#�k��R-�d:�syb��,�{��o%g�S=�l��3��	˕���-�2,n��LA]�{�qY�����?p����xǮ�0._�Q�/+�)��0|#�9 I�4أix��,��A<�N�M�f�\�*�����D�ܰ�xx�Z�.� ���F�ަ+#���e�Ʊ`�(.C�sn�!?>�+.��!��\�Y������":�I/�,נC�fC�7�s&#�0w/��P�N;��	��59�����0``*%�(g/Xl�)qp`���m,K{v���{����-[5=QJ��]W��5Q;\�uD��F�HQ�0�as��b�A���z0��_����R�ĩ2��Ҕ8��s�7	P�w�ϛܳK��17�S�g8��O���Du.B�{.#�|B,G��ȾA�#D��㎈����k$ܿ�Ur�q��*ԕ��W�Qb�j&�J8���S^#��X*��Ȉ�S��#�}���������rW���5�`[��a�J�ߍ_�������DG`A�HS�Pz�����?	�PLW�*�z�N"&>FIa���rOgv#H�c�`��&�&ܣFh?Gr2�ň�-��ǲB���jh�.�kR%�_�"}9���22[h�2�{C�DI�]�ST����u��X>+�u#�������OM�0��#̫O=OQ��G*t���L���V#4�m�@�NW;$$):M��q   +)�I�!��,�P �D��
�E5(�ᤵ�%�K)
RDQ$QhfT�D+��!�
�0$�+Q� �fEbY�bL/�HK��2\��O|(��t�cETZ�Pک�R<^�a��!(�5c��R�P��i[Uy)h�
��̴'G2;��@�ZA ���Ur��MJ%����:E*J�2��ʈf\AJ ��b�)��,)�Q?[N֪d�1:�P>K�E��CP�-ؒ�B�Qf6�:T(1��肹E(�4'?��ӡ=� �Յ����@FE��T@9�1:� ��#��Z�P���(j?��3���uK5~� (P��Hr�� ��m���j�h���� �Z�j-P! ��Š$H�1 $���-�Ԭ�(�>�:o���=��HR5����TJ���J���D��$!H�BRՑ�����v���%�PZM�� m�b�Z�	�\c�@�ys��}�Q4�%�m��(�
�;�~��n���@��EH$Dwg��Jﭔ�B�~�E�&�r��9���!֢�P_���N��}�Ӄ[Z����	�X��:����jG�n�Q
K栽:�/�8NU�,�#�@~G�  1р��@@ �B�u4�ʱ�ΥQ^����ږ� �V+s1��3Z���(�Y�U�}#�.��G��oa�J^���Q�_D����IHil��!LlYS=GC 1Kb䰈	@��Z��u_��l(�NV�R����8R+�c^��ړi�!�������@�		J�&&2'�ki��y��\�ĞPZ�,ԑ��$ʪLZ<�:�=�\@��h%���LP0�y¨������ZO��	eHqd{�aUB�� V�=��d�Yf [ �K�d��J^d��0A�	�a�k�} ��u^*�x�_��S�� S��L���\SH^2Se���
�Ϋ�P�؏�	i#QP���p"c�I�I4xLd��]`�J �E,Z���z���m��f� ��:a(8��l�M�QB�A�C�5��.
��d�v�Щ:�,~�d<  2  P                                    &         kW%  	�x�v_9|��$Ͽ7H��t��_��PѦ�/���F����<Ⱥ�o�ǲ��|�"g`}�@�iZ�4M���.D��M1%ަ����#F� �e@��֒��|F-G������w��a6�Q |I`��Nj� ���n�b���F����ҳ`�E	��؄R\����<7<St͆������������	i^G~���5�݇���y%�}MNd�dx�D���s
��`sQ���0y�"Ms����u����~ �_+�O�X���iH�6ޡ�=o��^TQ횓���(x1m�R�a"��5�b1�U$Y�A�&� 3tj���bY�/%��A
�-���F��2Դ��6��U ;c6W�=|��2\�I/��
Mjn9`Y����eJF�u��@�a'7��L��+���T)��><��RLn�9|l��]5+W�ܦXCd��Ε.��O�Y�Jjc��;��6���h�"N���Hj���"=U2��X*��2KGC�ڠ���h-cuZm�"�I�������x�$)�#�Is�g)��ӽg��?��&!^ב��@�XH��A4���Zڠ�n�i �O�S)l'-QY���3ͣ� �p���+	jw�L�$A��r-�B~���>K`#:�ּ�F�b�C�ĹH ��ݐL\�Jƫ�L
QM�bGAU)i7p�
�ʋ��@�{�v���P�*oq��6F~9L��U��B�``��r	7v�>aw�~M�d�=�<^�B�n�2��H=���@X�������,D���Ʃ饩]�0��倄_�x�Y �����^��q/�4aLOW�Z6��Z�;6���E	�8	� �M���H�-�՝�L~Rg'BH�x���_8lH�G0� qQm�(^0�fܧ����G|9�"8�C��@"�G)�ׅU�c(�_B) [�omЪHfM�F\9�J�#v��XW�q	-�RzR�&>|�-i�Bj�+	OIOH�{�Be{���Pr_	=��`Mc�H���Y���C���< ~AD,Fd*��K�5�(3�,f8����zŧ�JQ�Hș��3�A��&�F!���|�/*bV"��f$H�R��eܓ�;�@A���ۨk��	Jxs!g�:rb���/>5WzF��gD$�E��U9���m�$@$ϣ�-��Ջ��%l���w��r�Q	D�*�1��Q�KM3�   �P�v�X�s#h�4E9)DM��f��1��ߍ��kwAƴk�qs:�A��)��K`h�(ԿЪ�պ�GGRx�1�D-�1���"(	�A��WY�9?�E�͓�.��>�2�AP����3tA>_B�2�{ޕ�M�����<��7L�IT"��!�|*	�o,�IAm�Ƌ��X�Ѻw��*yb�+Yz�b�O;>{��L�0q������΃�L˪+�h��h��T��� �F���hP]�|����=���s`p��̳o��z��Zؙ��:4��~%B 
H8��U�no_i�car} �uZdf!��!�D�:�To�F�ԍ�ﰃ��	
g�GV^8.�ۄ���!�{y	wM�j锥&kH�Ez��Fn i�B@����>Uibks\���K���a�[�À5~�+�,o�4F�Gs)�7«�0TI��"4*6���HZ�Ji!���=�,��<p+ᣬ�)B0�I�D)}�B5�	/Pp*$4icX������o1��Ѵ�G(�=o��)��q�B��T�s0�5=`ejdCC،���$ �Cs�x�y�d�yHIۙ(�5���LL�Q��t���oQ�8{�kU��5Q���o�B�YsB�T,�3���p9M2U�9�e�e�PY�/�%B�,5:�}��Z떠x ��5��e��b�R�V��1ŧW�%}�!h���dy�X�ĉi%0 �H�3�@�0p �,̫a� ��6|�4L��ɠ�:�h!�f��4?��Tj�VSx6�T�ޜB /��*1Fۓ���%��+� :2����dE 88os�ATr�EW !��b)���n�M�CYLh!lZ;�A �5AJYTi���8&n5��Nq#�3A��\��C"	U��3Ph&�����r�5�&[�@��KF�S�"]Ź9G�����ز%�>�
8��&$  3G&r� �
�,� ��*aQDQ�RX�b�$IP3E!AD��T� ���QH��� ��C~u-�HJI��i�A%!JT(���Rm�یS�p�2!j��xK�6�f�(X$ ��-�"I'�p^DfB�p+s"3#/B��Enx��AEyh22#2`�����A��,�L	W� :Ǿ7^�%�4zFg^Dv�iuh�[�E4��2.~���ܮ��*a@�F��^(��
���f����?���|����|UA����kZ�����=����9G�8���"?�*�
V����V��Um<�=־Iku�}_81����������n�k��O�%8� �u�����=Z�Z���j��)����m�������KU�l�
�B�<-�Lu+�Ԟ�Q���o�A+��ɘ���}lQB�cݛ�S��a��%xHv��|�(�Nڳs�iG �=Gu"�n�����X�~� �F�X���_
����ö�dE�+���֢��Z㷥�ZShU���j;�.9O7��]Bp����`�t������P?&���z�/�N��-2��n*��s�����O7��kC���B�*�|���%[zwX2��J�8>�e���q�`U��U�~MK�������#�׾^}*�]!�	��ÝtWM��}M����)R��Sr?tj�N� *)x�����5[���ζ{j|cqz��(�G������zW�;R�R�7fB�t���4��@q�j+��h�ඈ1կ�E0�yEv%@6����:�P��l.6��
OnF�is��#�E���jV~?�^�V-܍'n�ꭂ�o{��AW3�
�%�N�;�rϡ�w,�Um�ґ�(��{K�a~��A8��F/Hr��f��5�'N�*��Mm	1n�,�V��5�\�D\?r׺)Ԉ-�(�V�pyD(�I+��!m����-�O�`T\�����i^��*�!H����\;�۪�
�*;c#�zE�^��{�q�ǔWu�$l*쵉�ǶD�Ùִ'��
[b���i�ʔJ�� t֊v՟0��e��=�J7�X�5�J�zK�	����j�M\{{?t¯�
�
��\�n�G��$�e�E��H�sYê탸�����M��m iyH�gU������4�c�,�����C�b(��3�9�.�(��eb0�M�(�`H!(�͹��R��`���r4^Y�˶9�w�i�8�a��}^�&�n��]u !�s�7�d�?%��F�-z��P�
�Ϻ?�'�Tp����$�_qB�*��F�07#���:qH��`Bn9]��k����F?#+�3�T�;��6���<�S tO�y�?+)j[Q���_�@�[t��"`U��|�L���U���yD
*��  9��Ҍ    � b���(�V�VP_h�9��C�&�x� FȺ�WsnE����� ��Z�[E5�Z�4R7�@o�L��_-OR 0�.k�� V5����%E"&#L���'D%���Ӧ�D��] ġ�+�9�DX��g.m;�>�4ACh�l4Y@�|ڤnJ�A�d@H?�L7��J�Di�|�r�UWz!�DJ�{����XyA&#H��B�o��D P�Ia)��C��QR~TM�Q)$i�SŠ��s{�װ�w�5&y?!/��==S`'_B�>��������26����	��)��Qe�[ ��HCs������E9D�q��#���(�q�	Iҷ��+�-s���/VXE N���	�h BdF��N��HvN���n�g VM�  :                                                       kġ=x�A|}�K�%�0�	�4z�Zm�C�~�!�z�P (�
�=|<�$�@i��.!`4�{]-���9X�	KW$������1:a��9�g90�.��%|�����~!:�U����_���%)�D�#z
�P�@�@�@�Sq�v��qh���qCE	�( .bp����+;.�(	y�:Q��t����d�?w�j��-���4�*xE�E@p� �D|6۷[ae*&:[���F�ZR����/��ʫ;���qw�;&�`�������>$��(a�����M��E��� 
�|�@���������2���[����T��ݍ(���qW������_֣j�~�_��1Z-�T�u���/G�Ng���sB�X���f G��Ukש��&�X���ӕ%��w�9���������5���Ne���忣R�lR/U���f`��زO�&WV��'��8B0�;�ϛ����0��qhg�|��V*�/�(�0���|�KՄ�'ٮ��6� �fn�)����M��#��RƏ�� bH�����<I��t�qI�3b�|ú"`o�G��c����'<Z>�,Q��2?%�Aw�$)bI�N�� ��9sNB�0%l)�3��I?n����0��
�y�`
!�͉�yo�#D�Y�Q4���8
�ư�`5��x�e��-�l��2�V�"�F!�ކd�SUL8�;�sS)��&O�[�s��P�]@�]q��I��&�;Q&F״bK�*\kf-*>���G�2 �{�+?_G�>�E�|��j��m�;͒/��3�P��$�lAz�p�"�x؛�N,q���B� ������nϻxжbeT�����	���
�˼3upw��B�YH�u�xg�٩?�cS�yLB��b���.��!{�.ή�aX��'��4D���ǆU��}q|̢keHr/�jN�g��Laa���X�>�\l�N�Bn:����mbh��N}cbv�7Pse]\\ �e�������l��ȉ�͐d����l��N@�l�5$�f�uU��u�#�%�g ����/,T��<�Fhx��@Q~���Զ��Nv:=z��w�Z�4���&6$qB0u��ls�!j��5��ĩ�8���F�QN�flC�@ S�1���QLٺ>}	,~�F�� o��е��e�g6��{L ��w���f�kp	^�4�WC+��QM�/8��3��	��3�  ;G'���B�(�B
)"/K�K/�21Q
�Ѥ�YbP/��������f��!��64�d�i�Nq�?�� �T�����D�<1J�.�4�l0&��R�zX���,�����-���,.�.$�@���N�N�bf�c�XԦP�I�MS�}��Ь-��'�Hʆe�o��b�r���>�i�9�R/����L� P�s帹b�?l#	w<*��r����w/�1�Ewv��F��c:�\H2�xPp����	�I��ψ9�MA�CߟВ�b�\,�9��3���/|3�������y��K��2l|A'>$Ke��x��Y�����1���t����y���i0I�̘��k��>2,�a��%`�C�*͔eȲb�de���Xˌ���O�n�=[�ԟ�?6/�	fgBr#"�g�?'Y�As7�8�!� zI�|@7�'��!��������S�$�H�q��|O�%��iT?��*��G)�b���#��#��O��E�'������^� hܰ����D����`���/zF���T3�Ί"��  A��t��)>*\@��������9�|DV��RM	�I�_�m{m��PkHR�%�";l����Qۆ��0�������#��gN��:Sm_S��H>^Fi+78
;�:�i�hU�e-|p�"#�"K94�G_RL���#xa1��,�+Ĕ��B8��C#� Z�	;�^ �NP!�:oYT!YD����% @�
cX<��� �h�JДH>�R�D�*
6;d����CQ!��a1�3D�x���!�I	%�dB*��1e�xu Z��	�h�ld���DV=+՗u��� �Dܹ)[[�.�y-���2z-	�\d�5T�� �o�Uzm��DG�O�Q�@ѭ":�,����>�j�EҤ��D_E��:��)t����֮RZ��F���lP��Y�4J������Ӑ��Ni�r���oz۩�ÓI��	�~#����N�<���ir���	2�ol��%���Bf�<�,I|K���!I�ĉJ���Q�_ut��<��$�	�	U�B̐�B�@?�!`  B%��   B       �     K�\ ` �     (   ( ��   �  !e� "�6��D���#фn6Q�
C|�м[�!��DJ$��O�zaXc�P�`���9E�0�/F�kK�Wp���"�`,!QD a�`u�N!�
�5L=@(��3�M��?��:4L����>�1)�"z�˗f�d� Ę  �؀�	`�Ș�ȿ�/$��$��h$��-���Y!|��+��E�	C0��H��*����Q�Lŷcq �N�#T����,,S�*��\ �#*-}e��}�	�q�ҥMl�Z�Ntd<��\6i%)�Q�*�9����r���w��f��O"Y�J�*q		7��3@��҇K=�  �\�p� �Ap@��z��&[�u�dX�̱8I�" K�9-	 � ������H�\<�{cz-w��U`o�X�@R�r�'�1E��&d�^�0��4@8LC^Hx���+�i��* ��$ ���H�L�cbϥ��p-S*�.��>1��/c�LHS�_Z柔
�|��E�x��*� E2C9�W��&�T�/�V17a:^�-C�.$�7-R.� �  %"U� �    d 0 0`U�[޶�̯D@\6y��`ԁ��2�*�y���#�t�}�J�{k��\�F�����괛L)uk��k-$��X�*���J � ���:�:p �(���ء���JF�2��N�ęq�N�)һM���׀/���S�Wn���WD�P����/*?&6�\�X)tH�����	��TP��
��LO5{K���4���Wm�fOs�{�"H�t��_c� 0(3Ҁ"(!XG�Ev���!�($� �ӥl5՟&(���2
W!�~Z?+$��d
F>F�Q2F��םr��]c�m�Y9|o:����P�K����Ԓ���04�f��B�g �d�&MY���/l�Wf��*�id&`�@��nY:LL���5�L��4l�z�Q��.{VKJ|m>O�P��d"�v�Ιr�(@�����7�� z
�Bv�ddn�p@2���� #U���/��q�Az�C�Lh�?�s��uC��S&��'UL�ۘ�p��NT�MP�"�F��T�^��n���')KA�
���ٳd�O������moX��.\�wxm�怱J1��ڤ���� y`6H ����j��q�Eۓ���A�g��à�Rj8ƭT,�}�tLӘ֙u�R�B��!{Z�Ym�v%Dm0�9����g�2�qH���I�*F�Z��� ��ɔ5
 `Y�C�
:�3���� �W��g�B�i�r-=Ï!��_;�%�y�es�y�`�Ų�$�jR(j�]f����ZD�P�S�t<�����q n��E�ݓ�S�]��LA�^.7`�1;��N�?��9L��OA&��0�PHZ�*�K�q �x@`E�#�^'���PE����j���X�(x!��)��  �1�  ��1�Q�5H���b�j������/�":I���N֖�<]�}��� ,����TY^y�g�bC�H�܏q���*Rd��{�G�AG��X ����oD���B@V=����HH�LC�a �3�a�A��C! J�'����_Izd&��|�Sݚ�j)2��@ ���t  M�B�aD�����B��c
	DN2�λ���?dS�1t�ړ����rG�<{K��h���];�v������4�Jjw4���8��mV-��QT����{')���1��E�jUZ���^�ͩCȌ��`Vh&�sC�pq�P��Ï��I�K9�>��̂	>]�S,;0�4'J�/b��^���ز�m��``   (  !@�jx&��,R� �@2�E���&H�����%6r�B0�A�8����)��k\�;t3a�( �Z�:h��t�**2�b���$�8��,��R����)��v��mx�/���Q�&u���$d�Br�b8����/jl�w�$[�(�-C�A��
�V/Lۨe����|�aBwS���f� @�! ����`�S�&F!'5�J|+���[ԁAƄ��@p^�����~��)i�C'`���4J��FB���&cp����FD�z��b�4�[�_�.��o6��<�`�]|���v%�3D+�6��N�6���5�m=C�,U����ݸ/3#��6N��A�U�E��X�{Ҧ�F�������لQ���v1<�D/����0�� \M$+��P� �@��.A��	\�ְ(>1
����
J��1$����4����=ap �qm���X�! �g��!����D��A��G��V����2ƪ���K�=�m>�R2��<��� _����e�?Q+�s$�n�X�=��Y�4��� �Ā � pE��STV`��Kk����+��@G��P�
�D|K7��#}��BL~�Hz�����A����"I��&��X.��.<~��A`Q�E,c�h2�?���:��O�����@m��։�Z�S"+�A�8��tRG�|2)"+l����=.%a>!�Ӣo�,
!y�|B�k�q2� `0 �tć  �.s�
�A��t�@>By:� ����EU��Yx��\zh��d+����aV�2EEo�E0����E4�a-0� ���A�@�
@&�)���Lh�X�D!cG��� �����C��D��{��I�
,[� �+C��e!���b<!C(
����"���Vք��Y���iΓ�4Q�� �bU�+"DD�|XG�f�@H!Gp]�~ѡgQ�0�*��Ykb��������@���J
����u�:~਼D��&C� C�-B�kn�-#7��n���S��ؕՉ ��x$52#y�sM��ds^M!��b��-� 	1�d���Lk<�+.��!���"��yq�<Q/�QG2�  C4�,�[ ��A�u�A�OX���Ml�QA7���@��I��/P�B
 ��F��v
6�����9�BQ-�R��Z4���k�Z��R%m�����)i�����H��ą�� ������d@��ܱ@7��A��p�H�D�8���ODh2[~�;�2%tWH�3b�F`sTbz���!w'@2	ս@#�4��5��SV���q@��Jt�E��q1DHj�1s��1�tL�S��L��`q�{��$���#Be"��*" f���ĖT�u,��P ��KC�����i��	���BoUխX~�	k����bgWp�mO���yE焎Ic1'-&@�$~F��泘�;_J$����@�4_RU��o\�o��2M�L=�G��vE��%]["Q�q�R��2����J�4�C�G�����bQ�f�b�FŹ%��N�ڎ䆹B��h!�����0��������-�c��Yh�-�U��4�a�K���mŲѨ���Q��� $��a�Ĥ��Q5hY[x�X�X~�
��)��OX�6�b�Fx|�5+3p�I������vк�J+�s���.���*X��@\p�ě�G�T��~V���I/ܵ	�/ -����Ֆ]�HWF-2!L�$f�簊*��E؍Ns�0�?���+r�jz�^݅a�i�Pa���K`��WB�Pc�����#�r��i��|"�!k�k�Mڤn�ɢ���D�i�.����*l>�Tճf̶�6咼�}�J�bm�4��M���{���/Ȗ�jh �ǎ|��{�E\�l��6C�,� ����ۜ;��%������r�Ĭ����ltʂ�[d�)&E��kB��l����}S��*"Kz��7�` B!,�~Ҕ�,J�kA�rTke�/Y�Z5����V�e�J1���ABkQ�ˀ��ٲܛ��py�^�:����A�Ͷ���Лa��ltd�P��<������q�UwmcF��>�'��qC�=˿���n�CN���_d!�n;1��樵J6;��/%d�b��u�0�$ٚZ�B6l�Ki�Fזt�Y�6�_�V��|"�
z��:#���͹���(��:׬�u���I�[�T�)ϔ�+��3N 	�JB5��W�A*���ìS�r#A��[I(!��!ihe&���f!f�1r	ƞn=.іhD1�ùD0���-�l3
4�hxxN���H�>"Yڀ� ��R�<�Xd�Ng�5a_+РH9�R�&��H/Xv�A�?>��jѸ�u�@�n�QGK��̊?�i)�AF"��Ȉ�Yo���<�r��ڰ@�q��H��A�´�������M�q�^Q�2�Xq�4)�i�'e�0�" �p��1� �̃Y��F��2#ej��5r9�Q�t�`�C �:
�H��ڱ	_���:%"0;7�J�j�z0nu�����gPR��j�Pw�������Mw�i� }�?a�Z$��{�����j�H�O�q3�Z���	�
�+lg-��̐��dS$�1$@���6%jޞ��-������@���3�K���*�z1��U	UW6Ki�� �r f�?,��]�mE5_�����9sU��hSRڴ���T3�
j�f�[��&oklA`~�ƙ(efZxw��ߪ���m4��g��yۉ;o܅����d�k����l�Od�oR-�bC��=	$Ίa�Ł��Ya8舰*ȸ�E�i���K��Yt[��i�b�Ȥl�	�,l���O=���8!���@7�k�M�(�]�Yr����_.��S���<�&֚���Y�G��j���Yim�fk\�4V��i-\J@��S)��ZM�,�������G ��u*�F�A�y����%��'}��XCU7]�1���y)�h����U�N>�>%��S[Y^�O4YWEs�;.,���H���d�}0���4��g	&JZ"��� K��j�X�ԛ��m<iұѓmj�]��Sl��
סw��T0�L$�����u�5Ū.칑��*��$E�i��gY�Tx˙�/�T�!d� �N�kRH؅,��324&���1*5N�:�MkK���Irh�U�&�3�@���e3Ԕ�בL8\�h9�2-��sҥ)�=2���ߜ�N�x&�C�٦��\u�n#��"UX�;��<���)KE����@h�p����~\E4R ְ`��[AZ��[U�Af9�tZ�R�u4 ��QK:@�ȈJ����Ĝ;���[t 7)�ē��6�+a�,HV�c�H�L�T���F|���	�Մ�"k�8���bD$Y��\Z�}���D�8� r�
P�#ȱ`�@+LP��*�~ ��I���	ܣ�@�E�T�'q�0�d��#��� O�Xn3���}��@���� ̝y4@���X����,��ɠ^ai	�Y�M�X�F^h��4�7V�H�t�@�Hqp�ȸ���@�t`���'a�5ҦpқZ闄�*�`�NUSS�U�x���%aN]�qg�Zݟ]��@r@����jP;������g��jʴ���2v�z\_�&IWӟSٛ�(!<�e����U�_5¥%(�$�E��%��J<*pl:ײ9y2�iS�H�~N�U��-әrdkD�
P�i���Y�vK`�IRl�$ڄ'B��O�)�3�8���''�,��?�|�H@����
���Z�T7hM��v�,K��;>��=����K�
껪6J� �c��jPje�#�q��F�1n�g#N�Q��ҲH9`4�"4��b��X6q�nR���0��&4��,�*�t�4��LZ,XJ�<dC�Z��/�P��v�M��gL��D�%):H�(96e��y�M��9�rw����d��!m-�R���R���P�Wn�!s���Gu#��=&+�G5�m	���&�@!>�-�)�U#=j焲¥D\N���Ì���P�Qh#�,��NFQ3-��
�d����F`zS�F��ɡ�(d��BsӖ��,����L��rU=�'z6CP��RN(_�jJ���#BFy��TNc��������J�"�qnA��Mj�^pP�z̫ �[��XX�Ғ&T�� aǅ)&����pH5]4ю�����v��ᑧ��ÅfoL�����֖i�>�fʠ0�]��(�	��k�7ۦI
AV}K}_�}BZߘ�*a%���br��J*(v)�  I��3  ��@4\��+��8��DJ -���c~"(��%�q�F�J ��-�d�Y�A��K35D7Z5�=��⯾wz�mᇂd�	Q����.7�|�UemѾ�t�� %��Ð��(�9$F�jie�N��8�0� At}���fK�z1����
��>a<d(1i@����9�cɠa�HCh�S�غ%�:���?�(�G�@�"Q�рHA28('0����ks�I~�J�Ʃ$�'7$�H5T�����M��
�{D�jBm�.aÅP>���%��EMB2ݠ��G
h��
�*� �I��um*b8����2���	oXÒǨ�|����.�d'���)����u3�RR'@��2��l�@�g����g�bP(��j��ΰ�̫UD�
jU�N�9H�V�H%�j�T�><��bR�.���JE�!�<�NCKO�tJ*�
�,  J                        "             ` �      ��  �l�N�����
y�";�<���ĿC5����Z�3J�G��{����E��yƏ�@-�N"i�+��T���Bm�D��(��% �J��Ÿ/ \"�=͊&RV�r	�YU��M		�H�0G�!2�1FܮTeX�n> �)��z ۣ�q{�GI�c�@���}��҇�$� ��4S)

ɛ �K�z���h�����\ &�.�T��UWUn��:qs�*K��^�G�#@��ڶ�a�l	���YW����	�p�\������0gESa�]mD��\��A��
#93xm��u��"1�=xNO��s�P�/qaS���4R���$A� .
.* �$�%�87���F���Dya�FL�UX���|̄�Q_!	��1�yܣ��ȝ�����|Q=B���a҂����3���3�]BCl�@�Q&�H�6@�:R;ԁ�yD���SȐ~�C��1׸tHn�?,�&|B齬�I(6�C)sx��3mP�mbn��@nI'��GNqu�`��@�z��g�$(I�R��4ןY�`�}e�ħ>כ��g @�j2AY�x�gZ�u�h���5}�vN$�~���b qG���xf�S+�~���8�U;��-Oh�z��&�!�w��&��ІC;Z�OhN��o-�߆a��^6���ԩ�>�&X��� �@U���\|�� ��X�z`1$�7���$f  7O�"�!�O��k�!x��D�A�P
�FfH
=�y�=cknR��ѯȾ��G]'�b��B#9EƺJB�B�h��U��L�����A����1����=Z�8�d
V�ǛB�y�S!���MB Q�������Q��d5ꈉ\g^x&)�f]P� <=�"�9x5�������h��� ��M[�%�Cb�ͲF�.Q�F�؆:��V�amX�T�	�p Z�͍����Š����M��:Ķ	��1�VAg	�{�b�P�9�*���xC ��̠����l�F���V���ݾӬL�5B^Ĉ@� @  ���x�#N�P:��LE~-���B
6�b��v���ֱ{%)� ��ye,l�%��5Z�/!߬I�R�Z�Fș%U�Z�T/���9��_����L�O��&�"l#(#\ �#�P@�r�pA0��`C:.irf�0@�=H�bĈ�l�R��'%�P�ǹ�pl"Sʹ�3�`�   � X_l0�"�=c: H�x��I��{�;���Hܧ�hAc��H��" �Dr��r_ɟ�T.�3
t9HH"<!Bj<��o��"Jp�qaT�F�(�%ShqDC2���Δh�Jl�D��r4�F�a:�h�l!�w����$���)��Uw"$�3��Ww�v�s�F ��q2!�w�7���O_�2�@�#"�Xi�=�691�r�)?X
�cOA#��p�p�[$,~�� ���LS�!�Q"��<3��uHdBї�t`8s�1F9��1�H'��iB�֓�'=h�d�KX�gg�/{�w�ݥ�8S*}f�+��p�4&�P�EG��t�KF!�F���SCX"
�*B2��#�@��d����E�H`>��@�@/
$<4X�/�_��C�(��p�2?��mh��7\�&��z�O�"�xoD�˃ݔ���k�b���2�b|�&��k����s�Z<G{�j@d`z�M�`HTP���Sf�
C�m@0ǚ-���V%�  KG!��B)
#(��R�䤲�2�$��(�1D�n���f��;�'�U��##�Y#"�e��	,2ۙr���F]���/�av0������k��n�e?	��s��Q�%)��$;�F�!+�	W���X��r�44U5y��iA-��ZR8]�2��;�%�TL;T� �TLW�DJ)D���>���D�T�JP*� ,~8^�G�}iUb'�i@$�x@!���3f}�[tgZ  ]�K�%�FV�y��3�%��f��y�V��!^Ө�@<QY�i��2��v&��(� ���jq�G$�Æ�4�1F(��L��Ӊ**'R2�� i���J��>�U-r�;��,´�*P�}���~�G��*4�y����ː���S������r6ĕ�"��*4����8�c�=j$��j�ֆ�b�g���BIdQ�!�@u�`�Bָ���Vj�iTT@+�# �x�,�'��G�-oN�������&���hk����av�0*}�1X�@誾���&:Y�bI��;)#d���2�]{�K�41D�)I'jcQAJi"�i�bxx���_�:�
��
pFᔁ���tR��D@�@}���D
<��	��/J��B��4+R��`[�U[ )�ד��t�
(w	�B&�\��n�Y�v �Ѻ�JqO�	%�B:c#��dňK"*�B¯�CwQȊ�K�!-�k�5�ӂ8hqH�� ���8v��L  ��!�+�[�b�q`K �ւ,�]Q�輵�l���[kZT�h��i�)
o6��y����ߡ�������.^H�HB�
���V�m��︝޵@��CK.�9��=-�"���fD;Gb��E��5�]m>X����DP7§�_
�E�e��:|8,�X�����k;]��Y!�j����Q��K��Dm�Y�1��1�[[k3�z�l��Y18CaQ�2ҿ
��4B}hqO��s1�yD ˘�؆24�U���B6U�N����F�� Ϧ�D%�di��ħ9�^�������i�`���e;U��C괉�/xR��ur�Txr�$Q��թ���Qdˡ��c��1�_�'�����3�3�{��j���l��� V��3lK�s0'%���?��++v��1:9�F0Ŵ�v�	9�1�!�G�0` ��'�C	s^	��D4b�7�d�H
�f�%�(��N��P0U@{��%��bN� 3�9����sJW�:ڼY�
"n���z�L�{��1VN��o����.O�M��\"'�F��^���� �'�*�L/ZT?�-ǈ�? _�j���P�Pwl�t����A���  Q�AT���Ę��B�1"7�i�`�5��f��6l�j���B�	H�aE� ��z�2��|��E���@Y�}�E��>���!�V�Bb�!R����ȑe"�qP���Fkƍ#b@���m�e�ƩB�V�Q?[D���Q�DvTq��DA
=� ]��԰(��IML �Vd2VV�"ka�D��&;#KlnB�������+�p�EBAZ��ǔ!G�
���:4�r�B"�X�(J��h!vP��I�D�Aj�H��x�d�bF�Z�NF�<R}	5���z�j���m�¦�{�U�d�\�J�����	YC�X2�/:����o�w/e6��hʷ$���ٹЖ�#Z�4A��5�wo�w��\���+�ޜ���ƿD�I)�  R$�a�   @       �        �`  0      �   h �F     �  �`�   !=�P�>H��X��[��)��3�x��M����D����KL��1�H:�5�m�+����,K�\�'�e���:��\(��%��x&|�h��{>n,����^�2�c �:�v�%�E�]K��>&�e�O�l�U��Ӽv�B���oWC�!��x@
�B<H�/p[P�3&��M� �dm��I�A�Ⱥ�C%���.UŠU�xd��
�#�����������Z��5|��=�9��^:�캞p]QX�[� �>¬��� 7s�ix�X[�NȦ^�gQ�<�M<͌�\�۴bz��ia��VW�Waܷ�W��6r|��\�,��/Ŏ�={�Og
�G��,���3�¶wz䄘���?�|�j(���>sD��\��qk�W���ʏ��U����=���/�V��ڀsy��}⁑7�g_�|��p���h���)94�Fh�I�����x�t��!�|�<+��n�vտ�
��U������-y����(��2H<@���yV�P�vP��wI7p�^Y�j����2����Ҩ���������N�1��5�V�x�X�����u���̴��N�$'e�5�2�BɆ#���fƂ����Ð�,F��A�(7��.$N�F�F������R���>u����������[��9E���~Ǌ�r���Vl� H�R|`p�w4���Xx@W����` \�)R�����\h�^���ڈI�D��e\K��Z�{�?���^sA?���� G��:���ַIv��,��w�I� Pr�=���My.T?��:�15}A�J�C���f�x��P�Ҷ�ܵ�s�%^�[Z��:�<DH�߶Oʳ$"�9箋��������*�R���V�.*��7T{��y����ԫN�FN�v"T��}�T���I�!_Yc�+��rg4��%G�bU�*ʼG����ڢ�
F�U�P��2�/��S@���`��l�C��lA��A¾�=�Dl�<L�Q��q����x-骫��Z�E���U�B�/�G)�i���E�"ڀ�ֱK��A
 ���xj��=̴�bJ�d2t ��Q_&.o���   SG �$��@�*$)Q�u+&b�A��$���)�
%�@�z��1d��Ep~��
5���h�L��y�z�#m���f����wq��)	 ��F�i�I�i���O�o�{ş��w����̆�-��.<\�ʀ�>w
x�f㓿'�L�x|����]�̦1��Θ�&1M�8d6�X�FAR�M�#>êKă����L�̞�?�0�������`��\V7��x�JH>0�ۄȆ:�Ѕ:zff<ꌌ�1l,���y���FC�.xA��΃�p�����q8I(ņr�s�����刉A�Fejg�^&�� �G>#��-��\O</d�͈Ț�2Xe�9�_<dg�~��?}j`
'C2��N(�L��W��{�K��I�dxH2@$Dfe�##��Ќ�QaG�Š���c�l ���^�y�"
���׭BH��^x����
�++���x���Dx��  Y�b�l'`!z�#dO*
Y�v�Ji#�3�'�C-%1m0H�Ԏ�K�"R�L)eGj���-Pj2�$�E��l��Le�dE��]ΦK�H�!��U��4|���ALKA�jU����)
�������$y��"Y�j�{�b :M�d�Y�^F�6k|D�$����u����&�,�- �Jr�}TJ#��Њ��i��i�ЋQ�i"��̵���������� �>�:!,Ԗ[�;��j�����x�@ͩH����Q�(?J�Yŋ���*gZ�$1G�J�˗�B.X7:�βi*��4����P�/."��I$gz;5�Q&#����DdG E�4+T�x'f��\ˡ\lR0Ħ��"E�uA�Ԙ*Ae�m��6���HM��"	1lD�8/X��L���p�y��[O��T�D+���\��9#,-�4sN&Ŕ�ׅA  Z                    �            �P�     �4��L` `�B���Z�6��J'މ�ո���Y
�;e�ctO�!;��Wh�4m�0�w>��y��$:�.�Jn ���4E�+����n)'�n���q&p�~e7���3*��
���0�=����L�T����y��"�=4�]*�R$d����#r���M�\+��͐�]�D�b��L��8�{X@(Z�WR��	7�N4D�l���tS�/��4!��W�%�����B)�a�*�`�����I[1l��m�8x�����R�ȭ��@Lo���	0�0�ߑ���j�y��z���9t�F��N�v>be �U��:���,x�n
�R�_w�ubI���g>��RF�8�,<�U�bS�g	`�hk�X.[�H�NR��EBK�24��[��2oQG���]<��c�*,�)0��9Z�2`<�Ҭ|����V bn	!�f�t`=Jc��^�����թ�5�C�˂"�F�F�Q�RB�cT
�h^~�L�N�C|�=�֘xB֘��$̸�p�k�ѫ��t�>�}f%^�b�BW�좮!	w�Ol���G�h�ΌH@�@ 5-�ݫ���k�9E@1��� ����ÏG�����BMG	!yz�D9��+�~/�:��=(P��ذ�҃Mȩ2��=b�D���@� ������NSz'ǲ�W3D��g,�i����Y�Z�C!���q�S��� ��lj�1yZ�JQMh�~N��q��Yz#�W��9��J�n��B��>�oYH|�.[�� ��9HE>��8ȸ��'��Ml4R��z��T#Je��>�$��K$e�Iˏ	222J���Oa�2�����ig ����.
lb���ˊ7�dI��O��@#=)w�;�@��Ğ�"��r_�e����'R��D�k�@S(��^�|y�	��_��T�)w��Ƥ�jpА;cQ���/�AYB�ƾ�df�W5<���tȦ�G�:���Єzct8eњdr<���9��uP��YG�b���S[�x%�͜FeV���GX{;^hCč�&��f���C^��H�	k9�� �Ƹ�K�A�O��!�+�
1�}v+l>� j}D�oC�2����M���Q��� ����c���������.4 �'C�����p	:]���4�SC? 1d�`���:.����D��5�#~��`W7�ll���c�� 1�;�Jdl�� �� :�z���@Ϸ[�Q`�=U�������z�.�4�A��5��\!K�� ������a���e Vi�C�D��r�oUF�0r��a����A�}g�����NF���=Ħ��.���c�R`�.��,�E#~z���
V	���[��A�"�t�Jwð)���+�=��X&䧴�3`���c|�yF:���Ϗ-vf^�� ���a86��k��/��~�Cx�/&�P@��9�?���G!lN	�ĺ?Ĝ�B��E�����Ȅ�Ǚ����Ր����fX�g�m�kZ��  [G$%�%"0PQe���(��b�"!���F�H��P�7Q���AA D��!��@�� ���)q�����Ä�~?����3#��m���<&M���f��͸�!������ܸ��)"`��� ���ٓw����ңp�Ԝ%U�
�9�w�?���>�GJ~u��x�>(��~���y����7
%���9�6���уc���8���2�_�t�1�l@��[��`�v3X ʎ<��]�2��/2o���	�%���S6�$��0�.�y��pb�k>�����KL���I��o��tpc�8a�q��$����#'���Y�qُ����qfك���E��V�g��ð���Qp1`�B�#�p��u���~� �ٝ�st, ��x ��wA�x�>!O�{�Dw��N|���00E^aC,2����8��� ꘡S^�/��81�����9�~3����&V��3<T���Y��y_9yÙ�`�#�ׂ�ZB�4%fAq����>F�z+��6���'����xƞ~�?����x@)���๩q?�v	�����������JO�3I��~�`��1a���O�b{���ʬ���h\�fV\Q�y�)��_bk�FF8A2�33<5�e�#�-dnw�j��ŉ�����
�22Wb;vf�  a�!2T36,h�R'�ck����8�8���j�:hS��++�jH���ȋ7rƐ�!)IFX�	a�;Y��hv�>�4@(����k1cq���/*�2N�Cj��V�H)4*9'1��q%ZHh�N��s�%E N;'��o�%��kE
�#F�RLRX���[Ӻ�5�� I}
-��Ĉ�eW#��k:C8SM �C�ႃ����,��f�#:���x,��d�P�&����̈́����a��p+�ZS����M�I���� ��-�)�)��@ZY��`xT��%[^;�j��
xT��B� �]h�qͲ����<�!�!���*;�Ħ���z����̷�^� ��5�zلL!l �`�c�d-��yU�De�x.a�x  b�@      �     `A�    4�H� �    @   � �   @  �0g�  nc��q�~<�Z�]_�<7�]^����������d�S���C�_9 A���,��|	� �
-�o!s�W�:(�xo���"�e�B�!�*��������y⸲�<�b<�s�IN�cH�[��f����%@�h@t_`�Aa�S���:P��w�N��@#�u��!4����X�x�-ƪ�xA(@+�D�"w ��E5�~$h�dD���O�1?X 3�) BV/�&'wr��B=��2g���m]N�Uѯ�1*� �D���vL�jw�k�_�B��f�P�S%��E���!B�������?�'˂.���T���M��E+���ߪ;�0�|�����=$�:�%���#T�A���=u� �����V���_Z�����U�X�c��'��+tW��H���{�?ջQK�������:��s��Z�H��$X@��� ���5���n�Z�k�Q�a�Z=M��JV�����Pް!����!��^$e���6ZQ�ݎ��^O�2���)���Q�LM��{,�,}{ڔy�B���a�HG��p�.��?q
j1�<��D��U%��!�7i��Q���Y=L0>V'��'������U?yp�a;qJ��#q�a��L��AΎW0t:�*K"�æ��0!�����A�b��8�P#+�<`���<�9�3��0�?kv	������!�0��S���u���n�"�y�ќȉ����;$+㓓�!�'�!1�a�DP�%�AЄ�/PD��3�,S8Az�!C�j�����l�R2B��:)�l:f	��y����@\Ps��4��m�aw!�  9�pы!��3z����/�
�=2�4L�N��h��4H�"A�jY'���5�[�1C8Hr2�J@~@~�$L�,r���k��!�p+D  H��S��48��r��4q���b��I�`k��u^�w���6���m��A}��I��8'`��E�)4�DA�
 
�j�FbF���M������gر����"����m
�.R+�Ox|S���'6�̖��=<ZqN��4"��h(�:B�@����Y�Qtv@Ҭb�L�,��O�2`���Ahĳ��n��/�脌��L�=���f�J@с�y���S�!{蚆"���E�6[_.,
�Bsvi!u�A7m�>7z�hS(΋]���<�H�e��m�����e0�1�wF5h�=J��H�&�7���&��+	!A1��
2�B�3��E��0!�ym��H��;�%hB�$TP�Y;9��1�>?����/�� ���W�ఉ��NL2�����I�p  c	�Z��AB���`d����
#  �R� �R�K ��Q
E+A%P(��!Q
A�(�a���zg3b7A�fv6R2>�j���Fx��A�93*'p7�����0��32�!<�2&��$���W�@.$�K1<Ķ�z� �`z`d	�0��E�5���r�}�R��^��d���@(9%PJ�Q�稔�|�Ȅwԯ�Jk2� y�����|�|�J �|�4�	JgZ�6�	A
 v�n��?��r\�2~�Pa��BQ)P%�IW�����O�I�=%ZUd!���]�1��E��A'����&��M+Z ��`:����
�@�X&4��ٜ�ABZ!�R���4�5Q:Ś��d�-ǁv ��h� 8+F@�
����O �A[7Iwb�(��^�VE�~]�XQ�I�S7S��#ěd�+gC�lMU�U�Y�%�*@�-P�2�^iD�� }(P�3np��țE4�M <�p��Q�V��"��j��"�6R֔Z���j!�C�MZ�)���f�i���y�� Dk@c�$%��4�v�!�"��P���Yq�#�e�#��%���\SQ
�K��0F�P`�JD2V<˜�2=9��A��`�8����Pk�u%b���d�LL1Q	&1r>�j!LQA
R��Y�)���V3�K�o9f�� �&bG��"�`$c�UD
&,�QB�3�z���(��?��f�  i�  .��i�m�d4lT��2"�a�()K�% A~��7��P"Sb��D�q ��a�ɱ0�U��(m4��SJb��.�52����"
�_��hAI2e�m�ua���%�];*��G1St�K$�ݙOi�ZA����mh/�<pE\��Ӽ$S�#�G
T�� e3KjճՂ���qm�[��ł�O��˙h6"T��R��B\#@>��� �����FD��v6%H�9��=L���@E�=�ژ��/w�29<�(ʦӎRV��-�)+p����9Йbe2��yiUaJ�4kdX|+�k'b����M�����'ѽ��,ʌ�A��6ש���B9�]:���7�d��ڔ�*��$1�M�4

��=1R���d�b�\oJ"�/�q(EJt?�AT%���d_X��?D��!'e�%	q� �`�)13Mڕ
w��Y��D����"H����`�M��OA�ie����� ��jh`��wL��P  j �                   4�נ $pƀ  ��*h��� �  
��Ph?	�,�S`oF6x�����H��8��7  2���)GL������,��W��0P8%ľ0�8m6��bI	��F�5HF�����E�%ʮ�j����l w%&�T1�o*�>��  �3@�/	�p�Qh��r�[^�n,=h�l;m�uv�o������*'h��<�­��`�����wGx^��M� �"F�Q��xB�������Vj2ykO�r��w+f֔I�_4�ɳ����V߾;�i���J����� �L�F�IU�Z��y��B�+xH֓ `�j�h��oi�$ ����:�(	�#�P G��],��]mF�������>*8�����Y4刢`��d$�e��`����i9�.}�C��Aw޻��'�qĎP���^��!��j��؋�I����=��W-N"��6$�LT�8@fq�T�B�P =&�8;
7$������Y�6�j:�D�{n�ۃ�����km�g(ܴ&tC�1��q���.�7RC�V%��2���in���a �z�����7�4|�$b�5�J���	t+��ԋ�DC+F����$I��i�!{|�����j��b�^�a� lz ��a�=��XQ�`��-�����@D �p��Ks�T��Q�UK`0n{WJֆ�F}L�����A��͔�V�Д3�O*D�����}� ٞ�wbΑc���0m�c�P�H�0@PSQ�!���g5Q�,��ׄ�4m:�}ɳKIS]l���☙w�V�e��hbRz�fP	81�e���
CY�ݍ�����G 
ŦkU@@��BO-QMsI��-O�h[�T�B��� 0_7'A�q4��z$G��=�dJE����2��4tډ��,.�6�$axq���!���w�*A \��$�5[0�au�@e�$33[cY�Ru
7\�y/4���K���{�*���s�+ILQQ����%`���	` aU���Àd�%=Ou0D@֢$\@��	H�S���'��K(fI����ƸS�D��5!��t��J��`�bI~4^�^�������-�y愇����>0�ĊEb<	0�2�]z9Vp��'G7]D-�w4��u&�U����@�1�{_ㆄ�Q���[v�X���ɊZ8m^�<Pa=Hi��,b�R/�#`ň��2A ����up@ hP8AA!�7!��h
���$�ܘ��0���Y���b'���濜 xV!��6�&T�߾8웂,���L����u��<�aDF�VD1P |��7� �s*��PH��ӝ�C�m�N��5�ͯD�x��g��Ph��آ���0Ո[���9Ԓ��ϳ �P��EF@A�Th�B�@M�V
)�P���DQ�-E��<ՠ�( ���
?R�_���ય�;��ԓS@�|�К]2';�4(����8�hg@BcLh�t���Z,D�q8D]���H§,*� �/U*�� �F��ZB*7O��Gl[1�u�4���L��(~.��m�YԎ�`"��:}`jxq����8�]�И�P2^�d��|�� 1-��b��ʩ:�D��n���Ow�}�*�.��Bo�8bM����G���Q"#A
��i�7�EB�R���Ɲf	�XA���W(�YkO�ᓢ(���������bY��:�bG ��(�cAG8}oK�ey3l3�z���e�0B�0�MXΰq#P\�H��w�k��l�U<�Ace���ǂ|X�����v�+?d���S�li2�HÈI����	�	B�Q�x, Ja1m��Z��3s� ���A�&�h	N��[!+��/��kc��qzB�!���slIoʲo)�10�x�4���ٯk�` � A�^H� D�J4#�$00:��`�J����yU}'˓V|�B������Ώ�:�I�����%��a�E��lf(��;����ZB�Ys��N�F���3�z��\Ύ��*:E5��7"i�֊�(OOH`����$0<3Y����I���!ZqrjeB�I� v*a�r����c�@U�J=Č���\�du�4a|Ry�AjE=J��NkKN������# Zަ7��T [5L���4��;@**�*䐨�������Y "Wm��M˕��ح]�����V<�X�~��Р7J=�	��v�C6�%P7vL,qRC؉w�����@ ���h:���DP2:!F%1#"IB�Ҋ)�K�dY���0���1�ֿ��S��H�������%�;� (��6؍� 貆ۍ 4HIć'�K{.B���#nZ�h﫛�
q��5o*�#\�kĳ��n�LMc��B�hċ{�DI�r-@\��,��S|�"bPD!bbf�`J�A�G"9&�hX�-R.Z�;Q��	�H,6��~����LpiT��}�&dy;R��㳋�R��i��'cC�@�� &�[��K���|< 4l�� ӵ*<�>,5���	�,n��� V�Y��B�o�y�a�n6�cĊ;$
hx�L� 3Q@^!�`  kG �E�AQ
F�5�('HH4���@H��(���mn�E��v�,,(�4�k*(�}�ګ(U`�&�*Eh�A���D@Ib�Q�H��a�Z�XS���$0Oz��(�
(�	�(4 ��P �� ��JC�X�؂� ���<,�D 8"�(�
*!)K@�LB�L�	��E�]�ڌ~~Z@V�u��>�!�x
�<��"&���^�)�`eEt���[1��AA p(
@P;5�F@r3`^���@S���j����Iل��fn�Ȉ�(d��MIK"4Ӑ	�K|�̍Po��W`�_���շ�,nU�.�����R�7�탵 �L����7��Ѿ��ю���^кt��F�����T wڋU��t(�~\b�}���@C׻q��x��~<�RJ���GQ�Q�IT�YE=-�?Jq�.�7�k]��%%�~F~���e�"��QJzG3��Pߏ�W�p^>��	5���i�ii�i���J2`{�����.�?�G��	jU��ڎ��S�����6��i�(X���+U4M!k7`3�V�i���Zi��M)%�������Bt����������`�Iij����E.8��������"?Б��ݞʞ{JVr�B�0�i����+\������`���5-`�[�eg�����M%��5����4.��(2��$�:%��r���VTe�f��*��%���H&|���1���&g�\enV	�i�֖G�R�N�8e-�]�~��e�4�Zp ���ҳ�{�L��z>/)#��z��)Z�㈫y{� ��ʭU��
8v����}ێ_ԩ��*�kJ��54���X���io��4���$�kZj���ij!��%j�~w�{T���E������!������;�~�T�|}Ie���*&��3I�$��~o-�]FU&��}n�Z�S2���WUv����5NP��[Y�Wl|uU
TԔ����(r���"Y�� h^|���I��mf,�0%���a
��߀�2��ħ�W�����HQu5L&��Q�M���
4�M=��pU��җȅ�^t�TH;�^qI��}����[�*Vw1�Z��(hK_���3	�v�2J�u�4n�D/��H/�h��o��B��԰��~���*��Eֵ��7�Z�7�¤�	�k���"���P�!���0mL�׽�W���t5$�I�?jJ.
&ؖQ���,ԋ��,`���BEwθ�-�$[�@��&&!Jg.�b���)c��y�Z���M-�X�Z�ִ����o�(4��T��rims�R�p��:AO�׺�%��t􃧃��N
;��i����90�9�p�hK�/[ۖa"h($�:�G����%Q�Y�]{M�Y��Paг;P�0���3F�X��B�%�V~�)�>��J�  q�@�� 
   �����q�<�|�6�b�,4h$4��h�Ń�\yҍ�ei�ݾ�/Yd��pei>yM?He  �t�q[��0��uS�L}ez�tb�J�ռ��P�*���J�S$W�=�3��H�:�TM}e�$�P�c�a�䘴�� ��O@6T;s��JɭaD�d����9��s6��R`��xyWz��7P��/j��0%z���=��XvP���}@�q�U�kG���W4C�a1q��Ue�w3��(`�\�tt���i8���Y}��?������7H��ɱ\~��A�����*�x��_��>�X�L�H�M߾Q(��Q�r��Q� ��Qv]�R��=F��i6������g�������P��%�a� l��U��_$%�0�qϾ&��J!:+����@�Ly&�FR�����I,�RS�`t+�2@  r�            @` 0                                 @ ~��,$U�Hi	��6�̢Gk� ��rA�z��D�颁]Y�7D�*��Yܧ���u�V����Z�tN��ͨ}:]{`�Bp�z����8��<
�NnYl8�T�]b
�X���)3�Jh��BĶI�㊾�$O��Et���MNQ&�(	d�j�`B��"��mO�)�5��ȸ��6�j���I��V���D�;/�����,BD�[}5a×���Ai�#q���<�� fY � Ǩ��B��=`������a|���3A#�I��^�+�����/6_�Ip�
��ɏl�Aq�U1�s"-�C ]|�/���U�[;e%�6#8m�g�~A��|�psM�f�?��ty�-���4ef�Sl,*�ŋR6!��D�K�o�Sa�N`a�T���7�j%�M���G#�'��.Y���*�$��D#��^^�9�UF]g�Hx�&}�S��� �Z<����֔�Q����|l��:�H���"ll�V�t��`��t)��I��@�8@���Y���$��G���byw~������iXB�.!%r͌c�4AJa�"M�dR�|Ϭ XAw�؆U=| &��~yY�b¹!�x�7G/��D���|g�%�wS��D�Jۀ�_{�,Ǹ1����Љ�]ཞHiR��1jH���BJ-��"l8��G��c�k���F�����<J��>	�ph܂��2�&-F� %�j���&%b ���>A}��yD��	ܴ�~��:R�PDA7g����AA�X���+���FHB��*E��Ԣ>����8�ҋ�9rA�`_A�<�3̤�E0�!��K�3�Q��Qb|��^����ʪ�F�W���D��H F���!Z��}Tx"ޱNqN�dEm��}�x!9��YtȹP1@�5��_�(����h��A�#chɖ�
��uD|�Ʉ&�&�v�G��­��*YȽ<���>7T������D�Tl����<xcv#��7�43c�4��+@�C!G?��Os�Ba��n(�գy%�G�`0P2%�@UT�E���i���<`;aFH�"�A���w�s8��)�u%��G�a��x�y�T�=���1�����^h���a���M���M���G]3�,CUA�׍jO7!J�gNg �A S3L��+�J�@< ��2V&(@����� 0���K��E��!��5AB`/�m���
DG��`l�BQ\)�QW����A)��jB��kB��K�����h�>)��d	 Pc#�<sIT��Oy���0N��G+��"�E���H p�.a�Ute���$�q�} 2�&,Y�
�[xiiѳ��g��؛,LT�NI�(���,u��+X ��BF:�~�g"�"���F��5�b��\'p�O�{�ǌ�<�"���Sɠ�&kȚ�۫��WǷ �~�e�l,��C�+� p��5�؊�V�Y2Һ!�p"�7Q��* �X�����xY��q������Ua��EhY�V  sG'�RC���(��H����$SІQdYšdJAJPAEA�8JV-r,(*����M�;�d��>v�2��Q��ȿ�V�21?i~D����?�f���:����{\�Hȼ�Sz?�I�3,��f}���hFDh�7��|"pt������$�0q�o���8�*Nb���|G�~fE� �~���ZV=�"�d<mU!�,O���j�z�ǪWWYQQVA&��D��?��b�&0��w�{d��7/��QV�]�~��u	M'��i@�)|҉)�#d�+ ��U�P��jIۊ���9��fJ��*��c��)���
���t1�c|����b"����^PA]�陚6`hwp���JS5ɪ�h)�2$�Fy���*��S���ֵ�ǀ���h�����g	�9�O�X�:]\`�f/%)R����U�M!�d���$9C�&A���1kZM1V�mͭ6��ك7?��(2�YRQ�9��4�(�'����<(�	�
�0�)Jj��*A&��,HV���4E��B���`#F���Ҕ�ik@�)Zҕ�����r�"0��)���E*��_��T�T�"�U�4';D7���L�C�qt
�6�"�7��FY��1e�1e5!N�@  y�@V�Z .�W6=��᱒�$��An� ^�O�aKS9�?jRV��	 �6��Kr� �`D���J�6]�V�G����!e�C�%�r�E�%���i���*s�K��2o�A�V�N����t���KS�8X�M|�谡$������*s������,<FDg[�(6����A��}���� �"��ڪ@m��4]�o�@iB��c��~���A���q��l���~H�����U� �f����H ��B$$F��hQJ�8�y��B1�Ej�X8��hؐ"�&0����E��-��?1��v��K���hr�SQ3ܸ&��Ү�#X̿bќ�u�ď	�3r�pM+��֢@L�����<c��$n�~m"���P��O������r�֤穧���J���,����*�A-�}My:�M;O1'��Rz��NJ0w�}�7W������ �8�D:�eI���,�r[���
l�̑���n�@LE�eVRX�  z8@�          @      2        `   P1�    �
n ��!�ȷ�i҅2��LP@�v�ɊY�cy3����I�G�����i֜C�Ǒ��|�p�e���_Z$��{YkM�pB� D�EčD�]&�X�B!#�$\`����< �@C���,"�"Jz7��!�� �aa"����r�ڈѢ�h�Fѵ��5 2y��1��'4T��Y�cb���ad�(��Qe4��h�;J,�~��Y�	�ô��Z��^I�:,�KIń2�`��=��=e��������GlX�a�?-7{i�P�1JG�țB�L�..0 �Ơrǀ�9U?9�$,Re��O.��6�J<�HLl'Q����1*>'�rߕ��(:$؈�!�qJ���JD,��(�<����(�R����Mϲ�D��G�*�f5"<&�hE ^��X�m�M��/�E�i8ߑ;��y$yw���!�>Deȶk!3��,�u�=B�x��2Jf9]L��Q:U����O4wã���4">Ƕַ�U1�1�18���
C~O����D��x ��BpǇ����D��`|e-��m=�e�4�7�EB�C�����j�#��7.��Gl���=3h�&g=�R�Ϡ��SHĹK�WBؙ����#��XG�ʐ�CG q��d�
C�?dEl� Q"yH�D[�-4r��e"l�2'��%h�{�T�a�To�X�sS6�a�]ç�Ͱѓ�9�jHNZxs�I
�X�o��)5�,�k�g\�A�fE�͑��
N���K�/� :�ؒ�B�����dLZ3$@`����"d�ݪ��BU��r����y�Jq���Oc�V����>�&8~Mj߿X��z� ���
�yX�$lm ��P@�r�NecA2�d>�R^����̘"����\EB�	s��T5� ��d����O�H;c{��b{S�8sS&��'�X2'ęgz������SmW�#ݯ&Hkأڏ��S��@ir��`��A3�"#G�Y���D&ۜ�ex 3��1|��
ՅV�����N�-P*A��H�Tg��T1Ҵ�yjQ_����z���w*U�q�}����uA�z� oF��l�[vc��*} ��DE�%� o�Y��R&����ӪP��P�Fc�c g��%&�pnL�B!BA��<l�W�Gē�!�w(Ia��\6V���/��'��yr}N�h��ө�:�o{�ϓ���5��GO ��pBq��I����YH �4K�s �6�H �4��:�
��@eT!hAF���i0:�����+4) �Xr��#*���lt?66H��/DA��_��s��4 �hӁ@I?Y2A �^h�e!v��<�B�6��OG��GV�@�h5�Z
��n�����y�H��H!f���َ��N��8uu05��Z !=��h $H�E`5>3�$JH"A�AS0���5Ƽ#Iv.7@���/o�:�?) h �C�4b�a��8�_=ta�FFJ�PMd14 ^�܏%��e@��K\�kh(WLӡ���,A�[��F��X�,A 	�\FLJHA��I� �#�H�k�N��5)"�6<X�0q���L�|Q�œ�����X!�2Q��ʄOI�A�"����)#�
������k~���j��P�(@����`���y\��*��x�=�p�񍋳��19��.}:Ey�8?�7|��I6x<QG20�(�V�)DY&�*� 
��W�PbJ�U
��0����1#Ew�xx�d�8����r$�x�L��V#�_j���H �ィ����0C�"����	~P-��<��yr�ɿ���0|"m�  {��	)*(�	� � �Ej-��LR
e	� �R(��)EYe��&� ���H���,A"�A�v���H_�Q4i����4��PzH7-),|�8�&;���o�f'� �4I�V��Ǟ�DG���<iz����wل��J��
q�,Cl{;1�||hѣx?���ѣ\(��I"H��� l��	YP
#gӸ;�����⊎���щN��X=&���CaCe�� �}dg��	 ���q8NI׹w�[�\�q�{�=�;�qDi(��'Ȅ�hȄLm�	mkR222f��e�N��ED��?�Qm�+�
̵2P6�ဪ,x����ع>��T�=°*����*���##�K;��V`��p\~��̽Z�܍�LKh' I����E�68�<YbE��?��<p_�t�]�!;!7)Aj��Zw��B؏�|�t������a�����<g��"�y��NC)���P2+۲!B�����)yg��a�H�#��b��gr��ŰT�s�=�p�+H�K'�n��^��7�<luB336����33<#�k#�̈�$d���v����(��Q�-2@r� �� x����G'�0ۋ���k򭊕$����&gk�c:Yy�;a�ĝ���c�����N��������x�T	�|�S��ϻ��B@�"��f��C��3Y��/t�T^[�x��#mCg6��V��;Wh���к�ѳbf��S�Fa/�t��䤵CM͈07�_��"6Z[�HE��`����pƭ�������>�)8�x�LMQ)�����c,�ȍ���2#�:(�Y;�J���������]�՜�4	�7��;%	Q+�A5�r���̬3��E�x����\��<vy��,G���o �}��I������q�"�Ϋ�U�J]U�ٖ=G�B�j������)+���Y�د�qk��1qZ�B80  𥨱�~�����4��=�.+�"h�B�"��H��k �i""%�]E�#IȌ_��{��3���4���7aF8�̧ ��$�*&���'�0�0^���t�vz&����:���J�Z0wK�����ȉ�������I��%�l�	P���"&�б�K���ˑ��T�YI?��?���� �o�������g�{a�ç�;��%�h�m�Aoل�TwpG����8rX-8���ɫ�XZ�C"�-BhD�VDFj+#4�G�A�J#��������"5KG��.t#����w���9�.����
a�g�2Fk�Y�d���w1�|<���[�
�_w6�#��&���  ��H �P P�� D�	�l��Lˣ��	-����R��"�r����(0I~%���Ds �����U%��A���5���@d�\(�A��4ܺ6�*Z 88A�A-�[S�*�Z�J8��V��y+j)�(�	BL��Kf�}g琍c�a�`�`z@I$�)8�I(c���ih�bz9�Eb@��A�C~�\�)R���`�f��7��iŃ��M�w1I�j	SpUZ e��U�̩���|�-٢\�썈3A3(��+l�����1�E����\x��{)�J�c��&��0EQ�v����-�rѡrV>D�,)��v
�%hU��?�*+��\��t�,�c�����3�c��%�<hf�#d�$�  ���` @             �2 �0          I%D�   �   ��`  ��l��.A[��d��~� �u��*}L�f����I3�?��e�N͊Dq?����}�_C ��0��'��<��y�}%�偧f&��vB[��q~tm�X�f�˵d̽f6�dI�$}#�h�<�%���K��8p��q#E	̬���x��>	�a۾��*1���i���0������f�k���
I/([W��j傅ׂ>�t:e��޳���(�r )��9��y��Â��*�H�K�qqD���$>�nſ�=�vAu���W�����v{�_W��]��I��~��LΦ�}u��2"�g(��D��{[���E/d�~�(�=k�*�]���"x!4"�:hh-+�9Z\R��jd���h�g+�|�Y�o�*���d�~㹓巽q㋙�X�&!R���&�Ƨ_�謬l�2.u��l���DL�1g���O�Ĥ>s�.�H��IB*�ѡ�A�����;a�!�Z��y4r�T��Yd���
�Ph%w����',��5��g��Ȣ��ܼDI���]�ސ\FT#9vT��N��VDSo���^x��{er�)#L~�6�zp_	��HA!p����@"���o�d�S�aG�I�f������B�E;6Ql��B���G�f��X[��	��eU�]��1RI�'Ήþ� �2�M>e���MI�˘+�>���(�E�;���*?�g�Ǭ�-��QJ1�2A�M���"Rݼ<�[�8>�V�mn��#N�HqN�[�$���
��0�������;�3޹�N��ҋ�q�7��$�y�	��Bd]��PE��}$��C� �n������������M5�+�e$;�Ʌ�o}J;aD;d�bn9�P�F)���}��̻���B�q�/�����Y#!O4�1b�2B��x�)�<<Rʝ�d^�q�?���<�|bO�Bǁ��(x�7�H�Y�#�~��N�y�c:�����K�욍<��4� D��K�^���Ί>G���kg�~@N n��d��b6,��f$��8�OzZI���"x�	�guZ����W�a����2���.a�˩E_A�#+P�H�?,&���0��!o,�6-�b�ƲMÀ�ʩ�;]��,��z+�q�Òj²���
+�bK*��1��;�`%�����:N��������[���%�<>|~���,oK������,�s�&!������pEN ~��V-o5�Hx�|*���t�Gr���ˉٝc�(���)H;�O��8m@�����(~a��x@� G�y�θEpA���)7C/��#|���� @F~$L�G=�l���I�K>6ւ\ܿ%X�8a͸z�������C?���ΞreXx獖g�Ed��$R��<K���p����h?~A̋+�h������7�5V�3��m�Sj�1����t��2F�\�9r���88�サѓiC���f����i@kQC+��Y����&>�3/�� ����w�!w��]B3�)�~  �ش�A%��)� )^.X�B
D���}���,	�2PD�K &�y�x(a8��*�B����@+<W䄲B>�CJ��/'D��ς��e�����p��fD F��0�J�����aG��<��N���ooB���w�$�<�3����b��π XO�Đ��s��U�'H�������<_{3���0MQt+�o�-iAt��&��w����S��Apf˃�)����5��s34(^z^|��̌�$��<G#��	��c����0��,�<W���VU��� ���{4}���p�O��l��'&���>"֣��t"�;d��	s����?��kSmK����;���f���d"�OK�_յ��ʹ�?��Q�+� �B��WA�rz�\�&F�nmB!M�<���"L"���(/�9cAϼ�,�x��#:�R^UʂW���A������6�M��Gè�E@��]_��R���Ã$����ؓ��(����"g��i.}�#	�O�f���X�$�=����t��r`�`����0k��!�޻N�A�j��^��q)���W��%HA�&~�X\/|7�|�{�a��vU�N�<K��ۮ-x6�ٗ�+.Z)3�����7�6[j�0�y}�<Z���O
��pɂ*A�]Ǐ	�S��0�6��'��M��G�?���� rgb�ZO�0�GxFy�6���}k��5(ܜ�.M��M��B���#K.fGR�P�HX�ZB���y���E�0@YY�aL¶�qzC�Y*�P�ό6���"���gSz��b�(Ŷr5{�N���W:s�G����%:D4D�A��4�T�q�E�g]��ႉ��9ۢ�xI��K\�_+�(�/ ~v�Pnt��WJ�&�&]\����� �bF@�G�ӈ¸�8��LE1(����b
`�N�C0��&B��OV4��)��BFC�E�3	1�L{��ΛwKg1�!#�LB!���xT4���C�7��<$�S��h�x���X�Q�bqV#
|��������4N� b���A��,2 <�����(�սԵ\����C{�J�̌���'pBއTT5�"�჉V��S%��jh�Mlp>LG����(��
ɴle�w=ǈ �1'ϗB~-"��=�H�Qܮ�+jP5�h�e�r��w!�d�Y�<=y��p�%�0�k�.(�|���t
@d��V/��|�-P�03#�!M�!!D܇P\X��ZJf�Z�`ðOX��c�'7����<	N¸B8k�`�k�LOr�$��� t�<*�w����L�d�*&������5~d�&�u B3�o&;��O���mTg����> �#���hpG��@Se_,w[1Ypeq0���B>p{e�iDe��E�Q�r�	P�����7_�-W�5az�W��^��+��`�W���^�I���N�[y��`y���vH��=h�եH����@|�~K�9ܞG���:"��"Î�A�-�R:�`�onuW��>,E��0����W>#�W�e��fPk:t]������C�Mraj�`"�q��������x��l_���Ы?(m@��E@7������e.�F���.!�d�U�kʁ"1����1r�~��	��W�xm�2�:������N�*S/g�,P�f�G�Z唹��?��%o�8E��+(����dG���mW���t'� �Dn��f0��\���|H�˲�]�x��)��/4A8'j�'��"�m��[�|7����{�歏`�HZ��Iq���4+"�	�秋�6H�lD�洨Nx����z����8m)v�����K%��-c\��>��=�&�� v�`~�Ĭ")��,A6ٜ�^Q؏����#�g�#2ˈW�hN�:&�8>n{�>Åt0�8���K]�OJ�@��>�҂(�1�,�<3�?,kŬ �M�y��'��2��\f��E�=c� ���\���ɱ�9����=YY��Ă��/9��6��]�t�]:�5�ME�E�\�/J�W0Z���qF1f�%d���,e��3F��gu+*x�~1!���`�3��.R���«Y�]d��L�ͬZ�;�RgP����K��U(p�>��%��bû��	\���0��C{X�u���^�ėj�\D�l��/��y�\P��4��2��)&��C�Xy�ߐ��,}1���%���uBFP2�� 9�>"m)���PP���%��Xd��!p`J
.e]K�O���s�ڽ�� X���K�~��2�|6��2��p�Ѷ� �c`A�5
�'�g��줹��z^�qS�l31��ƏB)_(qPBUE�������2vi�D��Q�C#�3����G��e�8��U~��2�p�ah�._神!�����8�m�W�-ea3DW�f�(��V�R��xjx�c��9q_u�X%��9�ĸ"���xN< ��î�k�gXrlΏv2������$��*Z� �����~Q�!�ԩ�� iu�";�T�C�����̛
ds&�_ׅ�d��t��H��$��oD�S,��&�vKmI�x����"��G�$��O�&�c\�]��E�@SEHB�6w4�(�V6=�'�.��Y�mQ���g�����t�*��aQ[B/��Ա� �yQ��\��U�`�q�Ů߅�F4� �ysϳ�/7W���,�ӣ��R�9kA��:��!����D�l��3�?��ʖIZC���Ty6?��? #{���������p�Wl��l�T�X%�(��i�6ŕ$t���<L�jH���xf{ĥ���`�͈��|�� � ���JY��JO��]Z�N.9^e:%y�1��h�7�84�c�B��TO��Vf�劊�af  ��@��!
����ej-��i;�"h�b��U�+�*+�$��蓷K�|6��j�R��fͽoK;��Z&�wP��s�`�@�q�K#O*�f�7Z�[׺�P�0(�Qi���$-������V����l2�4$	h3\�U
(-�\p\]n�z�oN��(���&�k[>8���j櫗IP���$q���+��Š��8d���:~Y����Rᇡ�$$�L��p�=�ǭW>�Y�I���}��4�᭬ K60CvB��M#�O�P�P�\P��P�i�R?�6� -`��(���vT�VƎ��pCB���Ё�a�c
�`��@\�Saq�e��f�^y��P5�`�D��#d�E
��,�F�+�P	1�>U��Q�G/��.������da�#�Ya ާCʖ�U-���1��`��7����QLQ�  �%�@  p�          
      �X �      @    �@  0  0@ � � �y"|o�Rwa�v�����$A;���g�_�4O"�����1t�B���V�7/XAC�d�жDsIP\^Oc�0*�p(@��-��I�V*�
�$�*(���͂�w�
}RW����+����/��tJ����
�VV�c�:��5�!��M(�06����D���ϭ7�s����yL[�pIc��$6]�}�d���	E;����@���OD���z7�ɤ�]� k� ��"v�Ux���f*���u�t����D4Qu�zw��7�G��/��ѩ���A��.2O�U�Z!jN5l:���DT$�!ib��d��2��ֲQ�A� ��Pi�&�PC�A��J`�.-�2���&v���3���4P��x*9��H�E�C! �( �p��%UC�_UǍ��%H#d�v�L5A���'2�C�-�g��"��R�v�=�2�� `�LU��w�x :)�[K5��<5T#�����Ȝ�][�I��TX#"8�B&O�KBN�J�� G "� 3��i��ғ:���B]��MD��Ѳ�Ǖ�F��:&�0Y6<�p��I��i?�4F����*�����	!����H�\��F� ��",8h�*�r<��R87�R@QYOR� �>D���B壦��5;ڴ���:h���!쪍����{'��EC4��y�T}�{��/gK|�b�?�<�*�f��@`��Z	-B�����W�D��I�P�&a mGrU�AA4�C�%Q1DX�;�j��.7�[9��G�b�P�@�R)�G��Q�Q�0�F��P��өC����F��"�Ǳb,��ނ�+|��4v�����,|���2Q��#"�< @q8z!GB�N4C8�s�Q>' �J��!�  1��L`� ��l� N�_gJ��KꞺ$��x}2	
��f�9Љ��t	�h�`�7?�_)�Ǒ|����.�HL�cN��K������x q8�����Aq��5�}'�,k�N��pPO��	���   ��p@�H�y�  O�;�r��/&*����r-,h�b9h��#b��lt���v@hp�0��ؽ1u�S�.�	�n�����0DB;�dA=aA����@��@7&af3I	{m�i0��(_�S�*i&�( H( �}\��P  ��p԰����00��u����P^z�j��ɊT�'w &ϥ#�M(5A1����OZYU��<`�K(�KL�Idk�$���a�Q�Gjx8��#�@AʺXC�$@"�a�\��df$���|´$=�}5 h 2/�+)�����X�؉��,��&PE��H�Nqf��&��A"�I�l# E�����9vcm�:>ɣ�6��o���~\�<���
4�ǀ�d���� 8���&~&L}�A
�vm�,�O��]��`�k�"@߁a� wF@��3�BX����a�C<F]��ނc����0U�u���`��l��:	:>�$�*�
��x��X��x��X$v `��	N A�0� #�BQ�'�
��Sop�I0�C��r�F�����հ+@��'��)W��4���H��E�L;k����Lv�9��@���b�i�BIڀ  �G'�� � B
 ��T�P�%PM@�;M���S[���6~-P7N/�{����^#	%A�Y9@���"	����4ʙ�N��Zx'�<o8���8f�����ӌL �܈V��K�ϸIx�r���.3��X�F^f����q��y���BX�-ݕKM
&����[�V ;���R>�X:kb� dY�ҿ�r�\ݴ�����H�H�ؗ���y���C�P�G�\@�7Lݰ��&�,G ��S[K�q��p�7�(�'��!?#7[�A:5*&0�S�T㈢p�R'��j(e��-�M"�,����23�O�����q�¢0 ���ٮԦ�G�Jq�
|�+g
f��ؘ�:T�lKOf�jp��Nn�kT�ZU�LO�-��s�q!(�nn@�*�& �K�����X8Yb�a\R��j6�lLa�$���!^��ɚ�+�r�*�`n���y�(��[������b��A~7�� �4c��F	"�6/+e�,5#=��gm�0[k�~���߇Ȉ|�R��E��\P����E]c���XP�#��!K�����qc��\�7�a\T�/-oz�z�\!�/m�ө ��pw4c�}O{e�v���!�FTt`�1]�;�.y'�1.�;Cje{�rT>TH��Q���f��8gˀ�|v���"��ϊ�n�M(N»ˉ¦!�I�5����ؗ���3�$�K�0�xN8
��P�m�_��-�e3��Þ�n8���|S#�ԠS��K����ňJE�<�鉍�����E���w�_ҩh[#�����#��A59Sǅ�<�6BU�@��L��sPA��|eI��B�Q��T!�
Lv�% (����$�r�(b�6*XHD앁EO�	�'��m��T�쐋���L #�17����V��J6zccB��*������4��TDc�?�+c`sR����/�����MĐŋ�p��b�#=I��p�z��;��"�33�3k�����g> � ��b�d��|�/c�|t�M�����1��;�W�V!�S�P�^�$ x/���.i������)g��K��RKve�	(�HY,�lL!tb�	;Z��\Њ؝!4u�J�� �����zXOZ��&�
����A����\/���Ԙfj
�g��ń��#fk�)��Z(:��� ���:α���X*X��B4t!`�}@X�,�'��R�k�0�=�h��鋄"E���i�$��t7bW5�x��Abf,}]�p��֡Yidָ��I�?�  ��X g�W�j-�)<#���h=9U�^ʋi�^T�s��(�:�y:�=tE)9�K�&����g	�R�`���D����|�5�9+���5�EDl���J�RO��N�k,y|OL�O�^d�|��#���<�M 7>�H���%Ƿ����a�+�<hK��#JJ�	Z,qҘ����2�B��_�V�@X�c�1���a��	���RQx��^ a�Z)1�)N݂�.��́EMy)b�Ʊ���;�
�dL»�0�$��6��I�պ��Y�*"\�f ������3C�q}daķ���5�S��6�I���(�5��^wa�'�����4��f)I���� Db><�]�Н��	��7�0��5n��E�Q�'@[n���Y8��  ��@ �         A�    @>�w3C�@ @  9�D 0 e�G�    'P0 7&G�_�� �@��D�pO�}���I��+Q��� w�	� �����@B�J�eI)��QQ(��!䮸��4ܚU}h Ԇl�S@�� ��8�*���� �a�ju���rH!Ƀp!h[ڋsKxE�nD�di)��=�0)U8�M��]�/��� ZT�,GXHU	�r+WGyAR�"2�Ez��io&�p�(��4H�y9��~q,���,X���6���%��TE������
�_�,G��TႮAmu��9E���A7}%�N�"�	��$V47|h��L�lzĉ�����"�4=h@T$��u*�4P���Lچ�v�$J�ZJ;�͚�a>��������~j� �@f�����S�!Y�H�ߥ� )�P�f��`
�$��I���c��	#�,lSm[�!l"���ao3)$�ra�!Rg*�$@ }���?Q~	�������Z���/Ƅ� �i#�|�$)Y1�Z�TB�L8���F�;��gV���h��^�I�p"oV����;m��	үu*ԹN�"N�bB`����$)�e�j��!۬_�:��\_WG�,D�E��b�G�
ԌѮy�"4�:lH��w*6��!Һ&Z4�BJ�W�� _�
�#��@�����5G1��MWQ��:5Np��u%f�!Y���,���2��#d��aV���1��]Q]U�s�=$�W	u���I����Z��>���u@���+��T\|Io{���h�������Ǹ�E7�%�ժe)�@���E��˔5F�p9!��[Xcz�s�z����}2�
d���*|���&&��SdO��r��=8�E@�	�O�M&�����u��d~k s���v��GW��b����,Q���Q�m� ��L�e��ŧ*��.]����r�P���/9u��XA����c��Ǝ�!�8����9,Z3&M�@�B(3`���n M���+�i:�S��J��O;��Wd,��腢���\e�O�� ��"3����r̼r�!��h��.a3���(����"UX!�>d@+���2Ď�n�6ڭI��p��[5xM���yt\��FEu�[���ASi}d���Q�0�QAF����k��YB%D
R��v"<�I L����Ƞ�d%YSJ*��y����2���#k�� p���Κ�æ�FI�.���4:B�R��19��a%r�D4��dN-WI�'��G1I�M��9��� �a�0��@�A5�(����H[�&��I����)B����@02\�FA�fY0����(���  �G �ZB
H�#QAB�QQ�+BEDAV����D�!1A(�Q	QP($A	9kAY�
"��ޠ�K-�K �m��ȹ��xO��遤>��;��*�""*!y֙�x@�@P���j�I���Y��32"Gχ�0GD=<��Q����X%N+H�X��������ڕ��(��]	� %b	�G1)�c
�,F�ƃ(����FxėB�uh�K&����FRD��d���{��q=�I�V(EЌe�	����#�����?�|�����r��~I��BS���eV����|[7��g�m#&,66��\ 7�}���������H�����@����$��x}�p�[�aI�~>3¹:?�]ŷ�i,2�S<���眈h�ޗ�=�����"�Lǔ����L�hS��&�l��%�룞>�����QT��T5#5����Q�k�nf��S�����-�=>,�*s����R$[�N��H�1Ht�����%��>~�/����  ��$%�@P  �I��9�#��9&x�a�]�a��`�� �)m���� �/�pGOMk��u�sA��w����S��(:F �,�k)$�}ug�b��`�R���C�1)��g#�w1�F_��Bզ�љ�Ŋ��0�]��h���A�ǀ&��'[#9_F"���('�o������%����ׁ{�݅jn!3D��a�ڡ�{��A����@���ZK�t�de��{���SX�઀7�ɯ����%KՋu   �"z�1(� `               A��aIP���           E�@��       IР    ��!��-Hd�z����)�u0���M��{��KG��4D9����g��4�{1#��i�:m�DDD�9X��<T�ߩ�I$�^��$�i?	e;	���`A+ID��(�0�	��JҞ�����B _��)V�����!��m�k�l�&P��P�/rkWǇ����D�7�)f����D����K�kG�@i�<���3&��i���	�P���j���|Q��^�Fˉ6�e{�M�M�-YdZd^�O��\P&%�� �کSs��7����Y�`f��'=f�7C�ڿ���<�ku�D�'����*��
s.��
���[4���`^��3�x����I�:����d�/2E©\��8넟�D0�5�� UE(_HO��x�,�_��R?�a�g���w�q3"�+Y�v|9|��ei:c'�HPq��`b��[���-��`�W�����8A���9+��$�`��%����B f��D؛�_LM�(��%��e$�����:�����+��?i�y�8#�5f��F�I:�	�R@-����0
F��A��
�{�5,�0I���7��U�	�jI�L[�Q縷)��RS.���>=�ڭ��e缠g����_1�I�\3 �Iǽ��Q�~�ъ"x�aU��t�w��D�����!������,D�Q��_�Nf8C,�������YL0&���L7�``�ɪ�M�P��j��1�8;��@����i_N<泩� H(�7��|�M'�X5#)BJ��6%oŴ�L'�9�  �4�X����,�YDh��B`��<@|��32�I�����;�XG�����t����"(�W��޿r�d��'_�*��7u[X
ts���c�N"��M/r��W/f��_����5����&N�+�O�#9�߻�����`��4@���g��.�n_��
���$��K���iť���f�I�@�A�Z������/��{ ��+D���#�"M�kJ��&߈�O�AAe�C}�k��_r����_��c�����A�ǧ��;�g��ù�@����$;�{��g�
�q���o���Ly�V��s�w�@��FD��S��2���y�f�zD~����x�b�8����   �����\��& �8f�APE�0�,Y$}%OCpҲ.4�2��4+��5���&��W����=35|�  ޵�?�D�F�`S-4M��ɋ�2��	�x͓�I.�>�|h@)'�>�:㓱�J6�om�B�ͦ���5����~7Ǘ�<q���AQ֫L�,�C���HƧL���c_�(�J�W�"������ݰFu6"oK3*��Y���N_�$�\�!�����(Zc_�!Zk���kⰽ�cc���I]��a$��j ��z�˔AU�����*h� (!�i���#,�9���=k'Un�;�G���i�EK�{��x��?�n8���W":R��ZU����m�A&/p� ,:�����z��A_'#u�cEY��H�D/0B:�� %�{		5LG�X�Љ��(��R!&� %� �f/�g�E���\\�]����(H�dU@���;��@�q�(btB�g�BΦ�5��z؛� �x��l�&��H��  �(EB��1�@<!  ( 
    i   � Ɋbh�D     ��� xe�B�vX� �    ���-uRPj�B@<�����/� L���1����0�!�\� I��~����^`�kő�aƌ�cܒǛ�M��̩�4�I� SP,AD6骰��"S|fWm	(ՋGe,OUG�t.��mƋ@_�!��<�$�6w)\I>J6j`/���8 v�3(���E�й���4�,��đ�vh�D�AcJnf�Ik?��ZV���0t�#�롘��͢]�i�
���[ ��DM�C������V		���F�`�J&&=��(���4�^�o���ן� H�z�"���[>h�L�`A	���Aw�p=0���D����zҩ(Hx7�X38�d01��y�UV��ذ��<F�Ս��Q
��6>LT-�Bŷ�]��Lh�`�9�j5�o�Qہ����� ��Z}AU��gB)����"�����.T���;U���H$�N�l��&�����p�g �L)�3)�SQ��+K���.&c$̺F"��Pԅcֶ�+�َ�.��+�i��90Q��En�4r6Z�Ɏ���˺�x��a����4�m�A��A/�Saf�����)v�f�<]06�����ˮ�Z����V-=�@Bp��S^?C���l?����O���V�O���x�?���**�`�3��{u���L{+ 2��wfVC^=��_�9H��9k"-�J�뜂k��;�b���5�,QP�\kv��V�W-M��Җ�<s(䨹`H�zڵ�	��wĀN�y��?sN*`AS�b��%e��H6������6í���z�b��) �	�(��˫N"���u�7�z��&ֺ8Ĥ��Y�ū�E`��7 y��%f�m��.M{ϣ�w�-���\���M!%��@쫧����$86LX�s!�.��&�Rq
��C��|�;�p괂�q�e��fm�m�,Nd��B���_��Ie�-�Py%|��DMH@ ��' CQ�V01�k��AK�&@_�Y�����,�	�4!�\UW�����>Y$��+^R>�hг_lKΞȭ2Ul!�|N�H���Aa�fT���\ qkq"lLָs�%�du���O,�����PVapb	�@l���M�B��tА�-
; Z���"얱�l���� *�I0Sz��k��AP@��@�^qZ?��u��$��DML�
̅1�q��grT��с`8N�8�J�AߌXp�E��py"XEV��f�U�Td7C��"q��x[�̺��WK'Ǟ�M�D���c.�b��i��1���,�/$j-H!�,v_�I �QE��AǙa�$~ئ,AF�Fr���x�4sH_"@�DU.��D�CHE��G��PD7��Zٜ1hH[{��|GM4���A��Ha�*�1�4R������5�(����d���]��(qOH��cI�J�����%��u �~Hx  �� !�0x�b��S��w�#�A�c�je�=�p�M�#*�,A���@؎��d��В��Vm����ѩh �Lh�"������1#%+|�		�%����ס/�R�̹#O�KP�
��U�,���bq��P�a��{�+2�?=C T6D� �͍�A� B��l,l�E,�7\�*��P���bcr�6�h �t��aP@��$�NO�����T&X�0	��i�$��\l��+������_B�@���}g� v�E�)��W�#��Ā1 ;�*��� �2���{1�t���h!�D�-�3��P�e��\��#1�Cs|3D���2��Q �.� jW�8rKxҲ=����Gڦ��"�H����Pb��FU;�.6;nd�
J�3�}�C0= ��֡�N�E(,H"�Xl�F�qi<����E��Df/�wZFQ�rLB��Y	}���]r���)����
�[��P�PA{֐�~i�[@��ǃg��E��x��`��E׾(Y�A(@'�P�H������4[w.��a��)/~K�����s8��|�X�F��yyT��BY;��1�Q�R�gf��n�Z���%�C�䙚F�.W�c���oșo�P�M f����|���p�&�q6���F
�Fb�Xw@a���=��K���exr�Ɠ�aJ�5�|��u��.�Q�,��d���_&�EE��.Ć�#��==� �ŋvh�J�a;  � b��	BQR�IL�͙f��"$�* �" A"���� ��$
 4A`�� ��(��!�(B0H�*
A"	"X6D�K��@"�,�,P�J	�(�
$��"�(��ANd�P�AJb� ���Z	$�DT A+�
j�	�l�� ��e��Z��`eE�
���-�UP###��
y�|I]}�n���9���L��8�?8�#\��]M@̒�0$��@id��`h�L��H�f������>�2�U�4S��'��q�m�)��ԣ���>L��&�>���щX��Z���/�%m��.'!��m�`�c1.�}��BÑr����?�>|^t�W�+��#���V(��ڔ2���ƥ)��;�Aai2�� "�@�'D�@㼻B*��U��-"L{��E`��Ň�Z���|���S@�XvW
z:��iGν��H��ZsVzGH�|ya��,��w"S{+�D`�DF%4J�"�JX*�ثnZu�o�<����Y�oP>�iʼy~պ:����~#�ş$��EX��w�L>��R���Y�y�bS��o�+��:C�k��z63�˒�Dh�: ��:@֪K��*�Îԝ��v �-�oU'�um"g�7��ͮ�
G'J���"�P�H���Ȓ/���	��x�'�J}�z��M�l��,~|C��E�
)���Xr��(v(�לU��(�9z���/�*�)�n����t=�kc�P��g(�(2e������<#_4IRJg���˒etUȌ)%����hj<���h��������l�e du':./��8�N�]hH�>;P��mw��o��c$}��qè�H���v�ƙiE�1�h��K�Q�B�t���y""�\n�z�|\r�s�Ë�8��\m�§�}rL�_jI�QS�I�������V�uf��.`[��>>�]�r�8�B�� ��%��������k�\�&L�ͅ/�D$q#�G�$m���+}�������2��	 _�;������Ym���w�5`*��D�B��@-	ޅn����)�h?�O��T=�ws
��թisR�-��y�}�<��B�\���>�u.?���EQ��PК�2P;��WOr�T���j�I�R�(1���5D�����;c��#���f�(l�P"�o���@4kWO�rf�>���B�{��Ӆ(U�r,Qe@�L�/��s���P�J>�k�:���0�UkZ�e�"9�9�+�Q1�N�_���$�2J��+��(^���'�">���A�ä�TMU��H*\c~�%��Z�A6
cZ��rVԑ�м�d����%��JH�K�MШ?���_k�R�Q�  ��` ������B�p���Fr*��O�UV_�R���w�0�p��ԥ���XE���U��]��$�D�- ��}��EH	��5���C�Ez;o�o|��I�RV���fۖXD�DI/٭0�������C�K��]�ʻ���H J)�"O�V<�1��X��L	M���8�U ��s���Ls�1H|�N(�B����v�Ix��Yy�qH�������hB'fe6��D�&\M$k[�A Ā׽N�T��I4�X����l���U&F����@���A$XK!��;���I4JD쭇�@�ƛ(�J*���)$�*͉N���  �( E0���` !�        �   t! @ @            �H          @�  �@4 �&_���y(���&�(����;(��jP�y��8��W
a��K&�ė��x�d�#BY �/�ۀ�E�!\��ip
6���/cJ(F�y/�0����XCǊX�$.�.c;%h�MR�6J�*�<%HTdS�#ǒ�k��E2-����B� 1�Dq�uq/�7�eB&�ǣ�;��^2AC�/Dp���g����X�� �H.3C{�Vm����6��m]z���-���c��Y�&���P��	�̈�@�9cĆ$r�E��E[d����`����X�߮���˄g���znN�L>��a|��XAE�`�.���@�!0 
�M�hM'^XQ��ƤL�?AO<��|���U��L�ǣ��]�š ncm10�J4o4�	��`�}������A��"^E�K�������_��݌�	#B4ԴJ��=xow�id�'7~ヱ8��,x�p�P�%`��N�T
�E�#WjH�F8�o�Y+��WV6��L['_え�K�G<K�����r����H�q�U��4�*����beQ'��4؎|����˷&�3�1x, �CP�d�?�v&��A,�-��Ĺx^O»^�ex$8J0��A5�#�T4E�F��<!�āo��R>��d�(�=GJ�8C�^3W�$��$*WFP艻�1��ރ~0��Ph��yw�Bg��Ţ~�1`�D3��
U�0�="T 
|�ڃ:/Z�5�Jp��5��E��~r�4pa
�Qζq��j�bYӯI�A������qS	u���z�^�)�d���lj��je��/��W\Ί�T'�b���@�@�{���~.�!!�5!�`����gY��M���@��!�"�ѤV���V�~̯�1�!=Qΐ��0:�a@�)]�H'��cJ�'$��Z4�<x�  ��B@��B(�
" 5G2���@��VF������x��+3�f�x2�5L��+�[^Wx��/�¾�!Q$�j�ՙ����"��Y��o8�'4l ����p�fGG�Jffg�D�E�_���*FBN"���r�]����ԯ�S3ZZ()/Ar��������OL��WJ5ׯX� ���~y�y�Q8Bps��vR��)Y|r��r<0&�򿉌@u5��� �/�(����+Y|��F�p���
�w��A�T����ֳ�8�k=	�Bw{���Z��5 E��_`�W�4c����8���`g��o��+��A��bB
���N�ET��Կ�#lWP8��������I[P���<]J�����]E�rZ�Iל�JcyR���V(�rQH����v�9��;�A� � �����$C����l�~N�o��u�/�j��:��-�z���2A�q~q:\+��  �Ш @�� ���z��aB4W*kF�+(!A�6�Q0���S܊BI��. �l����_!�τ�(�������M"dX�T�2nx[��*��al��r�}��2#��5�?ihi�T��*���J�n��V���f� ����F���.�&�"�TBB��̱��6!�*�4r ᭻����JBcZ�MCtp
���|_��	�ra�Q�%�i#�Hc��]O�W� �0��|o�`���Ѧ�X����!	3HJ���0�h
�)��c�l���{�$Ҩ�B]��#�WE��ݜ�+c�c]²H�r#Ӑ���T�djƊk�\�V��W#�"+�#�!6D�>T��R�-�K�p�^�}!9*4y:y�!��Y6�\�  �"��t          8�     E�� d        �   >b� 	�  @�  ��&�  ��(q�p�	N��aqܑXB.�e�I, I��3 ���N!v�H=�qtAM��Q-.tbe54CE?�C!"�EQ��A_���;�b��mճ]ޖ�����w}��ih�+Р]�˸X$��jB|+U�`��LqҴ%�� 
@
.��	E a�D;ݾ�a[%/U��,�E�ٮ�G�(�����s�C�i�U@Y�|���"]���A�ӥ;���"�)���;b�B���!8Ku�Vu�@DD@G܈9|qAH���b�	'w1����wV��՗�v��W�;!-ж�k�e�;jCucA��ɍ~	'��.����T�$iD���%�^BM=�ě.(C��+�����U�Z�Az�h���NĹ����{��	�:t�N^�n�P�e�J/�I�ZP�pU	,�j%x�"jƢ�-:�|A���2�2EJ&;N�@s�lL�;���5�z�8��X4������'�L��!(Q�
�P�BK`�1�I��c)"
TJ��6�� g��&�̬���M�P�	���_'wXϹ�da��4���-X"�"n؋u>�Aĕr9�[�`�A�3$����P�B�0�"~ڜ=Xɲ�d!�tUp�@��ͣ���i�_9�C�Y%�_�/B���O�`�z7kGd�ɑUr�mЅ܈ԨD, d)�<���������P������Ae�y�բ�)Uer��,s�`:UU�`��:G���� PG;>�?�*������d�M��z̔�"���(@y#�#qi�vZ�mȍ"7��+��;A��T4�0H=�l���LU��,���u//�t\�^9��"_L���d���@��..Rú�i )���U'�4 ��ix�CTG�\�˥^TJ�!����d��$D�w�#x��� �*F6�d���q3�BpU dV���UD{է���p!�MU"�x�5�h���Ŏ��a$Gி���X�/3���	��W(��ȸ7�"U9��ἶ2��џ?8�%A2��`P{�.�	��7������6VK8��X�!�vF�N��	iR!2P3(~�A�N�����V0>$��Ū�ܾ�X����j�0VWkĖ�X�,�K)t�Z ��v�2#�T��4e&	��2���e9�4�ϟ�F-�$E�@  �ȰŊ+(�,1��B�� � ��IQAa�R��ʁXEX��IDTD�EP��AU�Fff����`i�y��܈�j�0}��G?����=B���WN�7̍�� ���r�@�MW�/'�_�EB]D�u�1�:)JS31��L�d�R�ޠ��<0j�U!�G(4�52�D3I�(�=P��B�B��Ј
����}��-������WM(�IEA�S&���� +��Q('H���M)M�1�fT�Bm���ԏ��OM
A��gG�[��@�����RT	����<�H:���d�	EOPU�Y��$	~P ��(��IC�̏C|��\�b��r�|�­I*��% 4��Ԑ���w���
��+�U9
��\�/TA�͐*�����B�Y�V��k��U
���ZC;�G�^�T������!�����c�"�@UQL���(-=C봊~�#�F�j�b�4_%.J#�CQgȯ3�5�Q��V]*#;Z�M5UBi�)$�TP8�B�)�,kH�D��@   ��`�dL 2�7rX�±8�t ��i�jDl�S��E����G N����Z<��Q§c"eM|\n�݇B�J�Հ�I�)2A�-�Ml�b�<bn�"��b������s�]�B�iJ�cM�B�gT�	@N#��@��4� �@2P|T^O43g��T��<Y��DG�I�y5�X0�y(�I\p��L��2^���[y�`���h+�~s�$}�u+�qvA=1u�1��2B�)ӈ�X���ƕ�%����~��1��Dj���S��n,nR,*��p��G�U/����H!��5qS���*������䦮���rr��E:��bQVM��$�y�/����
v&��mE��b�����tWOw"�>Ph�;�,�� A�qŊ�9&�J��$N�"��]�v  �%��$J@        (  � @�
T	�      �   B�n�C'B�   ��}�1�Q��� 2��F�H����.��:,@� D�"��. �\BD$]Gz����8�پ
w-�J��M�6�	~Rr�yf��F�����\�txA%���9�c�O�Y�6�d����yt���e��ϑ�����O�IxA���0�b��F�Ę�o׽��$.�?�@�@�������/���"�j�>sBU�#�⚿�m��\*�h߼�|d(�H�D�=������������yψH4���+gn��%���]���w�$jC����>7�1֪gh9���K%���v,%�GVqWpS:Ȣ��J�@0��V<3�������5���G`t=<�<b�C6q�fbx��0�P<�w��T`Y�x�g�G%)h��E��k�����rW�%��C:M1����\`8W����K��LO%i#ܭx�:�� _����%�C�x=�T����Dm��4B&ˁ��CǇ0�d͊9eX�ߢ��$���P����F8�r�.��:�����4	<7oO��
p{�j�&���������(��._���3��#��e�~�GJ����#���ٟ��b���#�>����,K��+IষD�s�(F5�m�e�u�Ȃ�3���͆5Ʉ�������nh�����\�!�	��x#Ln0o3�i͟q���@�m�Q���q����T��p}�@� J@ ��k�(�
ƴyO�i ��&j��h�k�S;�&�nbo�[C����,� dS?� n�s��а�= �$�n�A
/�p+�3��\��L��}d��F�A�N�Bٶ���V���@@16A�!�:������s����l�K�0���d�����}|�樟�S#���t����`L9�e�4��m�/�����ʖ!�-Ϡ�a�h�hD�ƆT�z�Y���!0e�FG�݉�.e�F�MJQ'��8{�̮�@?`
�EW�QL�A����RjX��M��)q���"��� �u��. �E$����۝Qw��'K,bg�(�dꛐd0(,ą]���Y� ���,!x1ί;|��5�0��8ψ�6<b$�$ �hV�_Y��TH銆4	`�ǵ*qx7@��#識�YC����N�uaA�q ������(d�h�s���V���{y���J��/�ɤ�;�Af���V�8ѣ��=��%���F���W�CŜ�y���(���,׵� �^T@�_�,�������Vx����؏�j U�c~��[��\_�N��J(��BK�G�L��A���gl݄G�V$is��, ��N/�G��v�n�ba_D�RB��͜Y]`='15&��db �\��"��:���ƴ,V,�������G@��V�FU�㞋2�*���cGB60�����'�,C��9����8���\
˿����$�l!�@?0B2�ğ#�^�>WE��5� &�|0���u�*��2�;!�Q�f!^�d��"H�X��**b�6>�+��	�#̆�)\98�'o�ix�=��7g�t�Z$����>hL �'|2�!�Z�  �� ��VQIA�QA� 
QK>���$���Q�b���B{X ��OB�G�O6YY�Z������Vm��
����!<
M��e�C]�0�� tH�!IL���!D��[@�{�1�NI�M�(�`!��(�Y4R A@!�b%��H�:��*@
� A�PA-J�Ri��f�p�0�@(d�'�d�Lі�6Id	d	*��@��7�D
�%��2f��[@�&�)h���_
dx�p��Ǩ�:��(#�6�ڔO��m�x+)4Ȫ�f�Cf�h(�%b�W�dI`��O�xM��L�Z��j]����"�K���dqA�f�"���R�����\V< �� �!5[��> ��l[Œ|j���
f�@�QV딗2V�u�_�!���d~	��u{�����P��d��dTZ$y!�¼-�[��.✘��:#�t'�EU���1�Eg�����1+UҐ�ݓ���eЦE���d�vӥ�df��(�$������>Cn��$��Aл�0�N�C�s����eYa�B82�����b���<\=�X�)G`��a�����v�/#Z�ˌ,ů�T�
:ړ<�R��E0<<D������<�1ݗ�F�I5�I�V�i� �����Xo���L��=.�q�)�:�Uct�?�Y�t�a>�,k�h��2-��^g�]�ؾ�&����v�j�י"�f�s��GI�)��ʻ;�����K+��[Q)r_����iM'h��G��L��b�Vyd(e�9�q?�b4n
Jßpwa~Ž�m�{åJ��/�N(dz������L�L����1���،��D��L�jtW�`�MIy���z�Iye��!j,UW��b�ʂYX2�)F�?�����Mg����՚Ȭ/Atx���g����^\�)�����<:��!)xF�}����s�9"�%n�8�sxZ��Ƀ���r���<�*�4',�`/�0�'��	{�k�,�j����.���`R3A�32#q�]�E�&,g{줟��q����A~��#}�8��<JV�����΍5��8��ep L��Y�Кu@��VK1r�&3���y��p�\8R���3�Z��Q�.���(�o��i����b���ϙ��V���Sa6�?	���.^��	��ī�s��<�F��#gU�I�6�B�ZL5h��Y��#b��PF�V,	�
�B��R�v�|��3�����[���s���'���k.V�D���m(N�Y��C=3U��B�ڨ�`��%f�X���@G���3�:�����[�ዯ�̛�gYvbY��|��_&����
ɏx�̛U�L����Ez`{��/ʠ*E�AJD�N������A]J[Z�oR@бD�s���GV:�+��X^����Tx��3��X<F���q8���qr�X�d������X0\Ou���Y�"��f�$E�,�z#�Mf�B�����g)���&�����CR�f��z�go�r����7O�V�i#��C����܋;.%m���/��TH���`n��\HW�)��QyPt�<캷^���ȳ����QoeŶ�85���m�4��'G��&=�q��Li���=�r-?���~�<ؖC� �8��I���$!�����P����-��rEu��Dҙ9|	�����_2�>"�g�#ӯ��2�x�ѷ��0�&fk�V�#�a�z�6�f�C0����h�J� ����?��ӈ�l��(���@Xfd!�ŤRkۤ
�
L�C=R#
1 �����h��`����Ѣ�Q��c2.� ��G�18�G �  ��81 �� ��aK�%�0���qc���T�]		�M�ϴVXQj��\�Y��ȩs
��C������h���zM5Rb&bF��ђ=��w�O��ǘ&��UD�w壔B���UV��0c�9ɜ��sA�� �Tz5���%{��,�3��$��Y(ޛ�B�>���E�iRHUX7ɿ}�\��r�x薩�^%��f���T䌀Y�Ki�G�y=1\XJ`�m�����E�����K��D�P%m\:�B�\i+�ݭ��,�����-4o��Mkuv��{+ɈY��CVķ�P�����h��)c���jq-=ub���*SĶ�DƔy���;����=jɁ�f�5#̊�C���Y��,�R�  �(��4�р�E            � 2���    
     @p��  D@�   0   �����  ��M7��2����4�LM��a*�}����Ndb!������ �/��� ^j Q����~f3 �ŷ�����
$J�S1�K���Ղ����q�$L�āu��-%7 Oh\z�rV N��I�&�ê!�����EyuC$A� �`�
2!�0��!��1x�����Mf����Z�èdB���M��8�E��]E�!O >�b5Y,���h�ؖ��%4�:4⿲���ыy�jМV@�O$�S=h��L���<i��2tX2�P"�J��ςGP�!Ҕ��ED�
��4��Cd�����ުL,=���'��tI��ԒE\b{�D}�"�ІP�@������g���l/F�5�\A�zA�2��[��0��aD$�����<D �4�(�UM3~ ���y��^��M�Kj�96O�?%qb��
�[��!�y7�F�F�D�N��`��'��B�#�M��9�ԅ �  a8O�l���Hl�A�/r4�^���o�f��^�E� �!���B1��_�"�)�t�@ ��.@I���� ��%��}�m�!-7����7qtL6%K�Z:�`0J�� �Bg��l���AX �@ ����@��p@>$hi6i2ŏ�u	��􃕥V�1�) ��'�T� PA� P'h� B�a�xT␮� ��}�7B���7���J.�$� �bg�MI��o\�_=f�BH<���J8.�:��8�JXg*& ͍���T�=蔀al�  Ip I`P� ]�E����y���@��3mD����MI-A�(�J�<�kГP�!�A��$
 ��_�xLŘ����0�������"�Vi��NHd�$10�(%	i�,�>(W M�/9��=���_{?��VX�@�A'J�(0)�H�5�ϓ6K��[��i�B��%Z��BTSY�V��*�V�
�`K�p`uF�)HGL`@��G���$������o�X,(F;F��GLP%�@$��h����6To��y�C���X@)H�1e-�8Y2GI T	bX��Z��-<'��]I� �&��&���v�]aBS��zd)k�V��\�xu����=��K�'g�'�L�"�R(�tcn}z���`��r(Y�D�AD�"����CU��}���9�X
�gܔk��r~�z@���Ho4LM�αևbO����,��8�)��1SE0��TB�t�.Զ[��ȵ�H��$������u�Sc���[��B
�k))o�p]/��ԑ�5/�/��z9�؊E�=������]���eXB�~M�a9	& P�e�142#(A�v��%�_�4�\}���g�gۙа��{;��u��� ����7���"Aj[i��9�8���H��"��<|�{�1�l�&�ŖU ��g�嵟��/ʶ����f�@�NB���bd<��ss��3SGs�Z����{b>��C����Z�������6HS�%4w�S�f
G�괘$b�Y��)�sN�
��`�E]���d?��&�8�h˩��������)H��nEG����\����;`w�=L�z����L�   ��C�/Q@L[n9F�d��	%�(���QX�T�1?�,��@�P%�X&��Q3�I]+9!ha��J%�s�⤦�#��Qbl�_Dce^��KJ���pb�2���&~L1.�@VDAń�Q�PYe!T!O%����x�RϞ��S���jO#�7�� 3"U�[�l��3r�LV��Z?l��,DÍq��&��O�'� ��em��LЅ��ŉ���L�Hl		�f�5^*�$�ƾt�,�ͧsF6�s/�d��`���AW�",��Kem�+@�DFfAR"3�����������UX,����BLD�w:DZE@�F�$�_+$�	��V,,5=5*'l?'�+�u:%��Ut��)�\W��(� �$����YF&Ӛ{/�V�����U���(޷$<�6����7:_�"�"6UM،�
S��R����%��@_��&��֖��!.7��4to6�ի�p^rZ13��[ ��(�-�4�e�����Z�֨�]Ԭ"�WO�"�{��)�"�߂�̈�M!a�a�Q��TT��a/��D\ϧx�8Z&S	����#��Q�F�!��b	�h�.\e�I1쪀Ȧ�C{�c�c��^��)�Q�U#*6dX����7�MI�,$>Xt��^`%�j�5Ĥ썏��=�h���[ۭ�U������Ȃ#�	��5����&R�%�s�yꃻ��s�	�T�
�ªP,.1��ob�R��h}�S~�������q�o8��v"
���x2�9/��'�DM�Y帟r6d�U�� �	󥁾4agu��i�{�?��|�!D���q5
Fdd�b<��	P���v�ġ@� �#@�Z�<Sx'Fƒ\����c�.!��|z�y�J����:_�;PT@�A�?�3AZI1+�����!G�=��'�b;c"�h%��%&ʁ����z�aOO��6g��D�8�SX0:��dv����4X5H�B\e2DYL��MK��c^���#"�6�ƷB�L�h���z�2K�J�S)�����`f$a�hjL&)�[�x�Dq7`tU���P�S�;@����\� ��Q���D��:;�)S�3@�l �ˑ�19�30C��fl�
@p8\�7C�=h32(�����usQk#�3,�<�O�>0�h���B#3'*�������Ȍ����P�I������7�2��HK�׎�b7��#�[$��g�g������E��3Db� ഄ�֥�$�.���rlx/�J�YEf��m��&�	#���)Q�H'QiW��UW�1l�l]h���"�x�$�O������%��^.X��-D�M@�4�M"O҉A�E��b�D V����@����R
�Ҩ�E�*���J �BR|�.Qw�J(�RA��D�����E���h���5]TT(e�D   �рU `�V+CD��%����n���(�K�W�U�J�A8��XRՄ�;��Ий;�J�5� �d���Y��1*�!�jz�H�����E�Z܁(6�(�r�Ԭ9@�%M��PI��vIINip��P4g����� �m��vo���x�MӪOE]U�ƽa4��
���_M��>�j��$חD��ҍJz���ޡ��8�jJ�4����1Mj���Y��������H���6P�꒝g�a�V���ܹ+/k���=�E�=1�,"�vr��L��X��e�  �(`              �  b�0��E�~���Y@     �1��A$�)����  8�! H��". � !   0Q�� 0x�����
4�� 	@IGAA�0@��� 9a�x8�щ0���#�M �@�"�x$a�@"(� ��A��� m�Y�$҄��#�H82]���jZh��< x4F�$G%�H �AL�  ����~]�`���X3L�N� '�M��Z ��.ԼZ��BF�KkX̓fE��X�8ٚ��N'"I�(��t�y�gϾ�G��X���oA��l�ɗf���$*�Q$�́p���MeE	�g����8ԓ�c;�۽EZ�s��i�Q �p�g�y-�'�_�8YQY](*69a�d�=�F���'+����^�^7�8�_��Њ�6OC=<�N��"�؏u�rɷ�>�p=���z���V���TŻ
������g��"��%��	��̛��ػ/�#���{G��Ȣ�Bes��IN��v���E���wNH���e�`�|�=��t�(��9�=ŋ�į]�F�K�d$e&��y��T1L"�z$h��'`r��|*�kD鏸d��G
f��d�W�yqOZm)�	� ��x|T���V��r����`#L�/˸mruU���>J�{r�Y$���&��~��2���Vb�ӯm�yEum�*��R�d���J����嬮��5�-��|��{���w��O�^h�5e�������qe7���R��n��K�"��&��k�����*�~_�v!���ىUs˳ʼ��4U�fl�/�!nZw�U���$��"EF)��_Չݎ~L�;dV��:��_R��DS=��(��6YEw��=-��C������d��bu���W�[2#��W�ۦS�����1'�սd���E��V�b��(/,�͋�D�kjP�v"KqH��^!Q6�y�I�5H��D�7Q*��R�FI$��{Z��DB1��#�w�*t$��" ��� �y!���LB
�MMBB	@_BOIYKo�M3vqfg���&� �&��R     �G X�<&�Ѥ��p�+���X���QְĄ:K\]b�R�ܵz����kDE�S9	�wA��X�����h_��%���E���F�%�	)�&��"��1$!�H$��B���"z�a�(VK(�P��E�S�z�~�&��� �Ѱ�%�HM֐�[ae��Yķ$G���N_OԼZ�"l���b1?�݃��^s�>صn(�Ss�p*�#��0��dq|U�ZOq|���,����M����o�8��ߔ�^��;���˧��\<��T�+�o���c;�\S/}���:�����s������F��l/���̰p�'���eZL��*�	o� '^�}� ��,U��x���|�A�%�
`t�����p���K�w���p�B��#��x�#�� N}@���B�x�'�)���G����Z̨�
�>4�g�����'���9��#�o?�#<�8@�\As䳊D�QaFK��A�dG
ٙ��^Zx�)��#V�̝P)��0L�:��G��=�)%���y$��� �( �M�p�QI�������Y�B��81p���|�9k�����d*fD��Q�2f�$��Y�Q�a`  �҈ � �0 @@��s��F
t��#_m��(�g�Ҫ�2H���M5�v�u���MEn6k�.6ĪĻ�����5HXɠ�+��(�Ů��:zj�&aJ��	W}�w(�b+P䒨1���-��TV����,d�$������Y����jf��צ�[�Y��lէMG���NZ�W=}�2̈4��,�禐/���X�b�d�eO^䌂�0�IŸr� �������7�76�P��iϜ;���tۛ��Y2҆�Jg]��  �                    �               � �       (0�   �mR3f���ܝbj�!d��w��d��Ӵ�4brh�`hW�e0��Ah�G�����;ğw�����u��"�˸��QQ�
��T�؝�ܜaF�3�x�` r"b5��@��:?�(mw�/���>��I�ت`&��Oh��1ߦ��C!.��ԓr�hȌCCX��bN+����Y��G4k4Q]6!�ٺ�������W'i��4	�������o�d�/K�k��m,F�'���B�6Y.�ULն��t�J) O�h�E��[Z�h�_��+���;}���͈c�����i��m6�gU��`�-�\�Duk��̔��l1���'�-Y<L���0c7&L���	ɑq�(ID�.��1���&v�Hdc���b++��թ�3<̒I|+�j�?��+�$(wb$W4�̠�wnFJ-Y�P��8�zME"�H�$i���ddXur�K����l+��7[��$'���by���J���Ɉ�HBH���n&�������f�Ev��8*�6[[n��_}BE�3J���CU�Iq0��U��u?�v�-��_|�B�2�H�P�N4�1�JlT#�6Q5ri(���[�{�%�T2w��p\��>&=��؎҄��;�O�N�LH�j<�F��02�Xb	b8�� e�0J�CI�XI8� �L
y����$s���H����hF�%c$�,�  �G#$��$
�S��JK��E�t�zd�ο��8<@B��x���Y1��������wo�%�~�Dr��q����v⸂�y��+^qG<{�%&b`��n\g |��)� &�ЯL��\`'�&�/�� !�Ϸ����#y����R�/��xF޽�=�
����߁��a�G{ˉ	k�N<3���q�Ŀ���ρ��̛a9>��'A����x_]��D�j�,�GŦ�w�N_8D�A��������xSNY�Z}�ˈ⸃&�/��j¸�7�n�c_�?����;�24���7��r�$]��:�	��8NXa�:� e�@6>B'��;l(�}�Y���'����AY9�`	\�Å��K�~�qfO8pZ�eȱv[^v��pŸ�����n�O�2��6<\�  ��� �P�0a@��b�@�F~���Y"�T�.����%.��M�7L�\# ���Ҥ��6$B��@K��@#~��4�"��/�0ꬫ�#���A+@�.3�6���m5	���}`���	#�@�t]Zi����is�Y����E��CI�/g��w
HlB_WKEY�0�[;Q{�.�i����Bm�Nm���Ĭ�E��c��(i��w:���ճ�Mo����M8�(���	m�Ҷ�$��Qȣ�M��o�5�a��FK+):ƨ�B�����gfJ���̴*�ٛ��a�)u@9����'���ߔvV�S�)U/�\{�d  �  P   �               
AH               1�            ^�Yx�3�]��a'�(�BR*�OP�u~	 �� �n�!�ti�%��{��j�Y�}�$
2"s�,C��M�p��J�$�#��� �ɶǉF��K!y��7�E�:*�Hb��n�U1�ť	�(yy.s%�j�ے���&��g��Sq�	���4��R4�Q8ӄ�m�!-y=ƍ����bV���7��t-˶5n�$q4�a/KB���+�6+ķ�|,Y��@3�#�.X?̰�
Β� L���R�Mb�*�'��ȝ���_��A��l�Ov�B�[ת@"4�[a������>��)�Ķ��$�Ov��Ŋ޴-�QT��uQe��ȅ @�O���\d�!K����E�eۨ�j�v	������O�p?RBK%�����t���BT(��#���}f�7����j��E��g����8�!E�Ɨ�qi��0�4��O*B���-H���0�myZ��S���������k���yCFb
3��Uj�.���tLB'w��q�.A~�1t�H 

(d���.���z �'�ۨ�:�$İ%�hz!�&	'a��e
=W:�Ľ��X��qZ����qdd)� -�� +�߼�X 6-�$���+aK�FM �ig�Ɏ���i�J�(���_�x��^O�_lT P� 3�O?
�/���Ȅ����K��
*��i�\ M���H�����s��?é
�<�Q����z(� ��Q
�@�������t�6:k���	/�є��8�7��b�|�ǇNw	~�C� �E,d\#!#,E(����ψ��, �$1;��{�єH�%dW��*?�^"��f:m+��B1F�ǀ��]MOu�+�� �fE��!Z�� CL(� Fk��hG�%�O��0@"f! �BH׻b�ȿ�M͓}�j]-R@م��F���`�Y�@�B	0�����Z@8IU0CT�E �ga�G^@�G�!�\S3�їgd��T��)7E��c��rE�$F�8N��Y?f\H%�e���$�'>�dacn���;{�^���L(��go;��Cʴ��&|XE��ЊY�A�
��I"��Ɖ
�q3��2��Q<Ah�з�� �ƗK�Ա�S.5�R�   �G'�d@�h*B���T�Z"�C�"*T*T)LX�$���,P�- ���R�QE!�)D
)(�DFC"(��R��
!���񙈂�
�5B�H��@O{U�O �*&G
�307�fd�331@�
dr2"�K�ˑ�f �9�QNTPyM���i9�_������ap��s��Z떙�TJԤ�vk�e�r�C�a�?AH) �)UUR�d
-M��TГ��tZU|5f.����9p�4IܨB� ���s���tT"�EQ�����r�$�!���]x��5��A�hL��dx��S��E(��+���TS���B9�
�r~�D�"H���;��䂁	Kք��ޮA5��`q��,:nR�Pg���ӐBx���u��)f��줤v�Ŵ�|��_8�kZP'h��ԯL��)f�AJ$h�hKQ��*_w�i ���DA�L�4���D"�΄�p��5�+zV���_��(�(��P5+��Q=V��w�A?��:��@�z�Z(_�:?	U��  ẠPE`������3��Ed)�*D�MB=F��-���X��5 �+���=Y��{�;M�S`m��2�.��5deM��\eցJ�
��VoQcP���+j̢�
b�j�:�	8�ݰ=lǽ��:C�3�����ܙ��H�)R ���s@N@�4����@MV�ӄ�d�T�����z�92��|hڈ��Y ��!2�bM*���&�L�֦�yܘ9Zk�z�ytKj�:=�������ZGD�٧�a�&ji�M�c�R�R�:9TV��JM���8@�����D�R]����y��j��beY섓��/Q�
+w�gV|�`#.���s��ee�sj�U����{�1��/���ϕ��8Zh�В^���>���z�AgR�rb@\{����γ�`  �@�E�K@        0     �k+L� �`    �  5�>�� �  8!� ��&�` I��ds�� �>�e�� �ñ�]� u�]� ���H4�$�`�"�|H�Êɋ@���z��]r@BM���K����wcTc&�*�Xw���L!��:x�.8���:�����m���HAq�(KA�\"--��L/���Ď�� п�)��oXθ����J���Q=$�^�ä�B��7�������yR`��fiuFO'H@Up"1��`��*�A���6��}e�{�c�u��2�ke ��q2[����"��4��jH՘ŋ=DF\�,�Њ�=y�Fكӊ����z����� BM���|�R������a��G����],��@n<$�x��?1�)��ϵ��!�Ǿ�6~����<-�E�]�.��}��t�T�g��v'��k.X��֡�Z�09��І$C��U@�ǧ��sp��>�x{��	�zw�v�!?r�ԑ����!�K���� *B �Z��5+A&�����Cy���r��d�Fr0�%��#�".o���]�^������8>?��`�@L�Ǆ��L�8�h��ԣc�pL,��q�\KTR�l��/�|��Ng�o>�ꅠ2_��d%R��K2q:Q��	�O��@���qqfBW~�r�;�Y{�ꦝ��@QG�*�p�/u����)�P��jN�%�R��{��w+M���Y7��Uy7В���oķY���7+H��G��{P86�˭�:"����?�˻�p��/WU.�K�����)v�>Je������.I`�K��đ]m�蓯�~11e�C�*\������Ӓ"�2G���?>�v�(��&�!0�}$4���W��B/��B���fg>���K�Xbw���ϸ&t�7���[$�}
C2`����/ 4�%��Җ����/I��L@ʜ���F���XƢ�|_1'��U�:�N���fie��Gw+�b��X#[���!Ʒl���҄DI�%��K?�x?��#����0�WP���`��Qn!+���2X�/g�K���R���)��!p��,_{�45��߫�!?fZ�Lj�n�I����P�*�œ[]�ջ.�i�`�/���2�V��Tq����T��>Ob3<�t�|
��v.!9U�Yx�)uE�]ŕc����h�|�  �5Ȓ� (`��X�EVQ2H0��HR� �$��kJD-��=C%y���Z��p�w�m1'��7�/���S5�|!ڿ����ihA��l��b�m���DЌ̒͟���C<�\a��<I���zȈ�8��O��o"m����֜Q�o�S�~Џ��/��#JE���:�\W��k�E��X���V\�s{��!���[qu�zap��	
��.3�K���K ���G������8�>���b3��-�����e���"}���Z�^Qe!���+�dg_�Z���s3���O��|8 a��`` G"��ǈW�C,+��?<d�;aG+��Vύ�@�>#�c���@  ���%��h#�:F��19�d��T�bƦ��є�Ԗ�IEp�U����*��U��	�T���购��`c���QL�����x�/gd ��5�C�����T��K�ʴL�� &�L��UT?�:h�@��M�ԗ�..F���=
�C�4ҍ*�?��KFQ��z"8�iN�x�3�o��H{�&t vB8�ĩY2�؎ZHP�B>�WNq��Y�99/�I)P���rg��.̢�)��4mD�Y���+Z	�t�ņX䩎�3<[�Ux�I3d�~��Y�T�y�hA�E��\�
&q$h��+!d��A5�_�Af�K��	����A�ĥZa��E��,T�����Y|�r�Qr��k�̵n�K���5f�h��zh)'��Rs�-qv����T�@������!����^���2�>�+l)F�UxT�I)f)���J])�u�I�Ğ+�<��N)L[K�o��^0��  �  �     `      � �  ``�       �  !/%a&,    � �� �8��  Mb	Z�,O0�;Qf��$K���2�%�k��,��mK�=�VDX6��fymU��\��� 9�b���%�zl��1aq36ɂ����jfxТm�"h)Q��h�&��p0�Cc����i�&[�N��M�M�Z���[�<��qjbC��C@�ò�x+�U�dn*R U���HT�p�·�����E��DByn�:U�:�b	�g|d�9�PJ)1�H�{�BBY�n�3'��ĺ��1�������0^�:ݒ-��=�}g)� M8v�S��38'��"GB�G ��7�d	TB12��FS8[�,��l'�`1�w� m�0�'�"f��X��.�t^}4��ȴx~���d{�� �����9\P�h��1tP�@r0�N�ZZM��ڽ��ǃ���@�{�D����@6�Ó&|ȉ�^�T,4����S�H�Hv���@0�J�o�f/(�2�^mK̤<�Q{��UBA�(�)BQF�R�����!a�Y�E}!@�t
| :{dh�
�!���RO�[�+T$eJD��\�
l�Gh^iD�APNd�J` �Q����f91�C'�p�)b&K���
E�_- �`����]! =�ʞ=�A�{Y��8隝4ި��2�Q%�%t��<�t+�$v���e7ժ�6I��5�O�]W�,#JMI����^����t��=����J
 �B� j9lٍ���1PÉ1�/v'�V
@�jfs&�=}�!(j��
��ra�]�!�kl
!uKG�����imċi��$�7��Y!">�qE��Ss����}��o��hG)��! �yZ�oޭ�%���[/X�D�ѤY ��:��h�{m_JR�Y��D�С|���	XD���4'7��&S����5h��杈������]���f㶉<&���mѳ�˽,	43� >� tAp���k6��i&J�u�l��R!rDKb�{��lL��Ϣ�VD��9!��ns����>w$k���<����Ǜ���AX8nٖ=���]~�h\ 0�#_ W� 9i��e��:�C��E�&ή;�܍�*���U����M�D噲�}��.D3P���z7�}�M��oXeVU�� �1�t8(!FJ�?0�P+�����"�y�6�"�C�bK�S.S@����Q�m'0_��lž�l���ǾqS�ˠ�5�ޫ6U]�k��x7�5�
�Ȑ+,]X��G�V
It�f�}�,'!,���b����鵗5;�]�c����ױM}�i��6s�3��z��B�d[��'�`��o�'ă��s�e�:(�~�5-��� 
�/�IӐ�n~U~b4o��C+�{���
���V�)�.����A�4��[OI7�.�)����xq:���WHouŌ�z��ӻ�}�m��|�5�r��i��{�c�qF�D�[�z�d!;W�pwH��
����aɼ����� n�v$V`Ŝ#��DN�V�v�  �G$��X&!QD ڀX���SA��ة� R2M�CP�Ee�G{�J�½P*���*a`�i�{��a���c:�3<
S:�'.ﴔ��Si�,��$�.$;��x *nX8�0���<NcŸ����0��؈ff_�۟>)��J#����29_��HdS�'0��R��A���]�����U��x����	*�n�P�X@�i����g����m3�ӑ���q8Il�x����%Ј���i�Cn(��?a������H%۹=��	��|V�߷���w��������e>�~g{�H�v�����A�?��JZz)��.!����N;$L7����!Kp�~�af�Q�����}Ǎa��Tdf(����:Ʉi�JDc?��د�5�r];�	�����-Y���'�����,��o��.g������ �K0G�-�O���%�0�m�b�A��Y������8C����6�PZ��kz TwB�#2,#�"ZYW��������{�]̏���O��f�O�X{�a%�!�~V���{
"]����#�>�L��=����,��&M��$��`��e�����ç����X����xmx�q�A�.�qo|�x����7g���Ϟ�F`�/�W�ܺx��9G�����z  ��8%`@!  H D!SX>�g̹�()���ܻ�H�I"Ҹ��}ֵEc�S�ċH��@8��(�[P��"���9�6*X\NjK�)�qH��I+e���=��� " !�F��/H�"�rT�J_-�ȷ��>��W�$�	p��4�K��Gh��.3#��◐<!�9gh���6*�Zv�X��+�@���n2��Y�A��az�*1l�1�"J�e�h@�� D)��$n��v�fy"5D�E�̋�7CY�\�Ӛ'Bj��3?������W%d˷�a]�lh�8�=Y���Bϩ7��'��t)�u"��
-�˂R�]!fJ@��!�i����G��
�	���5��u��In�Y��Q�����R�~1��Lb�L_rXq��j��i�+��-<�r�ԫdܴ�	8  �                              `    �H      Ce� @P(`�M�����2u}r'���|A2J�M#A}�0�&��E�{�`�e������0k�є�(���Z$��R#!�f���p� >�7),�Ār&��>>��:u۸WV�.�LI�%"��u�C�5��6��!j�N46{?N��$�>��bOY�]Y�լ%� ��P��V� ��Y�.��4�>Wk���x)�'���U��9���|���9��x��4h�G������ʭa ��!��` {>�X������P��;����'�q?Y�@+��{��7U��`�"ډ��M�� n���֊���k%�h�C t������B@8�N
zڰ�F�:�6Ѐ���:�)�����\���S Հ��w�;,^=Xy
1HЂ4�U @5H�>�H?]a�8��h.��Rۏ��6�`DV�����Re���0���4x t��(��R��\JB	[&����O|���ר��U�; (f���.��v���_k!��j��ͪ�ІF�`]~��z�M<B )��ĩf�8D C�������o*�s��N�*f&1���w�i��("��.�[b��.�R��[�҄׿`�	�F� 	�L����3��T�X�,m�_�O�)�����l���0`P�!EZLW����,dv����`	�� v&e�D�!�d�cڎ�=�����藑�+��Z��ה�����f-f9>��U�H� �c2�;>Y�+x&匇���[��~�+Ŷa����V7����7"H5xGB�<^{!ˌ;,g�4���a-Yd:(�}�����/Q�B�E^!���0��(�֎�8�#���5�3���PJR:T�_�u,,jH��7�з����� 9���A��8���Dֆ!^�o0�J� K�^'v�B�;��x#=�Q����r�X8��wQ����#H X(�R���i�Ƀ�HCD �8����$h%��D� 8�H�'���HGE�Z��k{R�/�Pp5��D�B���8 �3XJ�h�+AMZ[G� �J�R:�P� ,,�& 0
���S,�Ӝp̤�bЎV�T�T�YM��P��H�Υ�u�����( ]�\�t����
�C��f�J��D1!�ԃ8�(�8�]��T�j,X!n�"\8?�dc�:PF,���t�^X�BLi�ߝnC���A���7s�r��D��tB.�����:�7Q���8G�-�1;v�QGa���h��B�!&v�E�X@�&��*�r7du��]���	���>�Q����U�S���%�@�@rI����=gG�x����g��VS~L��]���8 1_�����h �w1d�� ����������*}���P��bk�u+:qpV�Aś�Őpk%t��x7�  �G&� :�A$PAB,��!��D$����AEAEXI!��H���Jsbd��W�l3��Iۚl>>&R��� �!a/��b���������d��"L|^+`��̴��2���Zt�
�#��K�PL�Ȉ��o����EBy�"g~`!(�-�g�d����a���aV�'Rz��z���4u��{ �`���"�(��$���)�Q�g&9
�LU_�҈|����j�u��Ǚ�����.�X��2�R�%R��P`2�v�B�#8�x�Ap���%�<mn�YS>�L��.W�"�� ��,K+Z'Z�D��@J$%��0t-T]�Ik�������'z��k;�)��4��s�RBŭj =gz���w]�@��M��-cH�SRB*EYP���)�Q�TX�䒘�ፁ��� �A^`(ւ#�� [(b;�Z��Z@s'� ��t�,V{�e5��t�]u�����ւ��B�L��aY"�F@&Q�,���(�P��Z�*C�)@%`�ҡd�<ҖId���PW�!���CG"A��XV��)(�K�tSPO����TBT��,r����4��k��_M$���� jg���Z�聱�--k�-C�*	Uj!SV�EMT��-�>P��=��Q��&v7T
�ue�~�ʙ�A!{�	Q ���AV�"Ң���J ��A*'QLj��b�V�)Zl��� �t��h�V��J�6dU����Y�7ҿ��c �˾\��T�ǖ�ȡD*8�.ET��e�����R��qğ2Ҫ(��Y�Q&"�M2�*D��'�  �� B@�#�Q��Ҁ<�FIP�'D��4��Jl�eD+6r��D��5�:����6�9HEq���%6�/@m�9=C�L�0���q�A<ق�	����[�C5kG�@�>H���9�4Ȫ4�~�<O2���0��dz�al�"GȭG��@�LrY�Fh=���/dxf9Q'
������S��D�TSD�tED�|�I�c	("L�0�eZm��}i�뒓��d��Z��~w=�����F/l��<�>���`�!��_�@^��xZ$SU��ڷ��l%�Ib��h	��Z�*L�4������/r�z�3j:}RUqUŉiA�u   ���z=�r̴        !�    $<�T J      0   fu 8� %�E   ��-%G� ` 0 )k�@cGr-��dM 	�}3p�8)����#~¹
 6�B�	!�u�W}�������ECXa�$��)>0<trs�3ss�:G(��_��Ĵax9"r�N�����z��$� ��WBH^��,��G`�4`Y5Iv\��ϯ�.@�Mv���..%�ǃ�~]4-�j8�Zז��ʘL��H��@�Q��A�=�i\#��Z��i6@�f!UZ&�kh2�w�.��C�\v �zB���tL�)c�A\ �jf�~���ܩIIe�3��-�M���Nl�36���ս5��b`5�@�$T,e;�<�O4^3(i��Ԑ��H"�)�"DÕ�� QZ�^��+(#01��ˍ��;�- ��e��E�G�q�Au���w�A���9ն݌�2�	n&f�Ʉ�q��l�	�� �KA�a	���&�d5	&D�c��l#|!PH�#l"L�D8C����4I8RW�%D�L'��� �-&�'��;�Wh&9���`��
ԡy�E֕��k�qg��v���	tvW�� BS�BI��΁�p�i$�a*��^�p���p������F����+��F�-�^A"j.\#�$�l"�>��p�"	�&�Ɔn�D�-���OK�bW��KU��  nS`����
+0�\"�"��(��o�.>q,���bbf��+ �[@��*��
�.������H�.�~{aq�p�Hp��"Z6� `    ��t�   @t�Ȁ+(E<��s<n&'��*_l�* �
	'	�w3>x"h�D�\GR虓���' ��������"��]�$&߭$=��G�"p&S4B�W'�1w �L�9�� �Uu��������$DT,#��1����6�F��VP@솲�_OɆU���d,�� @   ��  n�@  (���S�`�].�$D�O.�ڄ��$șw~ʴ@�)D�B���M��WXH.!��x�
�1Gy�����	������!Lj� a Ȗ K� r�9��� %eX��n�bg�r,d!� " L t��$�T�!�@H4�b� L4j�`�Qnp3�0[��brt���$��L���q�
9 �F�_:�y#�Ϧܚ�"7�t:�V����QV� ���̰
�(nW��B\�#P�h�c�^L��D��Dg��=�%��i��bd엻L���o�y�Eo����s2�
f^��K`#G�bdfs�ٷ�ZD��������pS�L����Hʘ�  ��AI(������@���a��,�Xa �,�� ��!�Ș�HC�	���s�P����B� �X��$Т��h��I�B�TAD���)%�Z!�( ��)BQg�E�:�[B'#*/ ��D�3%���@c���Y���);��h��ѤIv�LJXk:�5��JJYF���  �ǈ��!A|�"d�7/7���D	<m((uɱ�u�����udd��#)�3� 4�X�X��aeD�vS!��G˄&`��|¶.l�;bw�P�W̎G�D�7�w�6l�;D������N�6��XK6IN@pp#$p�+�7��zAceʧP��� ̌��C?��{�?������.�H.�ZCx�5��P�N�L@�D�R�N � ��'�xI޴�`o� F]fgp�?�m��}u|o,)���xpf��'O�+sF�=TI�BX 8@�̑s���.���9cf��$�VAFhX�3�,m�_��.U�D�0< d$�/��g$x��}o��K���9rV+��#.�L����������_��tuD�+�4�`��pp$�����& �̈���\񪎠4�|M %�O���$�X:�7�����&k�8b-qh6��q��^�?
�1S�����4��!���J���a��#i�ze�բ�l.$�?��/��~_7�?�e�Aa9��\ ��^i%��ֳoi�[�,4�V��6�6�sZ��E��1K�2$qݲX\ x�z�Y/�j�OD�T|xn2�Z�	��;�����$ �L�m�G�Ҡ��q&K�yyb1��-Z�pp;�p����Q����3�[a?���	۾�l �Y�<V�~���kE���P�G�47�)mb��_t����b��ыΞ�,j#\/���/2$Ջ�1�2���D'���sס���X�Blf���},��*屳Ɉ�Xk┣��I��4E�+S!m'˵3m�S�y��]8}8Gx���S,7��#a൙�
 A$��.oLݍ�od��xQ;d;G���p�YC�]�EC`g�ă��d���
|X ��c���Qr&�Q1$�j6��p�{d�`Z��_nO�������橺�U_
�FI@U�S�$���TpWLW������@0�'�#zM}xH�8'�la�IS{B����+	Ab���4�F�����ODn���B����%�(Q�B&Sbȿ�!���Gb���y�!�Rc$���?5���W
��&�!h�5��٩т�.��4�ͱ�y��4&��ױ�� �ز�o�
�s6ш� Dh���X�:���G�jw�LU��h�Е8B�������]�F��J@r��"�� yf�#":Z� �D' 7������O������������=�  �8 Ap4XP1��H��ק�AqL"�@��DG����9`
e�[)�����A�D����I%�H�^��Q��DQ]Q�����Q�a{HI���0H�J�@$�b�m�6�0�4@�@ �,�!B��|��&�J�0�I 	�h���k�Dz�,!B�Q?O�o$��)9�%.�GG�h�h\�,��q�H���_*�8�oj%u�sZj���_sD݄� �
��o�L�>��K	%��h�-�
��j�ԗ�������L�t�>	���W1�CK:u�Oa|���M�4���ak�ٕ�{FTA��a<	��;�{�:�8+�   0 `                 2��        �   1          Bۀ� �	�px�˷��.gog��fW�	 �b�C�"��a0���g���׆�i��+E��p�,. �� ��y�7�VF�i�'�C�@a@j�Ђ4ȹɄ	<3FuY!yb}�0�"�b�l���Hh��_w��!G���V���*�籜���V�8	���t#h4 �7IBA�@3̓���~����KD�������ڿ�a?��Y����    ��-   [�R3�!RE:7Fq?X*	
�0"	R���6!��'�qI�5��4&��>��J�'g�mm^��hq���u�:��� xP˧�>G��������"�/�p���]%E&s߸����BDB"  	�  $�	� 0Bc��(�Z:H(�70�<J��Y��t|_�Rְ��>�wC�l#"�#�"�#l �B�P@zq�ģ<⽰�XBb�RuZ����!6��r�&W-���8J�t�36l7�l�i��R"�� ����     �   �@ 0�6��E$j��Ļ��5
�u�m���A78�&�	3��+��L"���3���OmL",!�H��!�������o�K��.��L��߻Mu�)��k��    �  � <�$��lń6ko�G��aBa	ԣr�ޟ�4����kv�G�y�J�2�� �� g���d����p�c����uM��"�Kи=>a��j���cVC���ī������6�$<F�CE�*m����B
�
�2�/�:d�҂ Y;������􄌀�
�?WG��d:�п���#��N�p���A�4@� 0�&	��$�U	2�S�����i�&��E�!��I` A �@�8�W�e"'��%��a�cW[�N�-��&h)9��g:VU2�$��aC�RE��_���Хl�NoXl"j0�� pU2!��by��� �~18�3P��t&��ڀE]��U���7�'� ��� <�k���s���;��7���1Bhhq�eֆa(� a8͈���`�A#���I�F������MW�$��yؖ,���]L8v�BD�"Z��c/�$]��0(�BB��{�=�� �	���-�c>�W1gZq1"5�
�V$� Pn-�=��M��mD�kf�ۀ�y��*�@ �}���5nM�\b�B���p�VX"xX"9�e�s����yD���L�Y-KO$������-�Z"K�Mk(>�אY���L�wA�Ҳ6;�(%f<������k��W�qw>�����J
@C�����R�=��  G!����!�)�+�� Hd��0�sBJQ�AEP
 !�)Kx4�΅С�������^e�׆��y�!C� ך&� ���¹C�o���Bb�$B�9���k'Ո@�M�-�n(�"Xk'���ȟ� ��
!�L�tР���BDR ��8�lX22r�0�c�E��a �}�o�B	�e��Rh�^5+4�ĕ�Ap4X� U���Nk�bo��5��;ɸ*)����Q���b�
Lq���$�J;VIM�o�:�G�����}n���xK�)������	�]�X-� �ω��p�eN�ɢm#ۍ���Q p-�J�lӺ��c���JE
a��ȐU�c���H� [�L���3g,���(�4�cm)�	����im% >�������H�N[0X�q2jz�������@`��B�kH�2���iK������ψ2<"qG�6���3L�SB#"� ~TM�����}3�[��[8@�b��������r�(G ��H���G�le2 �m{bI�� ٝ��g�Ys��%-�l�?n�R�dd �n8I&i �ACc`\�p�se���<1P Y����#-�e��M��@
^=���o!;��!!́�@}�%��S�@�A�J�BLNm2�8Ԉd28�k�o<zw�rƳ���6��g7{�x1
���@���/i3"EF���̀F	��Y�A���*�:N�6A8�8�
l��#E��yY~����m(����@=bq�`�X�lE���9�~��Y#�)���Z܁'�i���4Jc��,!քL3l�E����[�%$(4J����YLm��
N}0�B���� VQA�mc�*űFg�uO��#����-`�BXBps��0Q�9��D� @bLS�LBD^�f�d1�3G�Uⱙ���S��Z
C�HӔ��Ρ��L�)��Z_��&T��� E���O��
�t^I�f��t��O�lh���J[S�M���&��kƙ@ո<S(�P"H��%܆b�� �l,���B#����;~?�an�}G}8&Bax ��E����1�T
Vj�F];�����-f��-��$6":g��4c`�Q�#�_��Q
���Te�^bG�Z-�!y��h��6�?8mL=7I��4$JR9��/1�ؤ͟#)2cr []_BAf"�`hȵ�p���@  	�8 
 ��0@`$q�x4-SR={�'i(TSR&�����pt���-q�4j�N�i���;��DC_a��Ғ�}m ح�+~�/Ck�]`<҅��AY�͜#��{������,J���쪪�-}��6����qی-\���Z�r��-�����_�����4��.��3y�;Z7�� tVm}9�u��:ș*ZS�V?n�>�bT ���U��{j�Ek����,JJ�`>h3]��  
  @                 �                    �  �   )������#ؘk�H�F��eč�WT��lHu���08ԷgnؔF�x�EL_��uy�|h;v.�4���)7�w!].V�kD7#E5
����)ق�[nي{D�/6�`ݿ��N�Y�;qY[I�Ctӗ���B��2��L!`D��k�Q |4w�b�ˍq��̯�ё��2�d|A��/���-�U`�DB���S�e���s��3<�̟��(�6'��.���O)ׄ���+�]��+�'qa�|=f�,�E��[�p�Q�5�{;]���ӛ��gx��љ&XD�2週��F�ֵ|�����k%�G
��m�Do��I#�U#���md:\�tUk�߇d��JƲ����z�_��Yz���
���D~�kĭ�U��&.m���g`�틢�};@Ȏ��ޢ��}"���7ۊ�&? ��	7�NI���3'�Z�\L�{,�y�L�h�
X��8N&"��?�:���)9#|��xVA�L�x�-o��ԉ�>U R�X�ő�ʭy�7�,�w����*�W�0Spp[��5�:̯�I��$�κr����д�E|4�MYQ��M튺y��}GD16f�S��g������c5<��|=��qrgf>S�r��ӟ�1�^Y�q��#��N����Br�R���
aA�����(z�x2a�����u�M@a��J;��Sy�3���)���O�/d�.��"��k��Yw1O�խq���sG$�l�y���HQ%�wd��  ����.�(,�Ag(�Q��S!��2�&Ǉa|����N��2�	���J��Y俇�l&VĈ&��@)� �cpo��>#�G]���z�)�,��d��Ǐ��	4A�&.���S�qn�t�!�M3M��/��N!v.}�<c� R*�^dv�dw��me�/�]¨#�PF�2{�s��I���fH�>�~�̧y�כn#U��q�� �\��*�3�[��ߑA���di0�K�{��3�L�����e��f^��f���EAY0�g�˃�?��m	&6�����Xn����2���Ȥ�Y�)��,�ڤ	m^p0�W�lP  �H! @ � �p�������ս�FR]g`j�^�G|�J��PT[:�:��קu��S�x�M���`ڗ�}����m�쿑iɨջJW���k�������^a������O���g�^[vꢻ���An�l����\�K�o��<|�iiu�~}������Z_)�f��z
��]`v���em�ӇF�ǽ��_]aP    0                    d          �  @�         @   i��I	�p�� �˼Lw�Hޭk�-p��^\�L40"b��Z��$X�� �w�bw1 �m9Uk�e
,�!C�T�^��`5.!�l�����s
<ɞct"H��2  `Z���A+%�V�F`b�r!��&�CCF�NdJh�-x���9�n�&�����["q�Exz��\��y�I+�y�ΰA��14�N�T�T:I�Ĺ�`�x��GL���&�R�B�Ј�"�|�6gq�D�H�bY���bT4�VC��؍L1�-�n�&�2�J`��(0"
<a�ǎ!����T�K
L0� �Lb���%+��(:�$)�hTB��^q��?���he��*��s������b!���͓H1$�C0�LE�UB*��{�+,�,���!�`�M^A���؇�M\�����J�lѨ�%�o��6�CŁb'��1� <ivuLt��0��iiB�Q{AC$kb�vȄ���\'���̕������'cJu��4+�П�Ɓ}�Y� z�I1E�XM	Es>͊`^���"55��,H�;�@j�*$�"rtH��)�4���24ɉN�%�lT&�T���!y�W��ln�We�l��̠  G&�(��,�I�+R� �Q,����{�e��:b�o(��	_�f^ۈ�����6�<#�3�66�k��u>,�׾�e[Ӑ|N����1r-�+���ɿ<��-�<D?)_����/����	�t�G�9���'�����������},# ��-�8�i%�8�EP�W,#��?���&<�&�	��I��87������� W.�x�������F	w\0�9��x�(Ǐ�.0�~k{{�v����6bn�B�勉�paz�xW`��n�v�ܱ� <�����°|4{��\H�ˀ(<��ȷ�I��������?ч��h��q����0�(�Ȓ�}����`!9�|g]����̖�	�7����00�72/�b��������Fx����x��o��17�;�=e��e���H?�A���Z�>/��5`�x8�qq{�'�|��D��bŊ
</file>

<file path=ppt/embeddings/oleObject2.xml>PK     ! �+�Xo     [Content_Types].xml �(� 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�T�n�0�W�?D�V������8�H�`��pl˻P��n�C-�D.Y�ޝ�w<��,!`�l.�YO$`�k;����-}	��Zg!k@1��&k�p��\TD�IJ,*hf΃�҅F���������^�A�XJ�����ja(y]��FI �"y�$�\�Pޛ�P�J����tːqe����x�2�<����O����քZC2V��U�2���o�S���i�#*]Y�hW,�@�>��XPc��F�v��LFC��B��E���2~/�a:���ʧ݀v1W*����θ����:HM�2��{�w�"�)~��qp��ο��E���3�ao�cþgd��Ox�6h�������  �� PK     ! �U0#�   L   _rels/.rels �(� 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 ���N�0��H�C���nH���LH�!T�$����$@����Jc�����?[���iTb/Nú(A�3b{�jx��V�b"gi��aW��l_x���b���������#b4O��r��0Q�ahѓ�eܔ�=��P-<��j{�>�<���4Mox/�}b�N�@�;�v�Cf��ۨ�B�I�����"c�&�\O���8q"K��H��<ߊs@��.�h����<⧄�Md�a��T_   �� PK     ! �>���   �   xl/_rels/workbook.xml.rels �(�                                                                                                                                                                                                                                                                 ���J�0����nӮ""��E��j}��L��m2㟾���ۅe���f���2���k�&�WP%�&��w
ޚ���[=�
&$���W�4�K��H"�xR��㣔d�����NҨ9��ɨ�Aw(7ey/���O��
��ނh�����m�|
�}D�g"$�4��F�Y��.2#���5�9��鳔�Y]b��d��@��%�s�"�ݚ0�tB��)���[����ȓ���  �� PK     ! u;��U  (     xl/workbook.xml�Q�N�0�#���i�����S� �Bj�go���i�z6����iw�1��7�R�t^Y�a<���ɬT���u�x� �0Rhk��=l��uc����#�9!T�(�Y���#[��Nn])Aw�|�PH_ �RGIϣR(=���������fu�&�$�t�/T�!]�J�[����z%�}�����A���Ì�m�O���]�4u��8�(����\�:�I��N~%�$����o
���Bv>(#m�a2'k/Zh��A�PpH�n�kO��E ��l���/��@z���t�v��c��6nI �n�(q[9���L�䴡���I7a5��'2�9��~i���  �� PK     ! ͊ɡ       xl/sharedStrings.xml���K�@����Ü��v�"�"�A���? ��43��T��0��F�C+c��J��9���C���a'e<[o�1���~�c�����i$|�l��hbD��[>;��ޏ�/	鲖�����
��|Z�����2a㶔�!�k��Rf^�y�Ҵ�aDݖhS*���l����F�2i�u����٥;�{��c�-�D�z��0�)v�E�c�m�H����s&��L~��qh���p�o-L�Դ9с|Z��H_�pST*G�y ���U���2דW�9d�j��l��7H�zR��C�G	�SP��{�������S#k�S�u>���2�p=���v���	d��f�N?�ln��Z^h��X����:3U���E/Y��Y~��T�G��w�������s#�_�Q�����  �� PK     ! ��� �   %  #   xl/worksheets/_rels/sheet1.xml.rels���
�0D���n�z����Ы����I�Fѿ7�EA�4��f�j�$��z���r�w�Χ�j��'�HÓ�z���4a�G<��"SkS
;�،4#K�e��qƔ�8����uQlT�d@��m�!�]	��9�?���5���6�K?"T��D�q��A����R��,��R_��   �� PK     ! W؅�  �     xl/theme/theme1.xml�YOoE�#�F{oc'�Gu�رh�F�[��x=ޝzvg53N�j��BB��[��J\ʧ	AA�
���]��k������o�������+�"�����-�z��!�|D����.�{H*�0�1iy3"�+�o�uo��D��Xn��*�l��H�����ܘ�+x��H�C����J��a{(���9S��?>��ţ�͌z��XI=�3�״���`G��Fș�0�0ky�h����R�D˫����yyo���Z����g~�t�h�jx�`�3��j�K�9}`j��v;�jN� �V�"�Zo���h@�q�v�R��\|��ڂ��v�]o��X�dk��J���������Z{��i8x����w�٨�x
�'h��^/��CƜ����^I�sDC]�Ř�jY�E�.= h Ê�H�2�>�qGCA�f�7.��!_.i^H��&�彛`H�9��Ͼ}��	z������G�8z��������p�Aq�G������'_�x�y9^�?��O?~V��K���ǿ<}���O~��a	|K�a>���9D�<݌a\��P�m� ��Y�C�]B��Bxc�Y�M\��P<ʀW�wY���*Z��Z9�]�Y��R\Ӽ
L㠜��q������qmw�@�̂ұ}'$��{�
$&
�9>!�D�;�:vݥ�����CQ�R���	����_fe:�����Fm�ʴ�&.���9f���
Ge$8bE�_�*,�?~ו
<�QwD�,[sS���_�P�Jݾ�f���N�h^ǜ��|�	q��a�4��w�B�=������~��Rwߦ�q�Ʌ����g��ėW	w�?ccLL����T��U���m9�)�-o6����9V�����%zO�=Y��E���o*������r����C�����M�-m�ǔ���1r]��[�4���^gN�$?�%!<�L.جA����
�!N�o�z�H SҁD	�p^4å�5zeO�u}��Cb��GvxMgǍ���*0gڌњ&pZfk�R��۫0�j�NͭjD3E�ᖫ�Ml��`�\5̭	��~�܀s�f���H���(s���y�H�xDRi�}T5N�beA��}v<�jnMM�5���IEv�%�2ｎ���{	�OG�����5�u�8iyc8*�c��ץn&1���W���l�|��f���U���v_Pة��j�І��JC�Ś���f=/J���X[�`�Ǥ ;��%�1�U�مm;���R>UD���!�����~��ψJ��0A�������r�s�t�K1���%!N˭N�,�-��\�Vt+��(wvULʟ�*�0�������Xi�p=,0ҙ��P!�*����	hL�h�+^����Kj�_���朥a�N�j�HP؏T(ك�d��b�t�$YJ�DTA\�X��䀰�����{(�P7�$-w<���4���nr���T�|�9�ww>6�A)���&�.b��wU��,��ޢ"zb�fղ� f������+�pƭ�V��W�p��E�a0o��HB��T���0���CmE��B�����`��B�dm0iRִi뤭�m�����|�[Kv���ys�sr�<��Zر�[jj�����qv�1�1�ʊ���.8z>L��&��S���C�M@�[�f��   �� PK     ! �,
�  +     xl/styles.xml�U�j1��Bwg����fw�c�PH�ʻZ[D?�$�vK!�ho-�P�����:�v�9�!�bkF�o���M�ւ�k�S2Ž�.FT�`r��ˋYg���D�+IS��e/_$�n8=_Rj@H�⥵�8�L����UQ	7�҂X�"2���0��Q��F�0��X�����VU'W�"��gv�0��t!�&s��{}�7�^x/X��Q�= �H�%���(G�(�,)���j%m�c�v�WR��3w����|@ׄ����,�WY��5�,�~���A�}�����D0�	���$�@�`<r:_�A0H�)#a�s����Owޫ���Vy�"K�M�j9�[T�/6�A�B�p�O�&�^<h=���,�+] ��ƸU�pZZ�^����[U��\Y�Β������1j^�H'���;��+`�K$Wb&�i�b�W����ǀ�,!�-��zH�e�cF"m[�A�_��rCROw���"x>"U�7߈0�f9�J���ۂ �����z��ƮN
�W�[&C�����Y����i�e�;؈Sd�����O�]jF�ɂ�)4��'3r�����g�'�^�@؆�{�j���ӎ\1��[����:Z������oh�Vv]m��]+�!R�;�����٤k{f�$��V�������hz2�;��d�鿢��h0�v���t:u���֞~Ɩ�_�^l8�r]'[�ӥ�%���f���zM�����e  �� PK     ! ��W  �     xl/worksheets/sheet1.xml��Mo�0��+��|oI����D���R�_w�`l�v����
)�VJo6~y����׺"0Vj��pPJ�L�"��=�,)����WZABO`�C��K|�fgK G�Aل��5cV�Ps;�(<ɵ��í)�m�����4��R��!2�x�<�6Z�kP�31Pq���R6�w��5v57�}s#tݠ�VVҝZSJj=J��0��p�E��n.�k)��:w�c]��9߳{�Ni�I������F�%ei��珄�}�&�oB�A��D�/�V�>� m+��\8y�5TUB����-�`����=��bH9�W�>~Y����-��W"�N�� ѓ���;��F	�&�i�{#����1���>zm�Z��1;`��M��TLC�E��X�cg�iتW����pD�}��c�|0툽����8��k����^��/��z��� �m�犏��Ṳ{pp��7����v��)�sR`{�Z9?8�V����+����%�����sSHeIy��w��n�	��n|��a:[휮�]��`[��@�v�}q�+x��Y"��P��>|%&��y��vX�P6<��?   �� PK     ! �%�A  _   docProps/core.xml �(�                                                                                                                                                                                                                                                                 ���N�0��H�C�{�i��T���(*�f���"��mH��8I��G��~;�r�8�:��V%ʒE���B�J��^��(r�*Nk��DGphQ����-�Xm�z.
$�3%�{oƎ�AR��
�V[I}x�6�}��I�αO9����DtBr6 ͗�; gj����Y��׃��φN9��Gv:��9���}pb06M�4y#�������[5��T�f�zm��P\7���Z{��:�
��
�ǋ�Z
�.|��8�V6���z��I���4�'�:��霤w��_�m�� O��M��$���g@U�/Q�   �� PK     ! ?x�I  �     xl/tables/table1.xmld��J1�����҅ʹ॥�b�BA\X}��9�	�2$�m�Յ�P����w2}3�z)������9��Hpt�0%C\.�쩈�~��N�[{KeD���1�l���-=���4!N�Mk��^���JA�J����u��T�L`'� �!�2��|,F�
�>���;b&�t|�G��x�\kmcd��ܜ�a7QC������Q��n,iPO�qeU_�G��L��7����?L���y����r7�{}s�;�M]6�(W������܇P���m׎9td����m��]4[���'�Z�R����ɻC?j���  �� PK     ! \��F�     docProps/app.xml �(�                                                                                                                                                                                                                                                                 ��An�0E�z���r�A1(�Y��;�3��"J�9��Mz��=@��!#	��6��f�|>)N7��Z��xW��$g8�K���X}=�Ĳ�ʕ�z�Bb���;��>@D)��
V#��I�Ш4!ّR��(�6���*�������<��a��J(��K g-�5����K��m `)>�`�VH��ߍ�>�
�/V�(�n	�:��\�q+�ZY�S���M �~ �AuK[(�-�Z��c��/Z�1ˮT��`��F9$��64}mC�(��<���x{�t� 8Y�q_���ڜ�io����($B�ZH?����
�t��3�β���1_i:��o�r[^�o��La���n��C��U���`���vm2��[C���/t�9�q9=��rz��L��o��   �� PK-      ! �+�Xo                     [Content_Types].xmlPK-      ! �U0#�   L               �  _rels/.relsPK-      ! �>���   �               �  xl/_rels/workbook.xml.relsPK-      ! u;��U  (               	  xl/workbook.xmlPK-      ! ͊ɡ                 �
  xl/sharedStrings.xmlPK-      ! ��� �   %  #             W  xl/worksheets/_rels/sheet1.xml.relsPK-      ! W؅�  �               T  xl/theme/theme1.xmlPK-      ! �,
�  +                  xl/styles.xmlPK-      ! ��W  �               8  xl/worksheets/sheet1.xmlPK-      ! �%�A  _               �  docProps/core.xmlPK-      ! ?x�I  �               =  xl/tables/table1.xmlPK-      ! \��F�                 �  docProps/app.xmlPK        �     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5E5F95BF-0864-43FF-A362-855626D12E05}" type="datetime1">
              <a:rPr lang="ko-KR" altLang="en-US"/>
              <a:pPr lvl="0">
                <a:defRPr lang="ko-KR" altLang="en-US"/>
              </a:pPr>
              <a:t>2015-06-08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31FF4F04-DBA2-48A2-AA32-54E8F7EAB462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49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8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68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1FF4F04-DBA2-48A2-AA32-54E8F7EAB462}" type="slidenum">
              <a:rPr lang="ko-KR" altLang="en-US"/>
              <a:pPr lvl="0">
                <a:defRPr lang="ko-KR" altLang="en-US"/>
              </a:pPr>
              <a:t>49</a:t>
            </a:fld>
            <a:endParaRPr lang="ko-KR" altLang="en-US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4F04-DBA2-48A2-AA32-54E8F7EAB462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996950"/>
      </p:ext>
    </p:extLst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31FF4F04-DBA2-48A2-AA32-54E8F7EAB462}" type="slidenum">
              <a:rPr lang="ko-KR" altLang="en-US"/>
              <a:pPr lvl="0">
                <a:defRPr lang="ko-KR" altLang="en-US"/>
              </a:pPr>
              <a:t>68</a:t>
            </a:fld>
            <a:endParaRPr lang="ko-KR" altLang="en-US"/>
          </a:p>
        </p:txBody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702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714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406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95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151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371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162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845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55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312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575749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4FA1A-D1C9-4B9D-9D27-D3858C25688E}" type="datetimeFigureOut">
              <a:rPr lang="ko-KR" altLang="en-US" smtClean="0"/>
              <a:pPr/>
              <a:t>2015-05-19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2DB4-F816-4E09-A297-39274B51C9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259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chart" Target="../charts/chart1.xml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8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9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0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1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2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3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4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5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6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7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8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19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0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1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2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3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4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5.jpe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6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7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8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29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30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31.jpeg"  /><Relationship Id="rId5" Type="http://schemas.openxmlformats.org/officeDocument/2006/relationships/image" Target="../media/image32.jpe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33.pn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34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35.jpeg"  /><Relationship Id="rId5" Type="http://schemas.openxmlformats.org/officeDocument/2006/relationships/image" Target="../media/image36.jpe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37.jpeg"  /><Relationship Id="rId5" Type="http://schemas.openxmlformats.org/officeDocument/2006/relationships/image" Target="../media/image38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39.jpe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40.jpeg"  /><Relationship Id="rId5" Type="http://schemas.openxmlformats.org/officeDocument/2006/relationships/image" Target="../media/image41.jpe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42.jpeg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43.jpeg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hyperlink" Target="https://www.youtube.com/watch?v=BW6hnqvMhU0" TargetMode="External" /><Relationship Id="rId5" Type="http://schemas.openxmlformats.org/officeDocument/2006/relationships/image" Target="../media/image44.jpeg"  /><Relationship Id="rId6" Type="http://schemas.openxmlformats.org/officeDocument/2006/relationships/image" Target="../media/image37.jpeg"  /></Relationships>
</file>

<file path=ppt/slides/_rels/slide4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.jpeg"  /><Relationship Id="rId4" Type="http://schemas.microsoft.com/office/2007/relationships/hdphoto" Target="../embeddings/oleObject1.xml"  /><Relationship Id="rId5" Type="http://schemas.openxmlformats.org/officeDocument/2006/relationships/image" Target="../media/image45.jpeg"  /><Relationship Id="rId6" Type="http://schemas.openxmlformats.org/officeDocument/2006/relationships/image" Target="../media/image46.jpeg"  /><Relationship Id="rId7" Type="http://schemas.openxmlformats.org/officeDocument/2006/relationships/image" Target="../media/image47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5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hyperlink" Target="https://www.youtube.com/watch?v=JmDEgLYAeRM" TargetMode="External" /><Relationship Id="rId5" Type="http://schemas.openxmlformats.org/officeDocument/2006/relationships/image" Target="../media/image48.png"  /></Relationships>
</file>

<file path=ppt/slides/_rels/slide5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49.png"  /><Relationship Id="rId5" Type="http://schemas.openxmlformats.org/officeDocument/2006/relationships/image" Target="../media/image50.jpeg"  /><Relationship Id="rId6" Type="http://schemas.openxmlformats.org/officeDocument/2006/relationships/image" Target="../media/image51.jpeg"  /><Relationship Id="rId7" Type="http://schemas.openxmlformats.org/officeDocument/2006/relationships/image" Target="../media/image43.jpeg"  /></Relationships>
</file>

<file path=ppt/slides/_rels/slide5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52.jpeg"  /></Relationships>
</file>

<file path=ppt/slides/_rels/slide5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53.jpeg"  /><Relationship Id="rId5" Type="http://schemas.openxmlformats.org/officeDocument/2006/relationships/hyperlink" Target="https://www.youtube.com/watch?v=6yvizeef7DE" TargetMode="External" /><Relationship Id="rId6" Type="http://schemas.openxmlformats.org/officeDocument/2006/relationships/image" Target="../media/image54.jpeg"  /></Relationships>
</file>

<file path=ppt/slides/_rels/slide5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55.jpeg"  /></Relationships>
</file>

<file path=ppt/slides/_rels/slide5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56.jpeg"  /><Relationship Id="rId5" Type="http://schemas.openxmlformats.org/officeDocument/2006/relationships/image" Target="../media/image57.jpeg"  /></Relationships>
</file>

<file path=ppt/slides/_rels/slide5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58.png"  /><Relationship Id="rId5" Type="http://schemas.openxmlformats.org/officeDocument/2006/relationships/image" Target="../media/image59.jpeg"  /></Relationships>
</file>

<file path=ppt/slides/_rels/slide5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5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1.jpeg"  /><Relationship Id="rId4" Type="http://schemas.microsoft.com/office/2007/relationships/hdphoto" Target="../embeddings/oleObject1.xml"  /></Relationships>
</file>

<file path=ppt/slides/_rels/slide5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60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/Relationships>
</file>

<file path=ppt/slides/_rels/slide6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61.png"  /></Relationships>
</file>

<file path=ppt/slides/_rels/slide6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62.png"  /></Relationships>
</file>

<file path=ppt/slides/_rels/slide6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63.png"  /></Relationships>
</file>

<file path=ppt/slides/_rels/slide6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64.png"  /></Relationships>
</file>

<file path=ppt/slides/_rels/slide6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65.png"  /><Relationship Id="rId5" Type="http://schemas.openxmlformats.org/officeDocument/2006/relationships/image" Target="../media/image66.png"  /></Relationships>
</file>

<file path=ppt/slides/_rels/slide6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67.png"  /><Relationship Id="rId5" Type="http://schemas.openxmlformats.org/officeDocument/2006/relationships/image" Target="../media/image68.png"  /></Relationships>
</file>

<file path=ppt/slides/_rels/slide6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69.png"  /><Relationship Id="rId5" Type="http://schemas.openxmlformats.org/officeDocument/2006/relationships/image" Target="../media/image70.png"  /></Relationships>
</file>

<file path=ppt/slides/_rels/slide6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71.png"  /><Relationship Id="rId5" Type="http://schemas.openxmlformats.org/officeDocument/2006/relationships/image" Target="../media/image72.png"  /><Relationship Id="rId6" Type="http://schemas.openxmlformats.org/officeDocument/2006/relationships/image" Target="../media/image73.png"  /><Relationship Id="rId7" Type="http://schemas.openxmlformats.org/officeDocument/2006/relationships/hyperlink" Target="http://blog.naver.com/natural83/220304180941" TargetMode="External" /><Relationship Id="rId8" Type="http://schemas.openxmlformats.org/officeDocument/2006/relationships/image" Target="../media/image74.png"  /></Relationships>
</file>

<file path=ppt/slides/_rels/slide6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.jpeg"  /><Relationship Id="rId4" Type="http://schemas.microsoft.com/office/2007/relationships/hdphoto" Target="../embeddings/oleObject1.xml"  /><Relationship Id="rId5" Type="http://schemas.openxmlformats.org/officeDocument/2006/relationships/image" Target="../media/image75.png"  /><Relationship Id="rId6" Type="http://schemas.openxmlformats.org/officeDocument/2006/relationships/hyperlink" Target="http://cafe.naver.com/homeworlder/37151" TargetMode="External" /><Relationship Id="rId7" Type="http://schemas.openxmlformats.org/officeDocument/2006/relationships/image" Target="../media/image76.png"  /><Relationship Id="rId8" Type="http://schemas.openxmlformats.org/officeDocument/2006/relationships/image" Target="../media/image77.png"  /></Relationships>
</file>

<file path=ppt/slides/_rels/slide6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78.png"  /><Relationship Id="rId5" Type="http://schemas.openxmlformats.org/officeDocument/2006/relationships/image" Target="../media/image79.png"  /><Relationship Id="rId6" Type="http://schemas.openxmlformats.org/officeDocument/2006/relationships/image" Target="../media/image80.png"  /><Relationship Id="rId7" Type="http://schemas.openxmlformats.org/officeDocument/2006/relationships/image" Target="../media/image81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hyperlink" Target="http://news.naver.com/main/read.nhn?mode=LPOD&amp;mid=tvh&amp;oid=056&amp;aid=0000039869" TargetMode="External" /><Relationship Id="rId5" Type="http://schemas.openxmlformats.org/officeDocument/2006/relationships/image" Target="../media/image2.jpeg"  /><Relationship Id="rId6" Type="http://schemas.openxmlformats.org/officeDocument/2006/relationships/image" Target="../media/image3.jpeg"  /></Relationships>
</file>

<file path=ppt/slides/_rels/slide7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82.png"  /></Relationships>
</file>

<file path=ppt/slides/_rels/slide7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83.png"  /><Relationship Id="rId5" Type="http://schemas.openxmlformats.org/officeDocument/2006/relationships/image" Target="../media/image84.png"  /><Relationship Id="rId6" Type="http://schemas.openxmlformats.org/officeDocument/2006/relationships/image" Target="../media/image85.png"  /><Relationship Id="rId7" Type="http://schemas.openxmlformats.org/officeDocument/2006/relationships/image" Target="../media/image86.png"  /><Relationship Id="rId8" Type="http://schemas.openxmlformats.org/officeDocument/2006/relationships/image" Target="../media/image87.png"  /></Relationships>
</file>

<file path=ppt/slides/_rels/slide7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83.png"  /><Relationship Id="rId5" Type="http://schemas.openxmlformats.org/officeDocument/2006/relationships/hyperlink" Target="http://news.naver.com/main/read.nhn?mode=LPOD&amp;mid=tvh&amp;oid=422&amp;aid=0000025543" TargetMode="External" /><Relationship Id="rId6" Type="http://schemas.openxmlformats.org/officeDocument/2006/relationships/image" Target="../media/image88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4.jpeg"  /><Relationship Id="rId5" Type="http://schemas.openxmlformats.org/officeDocument/2006/relationships/image" Target="../media/image5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jpeg"  /><Relationship Id="rId3" Type="http://schemas.microsoft.com/office/2007/relationships/hdphoto" Target="../embeddings/oleObject1.xml"  /><Relationship Id="rId4" Type="http://schemas.openxmlformats.org/officeDocument/2006/relationships/image" Target="../media/image6.jpeg"  /><Relationship Id="rId5" Type="http://schemas.openxmlformats.org/officeDocument/2006/relationships/image" Target="../media/image7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913" y="1534577"/>
            <a:ext cx="885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u="sng" dirty="0" smtClean="0">
                <a:solidFill>
                  <a:srgbClr val="FFC000"/>
                </a:solidFill>
                <a:latin typeface="나눔고딕 ExtraBold" pitchFamily="50" charset="-127"/>
                <a:ea typeface="나눔고딕 ExtraBold" pitchFamily="50" charset="-127"/>
              </a:rPr>
              <a:t>일</a:t>
            </a:r>
            <a:r>
              <a:rPr lang="ko-KR" altLang="en-US" sz="4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본의</a:t>
            </a:r>
            <a:r>
              <a:rPr lang="en-US" altLang="ko-KR" sz="4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4400" u="sng" dirty="0" smtClean="0">
                <a:solidFill>
                  <a:srgbClr val="FFC000"/>
                </a:solidFill>
                <a:latin typeface="나눔고딕 ExtraBold" pitchFamily="50" charset="-127"/>
                <a:ea typeface="나눔고딕 ExtraBold" pitchFamily="50" charset="-127"/>
              </a:rPr>
              <a:t>컴</a:t>
            </a:r>
            <a:r>
              <a:rPr lang="ko-KR" altLang="en-US" sz="4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퓨터게임과 </a:t>
            </a:r>
            <a:r>
              <a:rPr lang="ko-KR" altLang="en-US" sz="4400" u="sng" dirty="0" smtClean="0">
                <a:solidFill>
                  <a:srgbClr val="FFC000"/>
                </a:solidFill>
                <a:latin typeface="나눔고딕 ExtraBold" pitchFamily="50" charset="-127"/>
                <a:ea typeface="나눔고딕 ExtraBold" pitchFamily="50" charset="-127"/>
              </a:rPr>
              <a:t>애</a:t>
            </a:r>
            <a:r>
              <a:rPr lang="ko-KR" altLang="en-US" sz="4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니메이션</a:t>
            </a:r>
            <a:r>
              <a:rPr lang="en-US" altLang="ko-KR" sz="4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3429000"/>
            <a:ext cx="4536504" cy="294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호텔관광학과         </a:t>
            </a:r>
            <a:r>
              <a:rPr lang="en-US" altLang="ko-KR" dirty="0" smtClean="0">
                <a:solidFill>
                  <a:schemeClr val="bg1"/>
                </a:solidFill>
              </a:rPr>
              <a:t>21316879  </a:t>
            </a:r>
            <a:r>
              <a:rPr lang="ko-KR" altLang="en-US" dirty="0" smtClean="0">
                <a:solidFill>
                  <a:schemeClr val="bg1"/>
                </a:solidFill>
              </a:rPr>
              <a:t>손화영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생활조형디자인학과 </a:t>
            </a:r>
            <a:r>
              <a:rPr lang="en-US" altLang="ko-KR" dirty="0" smtClean="0">
                <a:solidFill>
                  <a:schemeClr val="bg1"/>
                </a:solidFill>
              </a:rPr>
              <a:t>21237217  </a:t>
            </a:r>
            <a:r>
              <a:rPr lang="ko-KR" altLang="en-US" dirty="0" smtClean="0">
                <a:solidFill>
                  <a:schemeClr val="bg1"/>
                </a:solidFill>
              </a:rPr>
              <a:t>최지훈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일본어일본학과      </a:t>
            </a:r>
            <a:r>
              <a:rPr lang="en-US" altLang="ko-KR" dirty="0" smtClean="0">
                <a:solidFill>
                  <a:schemeClr val="bg1"/>
                </a:solidFill>
              </a:rPr>
              <a:t>21110059  </a:t>
            </a:r>
            <a:r>
              <a:rPr lang="ko-KR" altLang="en-US" dirty="0" smtClean="0">
                <a:solidFill>
                  <a:schemeClr val="bg1"/>
                </a:solidFill>
              </a:rPr>
              <a:t>이상열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호텔관광학과         </a:t>
            </a:r>
            <a:r>
              <a:rPr lang="en-US" altLang="ko-KR" dirty="0" smtClean="0">
                <a:solidFill>
                  <a:schemeClr val="bg1"/>
                </a:solidFill>
              </a:rPr>
              <a:t>21117324  </a:t>
            </a:r>
            <a:r>
              <a:rPr lang="ko-KR" altLang="en-US" dirty="0" smtClean="0">
                <a:solidFill>
                  <a:schemeClr val="bg1"/>
                </a:solidFill>
              </a:rPr>
              <a:t>이유리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일본어일본학과      </a:t>
            </a:r>
            <a:r>
              <a:rPr lang="en-US" altLang="ko-KR" dirty="0" smtClean="0">
                <a:solidFill>
                  <a:schemeClr val="bg1"/>
                </a:solidFill>
              </a:rPr>
              <a:t>21280329  </a:t>
            </a:r>
            <a:r>
              <a:rPr lang="ko-KR" altLang="en-US" dirty="0" smtClean="0">
                <a:solidFill>
                  <a:schemeClr val="bg1"/>
                </a:solidFill>
              </a:rPr>
              <a:t>김은일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호텔관광학과         </a:t>
            </a:r>
            <a:r>
              <a:rPr lang="en-US" altLang="ko-KR" dirty="0" smtClean="0">
                <a:solidFill>
                  <a:schemeClr val="bg1"/>
                </a:solidFill>
              </a:rPr>
              <a:t>21317153  </a:t>
            </a:r>
            <a:r>
              <a:rPr lang="ko-KR" altLang="en-US" dirty="0" smtClean="0">
                <a:solidFill>
                  <a:schemeClr val="bg1"/>
                </a:solidFill>
              </a:rPr>
              <a:t>이은진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호텔관광학과         </a:t>
            </a:r>
            <a:r>
              <a:rPr lang="en-US" altLang="ko-KR" dirty="0" smtClean="0">
                <a:solidFill>
                  <a:schemeClr val="bg1"/>
                </a:solidFill>
              </a:rPr>
              <a:t>21316769  </a:t>
            </a:r>
            <a:r>
              <a:rPr lang="ko-KR" altLang="en-US" dirty="0" smtClean="0">
                <a:solidFill>
                  <a:schemeClr val="bg1"/>
                </a:solidFill>
              </a:rPr>
              <a:t>윤수진   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404664"/>
            <a:ext cx="58326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rgbClr val="FFC000"/>
                </a:solidFill>
                <a:latin typeface="+mj-ea"/>
                <a:ea typeface="+mj-ea"/>
              </a:rPr>
              <a:t>32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비트 게임기 전쟁</a:t>
            </a:r>
            <a:endParaRPr lang="en-US" altLang="ko-KR" sz="4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477129" y="1628800"/>
            <a:ext cx="2654711" cy="1800200"/>
          </a:xfrm>
          <a:prstGeom prst="ellipse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세가 </a:t>
            </a:r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엔터프라이즈</a:t>
            </a:r>
            <a:endParaRPr lang="ko-KR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3203848" y="3645024"/>
            <a:ext cx="2654711" cy="1800200"/>
          </a:xfrm>
          <a:prstGeom prst="ellipse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>
                <a:solidFill>
                  <a:schemeClr val="bg1"/>
                </a:solidFill>
                <a:latin typeface="+mj-ea"/>
                <a:ea typeface="+mj-ea"/>
              </a:rPr>
              <a:t>닌텐도</a:t>
            </a:r>
            <a:endParaRPr lang="ko-KR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5949736" y="1628800"/>
            <a:ext cx="2654711" cy="1800200"/>
          </a:xfrm>
          <a:prstGeom prst="ellipse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소니</a:t>
            </a:r>
            <a:endParaRPr lang="ko-KR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3573016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-‘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세가 세턴</a:t>
            </a:r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’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 발표</a:t>
            </a:r>
            <a:endParaRPr lang="ko-KR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1690" y="3573016"/>
            <a:ext cx="2582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-‘Nintendo64’</a:t>
            </a:r>
          </a:p>
          <a:p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- </a:t>
            </a:r>
            <a:r>
              <a:rPr lang="ko-KR" altLang="en-US" sz="2000" dirty="0" err="1" smtClean="0">
                <a:solidFill>
                  <a:schemeClr val="bg1"/>
                </a:solidFill>
                <a:latin typeface="+mj-ea"/>
                <a:ea typeface="+mj-ea"/>
              </a:rPr>
              <a:t>슈퍼마리오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 시리즈</a:t>
            </a:r>
            <a:endParaRPr lang="ko-KR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15816" y="5661248"/>
            <a:ext cx="3499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- ‘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플레이스테이션</a:t>
            </a:r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’ 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제조 발표</a:t>
            </a:r>
            <a:endParaRPr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- </a:t>
            </a:r>
            <a:r>
              <a:rPr lang="ko-KR" altLang="en-US" sz="2000" dirty="0" err="1" smtClean="0">
                <a:solidFill>
                  <a:schemeClr val="bg1"/>
                </a:solidFill>
                <a:latin typeface="+mj-ea"/>
                <a:ea typeface="+mj-ea"/>
              </a:rPr>
              <a:t>릿지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 레이서</a:t>
            </a:r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철권</a:t>
            </a:r>
            <a:endParaRPr lang="ko-KR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6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088" y="404664"/>
            <a:ext cx="82089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C000"/>
                </a:solidFill>
                <a:latin typeface="+mj-ea"/>
                <a:ea typeface="+mj-ea"/>
              </a:rPr>
              <a:t>소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프트웨어의 시장점유율</a:t>
            </a:r>
            <a:r>
              <a:rPr lang="en-US" altLang="ko-KR" sz="4000" dirty="0" smtClean="0">
                <a:solidFill>
                  <a:schemeClr val="bg1"/>
                </a:solidFill>
                <a:latin typeface="+mj-ea"/>
                <a:ea typeface="+mj-ea"/>
              </a:rPr>
              <a:t>(1997)</a:t>
            </a: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graphicFrame>
        <p:nvGraphicFramePr>
          <p:cNvPr id="12" name="차트 11"/>
          <p:cNvGraphicFramePr/>
          <p:nvPr>
            <p:extLst>
              <p:ext uri="{D42A27DB-BD31-4B8C-83A1-F6EECF244321}">
                <p14:modId xmlns:p14="http://schemas.microsoft.com/office/powerpoint/2010/main" val="2408730517"/>
              </p:ext>
            </p:extLst>
          </p:nvPr>
        </p:nvGraphicFramePr>
        <p:xfrm>
          <a:off x="251520" y="1268760"/>
          <a:ext cx="8568952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2" name="직선 연결선 21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67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5088" y="404664"/>
            <a:ext cx="82089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C000"/>
                </a:solidFill>
                <a:latin typeface="+mj-ea"/>
                <a:ea typeface="+mj-ea"/>
              </a:rPr>
              <a:t>최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근 </a:t>
            </a:r>
            <a:r>
              <a:rPr lang="ko-KR" altLang="en-US" sz="4000" dirty="0" err="1" smtClean="0">
                <a:solidFill>
                  <a:schemeClr val="bg1"/>
                </a:solidFill>
                <a:latin typeface="+mj-ea"/>
                <a:ea typeface="+mj-ea"/>
              </a:rPr>
              <a:t>소니와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4000" dirty="0" err="1" smtClean="0">
                <a:solidFill>
                  <a:schemeClr val="bg1"/>
                </a:solidFill>
                <a:latin typeface="+mj-ea"/>
                <a:ea typeface="+mj-ea"/>
              </a:rPr>
              <a:t>닌텐도의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 동향</a:t>
            </a:r>
            <a:endParaRPr lang="en-US" altLang="ko-KR" sz="4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2132856"/>
            <a:ext cx="6391493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800" dirty="0" smtClean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ko-KR" altLang="en-US" sz="2800" dirty="0">
                <a:solidFill>
                  <a:schemeClr val="bg1"/>
                </a:solidFill>
                <a:latin typeface="+mj-ea"/>
                <a:ea typeface="+mj-ea"/>
              </a:rPr>
              <a:t>온라인</a:t>
            </a:r>
            <a:r>
              <a:rPr lang="en-US" altLang="ko-KR" sz="2800" dirty="0">
                <a:solidFill>
                  <a:schemeClr val="bg1"/>
                </a:solidFill>
                <a:latin typeface="+mj-ea"/>
                <a:ea typeface="+mj-ea"/>
              </a:rPr>
              <a:t>TV ‘</a:t>
            </a:r>
            <a:r>
              <a:rPr lang="ko-KR" altLang="en-US" sz="2800" dirty="0" err="1">
                <a:solidFill>
                  <a:schemeClr val="bg1"/>
                </a:solidFill>
                <a:latin typeface="+mj-ea"/>
                <a:ea typeface="+mj-ea"/>
              </a:rPr>
              <a:t>뷰</a:t>
            </a:r>
            <a:r>
              <a:rPr lang="en-US" altLang="ko-KR" sz="2800" dirty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en-US" altLang="ko-KR" sz="2800" dirty="0" err="1">
                <a:solidFill>
                  <a:schemeClr val="bg1"/>
                </a:solidFill>
                <a:latin typeface="+mj-ea"/>
                <a:ea typeface="+mj-ea"/>
              </a:rPr>
              <a:t>Vue</a:t>
            </a:r>
            <a:r>
              <a:rPr lang="en-US" altLang="ko-KR" sz="2800" dirty="0" smtClean="0">
                <a:solidFill>
                  <a:schemeClr val="bg1"/>
                </a:solidFill>
                <a:latin typeface="+mj-ea"/>
                <a:ea typeface="+mj-ea"/>
              </a:rPr>
              <a:t>)'</a:t>
            </a:r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 출시</a:t>
            </a:r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800" dirty="0" smtClean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ko-KR" altLang="en-US" sz="2800" dirty="0">
                <a:solidFill>
                  <a:schemeClr val="bg1"/>
                </a:solidFill>
                <a:latin typeface="+mj-ea"/>
                <a:ea typeface="+mj-ea"/>
              </a:rPr>
              <a:t>‘</a:t>
            </a:r>
            <a:r>
              <a:rPr lang="ko-KR" altLang="en-US" sz="2800" dirty="0" err="1">
                <a:solidFill>
                  <a:schemeClr val="bg1"/>
                </a:solidFill>
                <a:latin typeface="+mj-ea"/>
                <a:ea typeface="+mj-ea"/>
              </a:rPr>
              <a:t>슈퍼마리오</a:t>
            </a:r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’ </a:t>
            </a:r>
            <a:r>
              <a:rPr lang="ko-KR" altLang="en-US" sz="2800" dirty="0" err="1">
                <a:solidFill>
                  <a:schemeClr val="bg1"/>
                </a:solidFill>
                <a:latin typeface="+mj-ea"/>
                <a:ea typeface="+mj-ea"/>
              </a:rPr>
              <a:t>모바일</a:t>
            </a:r>
            <a:r>
              <a:rPr lang="ko-KR" altLang="en-US" sz="2800" dirty="0">
                <a:solidFill>
                  <a:schemeClr val="bg1"/>
                </a:solidFill>
                <a:latin typeface="+mj-ea"/>
                <a:ea typeface="+mj-ea"/>
              </a:rPr>
              <a:t> 게임 </a:t>
            </a:r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진출 </a:t>
            </a:r>
            <a:r>
              <a:rPr lang="ko-KR" altLang="en-US" sz="2800" dirty="0">
                <a:solidFill>
                  <a:schemeClr val="bg1"/>
                </a:solidFill>
                <a:latin typeface="+mj-ea"/>
                <a:ea typeface="+mj-ea"/>
              </a:rPr>
              <a:t>본격화</a:t>
            </a:r>
          </a:p>
          <a:p>
            <a:endParaRPr lang="ko-KR" altLang="en-US" sz="3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ko-KR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11560" y="1772816"/>
            <a:ext cx="2664296" cy="648072"/>
          </a:xfrm>
          <a:prstGeom prst="round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+mj-ea"/>
                <a:ea typeface="+mj-ea"/>
              </a:rPr>
              <a:t>소니</a:t>
            </a:r>
            <a:endParaRPr lang="ko-KR" altLang="en-US" sz="3200" dirty="0">
              <a:latin typeface="+mj-ea"/>
              <a:ea typeface="+mj-ea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11560" y="4365104"/>
            <a:ext cx="2664296" cy="648072"/>
          </a:xfrm>
          <a:prstGeom prst="round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latin typeface="+mj-ea"/>
                <a:ea typeface="+mj-ea"/>
              </a:rPr>
              <a:t>닌텐도</a:t>
            </a:r>
            <a:endParaRPr lang="ko-KR" altLang="en-US" sz="3200" dirty="0">
              <a:latin typeface="+mj-ea"/>
              <a:ea typeface="+mj-ea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 animBg="1"/>
      <p:bldP spid="11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최지훈</a:t>
            </a:r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2060848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u="sng" dirty="0" err="1" smtClean="0">
                <a:solidFill>
                  <a:srgbClr val="FFC000"/>
                </a:solidFill>
                <a:latin typeface="나눔고딕 ExtraBold" pitchFamily="50" charset="-127"/>
                <a:ea typeface="나눔고딕 ExtraBold" pitchFamily="50" charset="-127"/>
              </a:rPr>
              <a:t>닌</a:t>
            </a:r>
            <a:r>
              <a:rPr lang="ko-KR" altLang="en-US" sz="60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텐도의</a:t>
            </a:r>
            <a:r>
              <a:rPr lang="ko-KR" altLang="en-US" sz="60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역사와 발전</a:t>
            </a:r>
            <a:endParaRPr lang="en-US" altLang="ko-KR" sz="600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71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내용 개체 틀 3" descr="닌텐도 초창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00808"/>
            <a:ext cx="5519564" cy="3816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3102" y="1916832"/>
            <a:ext cx="35108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1889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en-US" altLang="ko-KR" dirty="0" smtClean="0">
                <a:solidFill>
                  <a:schemeClr val="bg1"/>
                </a:solidFill>
              </a:rPr>
              <a:t>9</a:t>
            </a:r>
            <a:r>
              <a:rPr lang="ko-KR" altLang="en-US" dirty="0" smtClean="0">
                <a:solidFill>
                  <a:schemeClr val="bg1"/>
                </a:solidFill>
              </a:rPr>
              <a:t>월 </a:t>
            </a:r>
            <a:r>
              <a:rPr lang="en-US" altLang="ko-KR" dirty="0" smtClean="0">
                <a:solidFill>
                  <a:schemeClr val="bg1"/>
                </a:solidFill>
              </a:rPr>
              <a:t>23</a:t>
            </a:r>
            <a:r>
              <a:rPr lang="ko-KR" altLang="en-US" dirty="0" smtClean="0">
                <a:solidFill>
                  <a:schemeClr val="bg1"/>
                </a:solidFill>
              </a:rPr>
              <a:t>일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err="1" smtClean="0">
                <a:solidFill>
                  <a:schemeClr val="bg1"/>
                </a:solidFill>
              </a:rPr>
              <a:t>닌텐도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</a:rPr>
              <a:t>곳파이로</a:t>
            </a:r>
            <a:r>
              <a:rPr lang="ko-KR" altLang="en-US" dirty="0" smtClean="0">
                <a:solidFill>
                  <a:schemeClr val="bg1"/>
                </a:solidFill>
              </a:rPr>
              <a:t> 창업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초기에는 휴대용 게임기가 아닌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화투를 제조하는 개인 상점</a:t>
            </a:r>
            <a:endParaRPr lang="en-US" altLang="ko-KR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564" y="307975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u="sng" dirty="0" smtClean="0">
                <a:solidFill>
                  <a:srgbClr val="FFC000"/>
                </a:solidFill>
              </a:rPr>
              <a:t>N</a:t>
            </a:r>
            <a:r>
              <a:rPr lang="en-US" altLang="ko-KR" sz="4400" dirty="0" smtClean="0">
                <a:solidFill>
                  <a:schemeClr val="bg1"/>
                </a:solidFill>
              </a:rPr>
              <a:t>intendo</a:t>
            </a:r>
            <a:r>
              <a:rPr lang="ko-KR" altLang="en-US" sz="4400" dirty="0" smtClean="0">
                <a:solidFill>
                  <a:schemeClr val="bg1"/>
                </a:solidFill>
              </a:rPr>
              <a:t>의 초기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8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564" y="307975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u="sng" dirty="0" smtClean="0">
                <a:solidFill>
                  <a:srgbClr val="FFC000"/>
                </a:solidFill>
              </a:rPr>
              <a:t>N</a:t>
            </a:r>
            <a:r>
              <a:rPr lang="en-US" altLang="ko-KR" sz="4400" dirty="0" smtClean="0">
                <a:solidFill>
                  <a:schemeClr val="bg1"/>
                </a:solidFill>
              </a:rPr>
              <a:t>intendo</a:t>
            </a:r>
            <a:r>
              <a:rPr lang="ko-KR" altLang="en-US" sz="4400" dirty="0" smtClean="0">
                <a:solidFill>
                  <a:schemeClr val="bg1"/>
                </a:solidFill>
              </a:rPr>
              <a:t>의 초기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 descr="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00808"/>
            <a:ext cx="3600400" cy="39456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79912" y="1628800"/>
            <a:ext cx="55865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chemeClr val="bg1"/>
                </a:solidFill>
              </a:rPr>
              <a:t> 초대 사장</a:t>
            </a:r>
            <a:r>
              <a:rPr lang="en-US" altLang="ko-KR" sz="2000" dirty="0" smtClean="0">
                <a:solidFill>
                  <a:schemeClr val="bg1"/>
                </a:solidFill>
              </a:rPr>
              <a:t>(</a:t>
            </a:r>
            <a:r>
              <a:rPr lang="ko-KR" altLang="en-US" sz="2000" dirty="0" smtClean="0">
                <a:solidFill>
                  <a:schemeClr val="bg1"/>
                </a:solidFill>
              </a:rPr>
              <a:t>설립자</a:t>
            </a:r>
            <a:r>
              <a:rPr lang="en-US" altLang="ko-KR" sz="2000" dirty="0" smtClean="0">
                <a:solidFill>
                  <a:schemeClr val="bg1"/>
                </a:solidFill>
              </a:rPr>
              <a:t>) :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야마우치</a:t>
            </a:r>
            <a:r>
              <a:rPr lang="ko-KR" altLang="en-US" sz="2000" dirty="0" smtClean="0">
                <a:solidFill>
                  <a:schemeClr val="bg1"/>
                </a:solidFill>
              </a:rPr>
              <a:t> 후사지로               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  1859. 11 .22 ~ 1940. 01. </a:t>
            </a: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chemeClr val="bg1"/>
                </a:solidFill>
              </a:rPr>
              <a:t> 재직기간 </a:t>
            </a:r>
            <a:r>
              <a:rPr lang="en-US" altLang="ko-KR" sz="2000" dirty="0" smtClean="0">
                <a:solidFill>
                  <a:schemeClr val="bg1"/>
                </a:solidFill>
              </a:rPr>
              <a:t>: 1889</a:t>
            </a:r>
            <a:r>
              <a:rPr lang="ko-KR" altLang="en-US" sz="2000" dirty="0" smtClean="0">
                <a:solidFill>
                  <a:schemeClr val="bg1"/>
                </a:solidFill>
              </a:rPr>
              <a:t>년</a:t>
            </a:r>
            <a:r>
              <a:rPr lang="en-US" altLang="ko-KR" sz="2000" dirty="0" smtClean="0">
                <a:solidFill>
                  <a:schemeClr val="bg1"/>
                </a:solidFill>
              </a:rPr>
              <a:t> ~ 1929</a:t>
            </a:r>
            <a:r>
              <a:rPr lang="ko-KR" altLang="en-US" sz="2000" dirty="0" smtClean="0">
                <a:solidFill>
                  <a:schemeClr val="bg1"/>
                </a:solidFill>
              </a:rPr>
              <a:t>년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564" y="307975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u="sng" dirty="0" smtClean="0">
                <a:solidFill>
                  <a:srgbClr val="FFC000"/>
                </a:solidFill>
              </a:rPr>
              <a:t>N</a:t>
            </a:r>
            <a:r>
              <a:rPr lang="en-US" altLang="ko-KR" sz="4400" dirty="0" smtClean="0">
                <a:solidFill>
                  <a:schemeClr val="bg1"/>
                </a:solidFill>
              </a:rPr>
              <a:t>intendo</a:t>
            </a:r>
            <a:r>
              <a:rPr lang="ko-KR" altLang="en-US" sz="4400" dirty="0" smtClean="0">
                <a:solidFill>
                  <a:schemeClr val="bg1"/>
                </a:solidFill>
              </a:rPr>
              <a:t>의 초기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0" y="1630729"/>
            <a:ext cx="53640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</a:rPr>
              <a:t> 2</a:t>
            </a:r>
            <a:r>
              <a:rPr lang="ko-KR" altLang="en-US" sz="2400" dirty="0">
                <a:solidFill>
                  <a:schemeClr val="bg1"/>
                </a:solidFill>
              </a:rPr>
              <a:t>대 사장 </a:t>
            </a:r>
            <a:r>
              <a:rPr lang="en-US" altLang="ko-KR" sz="2400" dirty="0">
                <a:solidFill>
                  <a:schemeClr val="bg1"/>
                </a:solidFill>
              </a:rPr>
              <a:t>: </a:t>
            </a:r>
            <a:r>
              <a:rPr lang="ko-KR" altLang="en-US" sz="2400" dirty="0" err="1">
                <a:solidFill>
                  <a:schemeClr val="bg1"/>
                </a:solidFill>
              </a:rPr>
              <a:t>야마우치</a:t>
            </a:r>
            <a:r>
              <a:rPr lang="ko-KR" altLang="en-US" sz="2400" dirty="0">
                <a:solidFill>
                  <a:schemeClr val="bg1"/>
                </a:solidFill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</a:rPr>
              <a:t>세키료</a:t>
            </a:r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en-US" altLang="ko-KR" sz="2400" dirty="0">
                <a:solidFill>
                  <a:schemeClr val="bg1"/>
                </a:solidFill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</a:rPr>
              <a:t> 1883 </a:t>
            </a:r>
            <a:r>
              <a:rPr lang="en-US" altLang="ko-KR" sz="2400" dirty="0">
                <a:solidFill>
                  <a:schemeClr val="bg1"/>
                </a:solidFill>
              </a:rPr>
              <a:t>~ 1949</a:t>
            </a: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</a:rPr>
              <a:t> 재직기간 </a:t>
            </a:r>
            <a:r>
              <a:rPr lang="en-US" altLang="ko-KR" sz="2400" dirty="0">
                <a:solidFill>
                  <a:schemeClr val="bg1"/>
                </a:solidFill>
              </a:rPr>
              <a:t>: 1929</a:t>
            </a:r>
            <a:r>
              <a:rPr lang="ko-KR" altLang="en-US" sz="2400" dirty="0">
                <a:solidFill>
                  <a:schemeClr val="bg1"/>
                </a:solidFill>
              </a:rPr>
              <a:t>년</a:t>
            </a:r>
            <a:r>
              <a:rPr lang="en-US" altLang="ko-KR" sz="2400" dirty="0">
                <a:solidFill>
                  <a:schemeClr val="bg1"/>
                </a:solidFill>
              </a:rPr>
              <a:t> ~ </a:t>
            </a:r>
            <a:r>
              <a:rPr lang="en-US" altLang="ko-KR" sz="2400" dirty="0" smtClean="0">
                <a:solidFill>
                  <a:schemeClr val="bg1"/>
                </a:solidFill>
              </a:rPr>
              <a:t>1947</a:t>
            </a:r>
            <a:r>
              <a:rPr lang="ko-KR" altLang="en-US" sz="2400" dirty="0" smtClean="0">
                <a:solidFill>
                  <a:schemeClr val="bg1"/>
                </a:solidFill>
              </a:rPr>
              <a:t>년</a:t>
            </a:r>
            <a:endParaRPr lang="en-US" altLang="ko-KR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그림 7" descr="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628800"/>
            <a:ext cx="3600400" cy="42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564" y="307975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u="sng" dirty="0" smtClean="0">
                <a:solidFill>
                  <a:srgbClr val="FFC000"/>
                </a:solidFill>
              </a:rPr>
              <a:t>N</a:t>
            </a:r>
            <a:r>
              <a:rPr lang="en-US" altLang="ko-KR" sz="4400" dirty="0" smtClean="0">
                <a:solidFill>
                  <a:schemeClr val="bg1"/>
                </a:solidFill>
              </a:rPr>
              <a:t>intendo</a:t>
            </a:r>
            <a:r>
              <a:rPr lang="ko-KR" altLang="en-US" sz="4400" dirty="0" smtClean="0">
                <a:solidFill>
                  <a:schemeClr val="bg1"/>
                </a:solidFill>
              </a:rPr>
              <a:t>의 초기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0" y="2534701"/>
            <a:ext cx="533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</a:rPr>
              <a:t> 3</a:t>
            </a:r>
            <a:r>
              <a:rPr lang="ko-KR" altLang="en-US" sz="2400" dirty="0">
                <a:solidFill>
                  <a:schemeClr val="bg1"/>
                </a:solidFill>
              </a:rPr>
              <a:t>대 사장 </a:t>
            </a:r>
            <a:r>
              <a:rPr lang="en-US" altLang="ko-KR" sz="2400" dirty="0">
                <a:solidFill>
                  <a:schemeClr val="bg1"/>
                </a:solidFill>
              </a:rPr>
              <a:t>: </a:t>
            </a:r>
            <a:r>
              <a:rPr lang="ko-KR" altLang="en-US" sz="2400" dirty="0" err="1">
                <a:solidFill>
                  <a:schemeClr val="bg1"/>
                </a:solidFill>
              </a:rPr>
              <a:t>야마우치</a:t>
            </a:r>
            <a:r>
              <a:rPr lang="ko-KR" altLang="en-US" sz="2400" dirty="0">
                <a:solidFill>
                  <a:schemeClr val="bg1"/>
                </a:solidFill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</a:rPr>
              <a:t>히로시</a:t>
            </a:r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en-US" altLang="ko-KR" sz="2400" dirty="0">
                <a:solidFill>
                  <a:schemeClr val="bg1"/>
                </a:solidFill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</a:rPr>
              <a:t> 1927</a:t>
            </a:r>
            <a:r>
              <a:rPr lang="en-US" altLang="ko-KR" sz="2400" dirty="0">
                <a:solidFill>
                  <a:schemeClr val="bg1"/>
                </a:solidFill>
              </a:rPr>
              <a:t>. 11 . 07 ~ 2013. 09. 19</a:t>
            </a: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</a:rPr>
              <a:t> 재직기간 </a:t>
            </a:r>
            <a:r>
              <a:rPr lang="en-US" altLang="ko-KR" sz="2400" dirty="0">
                <a:solidFill>
                  <a:schemeClr val="bg1"/>
                </a:solidFill>
              </a:rPr>
              <a:t>: </a:t>
            </a:r>
            <a:r>
              <a:rPr lang="en-US" altLang="ko-KR" sz="2400" dirty="0" smtClean="0">
                <a:solidFill>
                  <a:schemeClr val="bg1"/>
                </a:solidFill>
              </a:rPr>
              <a:t>1947</a:t>
            </a:r>
            <a:r>
              <a:rPr lang="ko-KR" altLang="en-US" sz="2400" dirty="0" smtClean="0">
                <a:solidFill>
                  <a:schemeClr val="bg1"/>
                </a:solidFill>
              </a:rPr>
              <a:t>년</a:t>
            </a:r>
            <a:r>
              <a:rPr lang="en-US" altLang="ko-KR" sz="2400" dirty="0">
                <a:solidFill>
                  <a:schemeClr val="bg1"/>
                </a:solidFill>
              </a:rPr>
              <a:t>~ 2002</a:t>
            </a:r>
            <a:r>
              <a:rPr lang="ko-KR" altLang="en-US" sz="2400" dirty="0" smtClean="0">
                <a:solidFill>
                  <a:schemeClr val="bg1"/>
                </a:solidFill>
              </a:rPr>
              <a:t>년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그림 9" descr="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48880"/>
            <a:ext cx="3810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564" y="307975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u="sng" dirty="0" smtClean="0">
                <a:solidFill>
                  <a:srgbClr val="FFC000"/>
                </a:solidFill>
              </a:rPr>
              <a:t>N</a:t>
            </a:r>
            <a:r>
              <a:rPr lang="en-US" altLang="ko-KR" sz="4400" dirty="0" smtClean="0">
                <a:solidFill>
                  <a:schemeClr val="bg1"/>
                </a:solidFill>
              </a:rPr>
              <a:t>intendo</a:t>
            </a:r>
            <a:r>
              <a:rPr lang="ko-KR" altLang="en-US" sz="4400" dirty="0" smtClean="0">
                <a:solidFill>
                  <a:schemeClr val="bg1"/>
                </a:solidFill>
              </a:rPr>
              <a:t>의 초기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36431" y="2226344"/>
            <a:ext cx="53601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</a:rPr>
              <a:t> 4</a:t>
            </a:r>
            <a:r>
              <a:rPr lang="ko-KR" altLang="en-US" sz="2400" dirty="0">
                <a:solidFill>
                  <a:schemeClr val="bg1"/>
                </a:solidFill>
              </a:rPr>
              <a:t>대 사장 </a:t>
            </a:r>
            <a:r>
              <a:rPr lang="en-US" altLang="ko-KR" sz="2400" dirty="0">
                <a:solidFill>
                  <a:schemeClr val="bg1"/>
                </a:solidFill>
              </a:rPr>
              <a:t>: </a:t>
            </a:r>
            <a:r>
              <a:rPr lang="ko-KR" altLang="en-US" sz="2400" dirty="0" err="1">
                <a:solidFill>
                  <a:schemeClr val="bg1"/>
                </a:solidFill>
              </a:rPr>
              <a:t>이와타</a:t>
            </a:r>
            <a:r>
              <a:rPr lang="ko-KR" altLang="en-US" sz="2400" dirty="0">
                <a:solidFill>
                  <a:schemeClr val="bg1"/>
                </a:solidFill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</a:rPr>
              <a:t>사토루</a:t>
            </a:r>
            <a:endParaRPr lang="en-US" altLang="ko-KR" sz="2400" dirty="0">
              <a:solidFill>
                <a:schemeClr val="bg1"/>
              </a:solidFill>
            </a:endParaRPr>
          </a:p>
          <a:p>
            <a:r>
              <a:rPr lang="en-US" altLang="ko-KR" sz="2400" dirty="0">
                <a:solidFill>
                  <a:schemeClr val="bg1"/>
                </a:solidFill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</a:rPr>
              <a:t> 1959</a:t>
            </a:r>
            <a:r>
              <a:rPr lang="en-US" altLang="ko-KR" sz="2400" dirty="0">
                <a:solidFill>
                  <a:schemeClr val="bg1"/>
                </a:solidFill>
              </a:rPr>
              <a:t>. 12. 06 ~</a:t>
            </a: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endParaRPr lang="en-US" altLang="ko-KR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</a:rPr>
              <a:t> 재직기간 </a:t>
            </a:r>
            <a:r>
              <a:rPr lang="en-US" altLang="ko-KR" sz="2400" dirty="0">
                <a:solidFill>
                  <a:schemeClr val="bg1"/>
                </a:solidFill>
              </a:rPr>
              <a:t>: 2002</a:t>
            </a:r>
            <a:r>
              <a:rPr lang="ko-KR" altLang="en-US" sz="2400" dirty="0">
                <a:solidFill>
                  <a:schemeClr val="bg1"/>
                </a:solidFill>
              </a:rPr>
              <a:t>년 </a:t>
            </a:r>
            <a:r>
              <a:rPr lang="en-US" altLang="ko-KR" sz="2400" dirty="0">
                <a:solidFill>
                  <a:schemeClr val="bg1"/>
                </a:solidFill>
              </a:rPr>
              <a:t>~</a:t>
            </a:r>
            <a:endParaRPr lang="ko-KR" altLang="en-US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그림 7" descr="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936" y="220486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3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756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Color TV Game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4" descr="Color_TV-Game_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32856"/>
            <a:ext cx="5184576" cy="3456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9330" y="2276872"/>
            <a:ext cx="39446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1977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Color TV Game 6</a:t>
            </a:r>
            <a:r>
              <a:rPr lang="ko-KR" altLang="en-US" sz="2000" dirty="0" smtClean="0">
                <a:solidFill>
                  <a:schemeClr val="bg1"/>
                </a:solidFill>
              </a:rPr>
              <a:t> 출시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1978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Color TV Game 15 </a:t>
            </a:r>
            <a:r>
              <a:rPr lang="ko-KR" altLang="en-US" sz="2000" dirty="0" smtClean="0">
                <a:solidFill>
                  <a:schemeClr val="bg1"/>
                </a:solidFill>
              </a:rPr>
              <a:t>출시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9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70843" y="1772816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일본컴퓨터의 역사</a:t>
            </a:r>
            <a:endParaRPr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2780928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u="sng" dirty="0" smtClean="0">
                <a:solidFill>
                  <a:srgbClr val="FFC000"/>
                </a:solidFill>
                <a:latin typeface="나눔고딕 ExtraBold" pitchFamily="50" charset="-127"/>
                <a:ea typeface="나눔고딕 ExtraBold" pitchFamily="50" charset="-127"/>
              </a:rPr>
              <a:t>I</a:t>
            </a:r>
            <a:r>
              <a:rPr lang="en-US" altLang="ko-KR" sz="60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NDEX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3995936" y="1927093"/>
            <a:ext cx="0" cy="302587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3968" y="227687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chemeClr val="bg1"/>
                </a:solidFill>
                <a:latin typeface="+mj-ea"/>
                <a:ea typeface="+mj-ea"/>
              </a:rPr>
              <a:t>닌텐도의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000" dirty="0" err="1" smtClean="0">
                <a:solidFill>
                  <a:schemeClr val="bg1"/>
                </a:solidFill>
                <a:latin typeface="+mj-ea"/>
                <a:ea typeface="+mj-ea"/>
              </a:rPr>
              <a:t>역사와발전</a:t>
            </a:r>
            <a:endParaRPr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2780928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플레이스테이션의 </a:t>
            </a:r>
            <a:r>
              <a:rPr lang="ko-KR" altLang="en-US" sz="2000" dirty="0" err="1" smtClean="0">
                <a:solidFill>
                  <a:schemeClr val="bg1"/>
                </a:solidFill>
                <a:latin typeface="+mj-ea"/>
                <a:ea typeface="+mj-ea"/>
              </a:rPr>
              <a:t>역사와발전</a:t>
            </a:r>
            <a:endParaRPr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3213" y="330249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애니메이션의 </a:t>
            </a:r>
            <a:r>
              <a:rPr lang="ko-KR" altLang="en-US" sz="2000" dirty="0" err="1" smtClean="0">
                <a:solidFill>
                  <a:schemeClr val="bg1"/>
                </a:solidFill>
                <a:latin typeface="+mj-ea"/>
                <a:ea typeface="+mj-ea"/>
              </a:rPr>
              <a:t>역사와발전</a:t>
            </a:r>
            <a:endParaRPr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2391" y="3796591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TV 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애니메이션 </a:t>
            </a:r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짱구</a:t>
            </a:r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1960" y="479715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애니메이션으로 보는 일본사회</a:t>
            </a:r>
            <a:endParaRPr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3968" y="4293096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극</a:t>
            </a:r>
            <a:r>
              <a:rPr lang="ko-KR" altLang="en-US" sz="2000" dirty="0">
                <a:solidFill>
                  <a:schemeClr val="bg1"/>
                </a:solidFill>
                <a:latin typeface="+mj-ea"/>
                <a:ea typeface="+mj-ea"/>
              </a:rPr>
              <a:t>장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 애니메이션</a:t>
            </a:r>
            <a:endParaRPr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659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5149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</a:t>
            </a:r>
            <a:r>
              <a:rPr lang="en-US" altLang="ko-KR" dirty="0" err="1" smtClean="0">
                <a:solidFill>
                  <a:schemeClr val="bg1"/>
                </a:solidFill>
              </a:rPr>
              <a:t>FamiCom</a:t>
            </a:r>
            <a:r>
              <a:rPr lang="en-US" altLang="ko-KR" dirty="0" smtClean="0">
                <a:solidFill>
                  <a:schemeClr val="bg1"/>
                </a:solidFill>
              </a:rPr>
              <a:t/>
            </a:r>
            <a:br>
              <a:rPr lang="en-US" altLang="ko-KR" dirty="0" smtClean="0">
                <a:solidFill>
                  <a:schemeClr val="bg1"/>
                </a:solidFill>
              </a:rPr>
            </a:br>
            <a:r>
              <a:rPr lang="en-US" altLang="ko-KR" sz="2200" dirty="0" smtClean="0">
                <a:solidFill>
                  <a:schemeClr val="bg1"/>
                </a:solidFill>
              </a:rPr>
              <a:t>(Family Computer)</a:t>
            </a:r>
            <a:endParaRPr lang="ko-KR" altLang="en-US" sz="2200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Famicom-Console-S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36912"/>
            <a:ext cx="4932040" cy="2545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7931" y="2852936"/>
            <a:ext cx="39292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1983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카트리지형</a:t>
            </a:r>
            <a:r>
              <a:rPr lang="ko-KR" altLang="en-US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패미콤</a:t>
            </a:r>
            <a:r>
              <a:rPr lang="ko-KR" altLang="en-US" sz="2000" dirty="0" smtClean="0">
                <a:solidFill>
                  <a:schemeClr val="bg1"/>
                </a:solidFill>
              </a:rPr>
              <a:t> 출시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err="1" smtClean="0">
                <a:solidFill>
                  <a:schemeClr val="bg1"/>
                </a:solidFill>
              </a:rPr>
              <a:t>뽀빠이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동키</a:t>
            </a:r>
            <a:r>
              <a:rPr lang="ko-KR" altLang="en-US" sz="2000" dirty="0" smtClean="0">
                <a:solidFill>
                  <a:schemeClr val="bg1"/>
                </a:solidFill>
              </a:rPr>
              <a:t> 콩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마리오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갤러그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발매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8297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Game Boy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Gamebo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916832"/>
            <a:ext cx="2642592" cy="4404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1916832"/>
            <a:ext cx="5825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</a:rPr>
              <a:t>1989</a:t>
            </a:r>
            <a:r>
              <a:rPr lang="ko-KR" altLang="en-US" sz="2400" dirty="0" smtClean="0">
                <a:solidFill>
                  <a:schemeClr val="bg1"/>
                </a:solidFill>
              </a:rPr>
              <a:t>년 </a:t>
            </a:r>
            <a:r>
              <a:rPr lang="ko-KR" altLang="en-US" sz="2400" dirty="0" err="1" smtClean="0">
                <a:solidFill>
                  <a:schemeClr val="bg1"/>
                </a:solidFill>
              </a:rPr>
              <a:t>닌텐도의</a:t>
            </a:r>
            <a:r>
              <a:rPr lang="ko-KR" altLang="en-US" sz="2400" dirty="0" smtClean="0">
                <a:solidFill>
                  <a:schemeClr val="bg1"/>
                </a:solidFill>
              </a:rPr>
              <a:t> 최초 휴대용 게임 출시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400" dirty="0" smtClean="0">
              <a:solidFill>
                <a:schemeClr val="bg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98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756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Super </a:t>
            </a:r>
            <a:r>
              <a:rPr lang="en-US" altLang="ko-KR" dirty="0" err="1" smtClean="0">
                <a:solidFill>
                  <a:schemeClr val="bg1"/>
                </a:solidFill>
              </a:rPr>
              <a:t>FamiCom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Super_Famicom_JP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00808"/>
            <a:ext cx="5220580" cy="417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4862" y="1772816"/>
            <a:ext cx="363913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1990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en-US" altLang="ko-KR" dirty="0" err="1" smtClean="0">
                <a:solidFill>
                  <a:schemeClr val="bg1"/>
                </a:solidFill>
              </a:rPr>
              <a:t>FamiCom</a:t>
            </a:r>
            <a:r>
              <a:rPr lang="ko-KR" altLang="en-US" dirty="0" smtClean="0">
                <a:solidFill>
                  <a:schemeClr val="bg1"/>
                </a:solidFill>
              </a:rPr>
              <a:t>의 후속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Super </a:t>
            </a:r>
            <a:r>
              <a:rPr lang="en-US" altLang="ko-KR" dirty="0" err="1" smtClean="0">
                <a:solidFill>
                  <a:schemeClr val="bg1"/>
                </a:solidFill>
              </a:rPr>
              <a:t>FamiCom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출시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당시 양대 </a:t>
            </a:r>
            <a:r>
              <a:rPr lang="en-US" altLang="ko-KR" dirty="0" smtClean="0">
                <a:solidFill>
                  <a:schemeClr val="bg1"/>
                </a:solidFill>
              </a:rPr>
              <a:t>RPG</a:t>
            </a:r>
            <a:r>
              <a:rPr lang="ko-KR" altLang="en-US" dirty="0" smtClean="0">
                <a:solidFill>
                  <a:schemeClr val="bg1"/>
                </a:solidFill>
              </a:rPr>
              <a:t>였던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</a:rPr>
              <a:t>드래곤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</a:rPr>
              <a:t>퀘스트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</a:rPr>
              <a:t>파이널</a:t>
            </a:r>
            <a:r>
              <a:rPr lang="ko-KR" altLang="en-US" dirty="0" smtClean="0">
                <a:solidFill>
                  <a:schemeClr val="bg1"/>
                </a:solidFill>
              </a:rPr>
              <a:t> 판타지가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</a:rPr>
              <a:t>닌텐도</a:t>
            </a:r>
            <a:r>
              <a:rPr lang="ko-KR" altLang="en-US" dirty="0" smtClean="0">
                <a:solidFill>
                  <a:schemeClr val="bg1"/>
                </a:solidFill>
              </a:rPr>
              <a:t> 독점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1990</a:t>
            </a:r>
            <a:r>
              <a:rPr lang="ko-KR" altLang="en-US" dirty="0" smtClean="0">
                <a:solidFill>
                  <a:schemeClr val="bg1"/>
                </a:solidFill>
              </a:rPr>
              <a:t>년대 초반 당시 </a:t>
            </a:r>
            <a:r>
              <a:rPr lang="ko-KR" altLang="en-US" dirty="0" err="1" smtClean="0">
                <a:solidFill>
                  <a:schemeClr val="bg1"/>
                </a:solidFill>
              </a:rPr>
              <a:t>닌텐도의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순이익만 약 </a:t>
            </a:r>
            <a:r>
              <a:rPr lang="en-US" altLang="ko-KR" dirty="0" smtClean="0">
                <a:solidFill>
                  <a:schemeClr val="bg1"/>
                </a:solidFill>
              </a:rPr>
              <a:t>1</a:t>
            </a:r>
            <a:r>
              <a:rPr lang="ko-KR" altLang="en-US" dirty="0" err="1" smtClean="0">
                <a:solidFill>
                  <a:schemeClr val="bg1"/>
                </a:solidFill>
              </a:rPr>
              <a:t>천만엔이</a:t>
            </a:r>
            <a:r>
              <a:rPr lang="ko-KR" altLang="en-US" dirty="0" smtClean="0">
                <a:solidFill>
                  <a:schemeClr val="bg1"/>
                </a:solidFill>
              </a:rPr>
              <a:t> 넘었으며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사원은 </a:t>
            </a:r>
            <a:r>
              <a:rPr lang="en-US" altLang="ko-KR" dirty="0" smtClean="0">
                <a:solidFill>
                  <a:schemeClr val="bg1"/>
                </a:solidFill>
              </a:rPr>
              <a:t>700</a:t>
            </a:r>
            <a:r>
              <a:rPr lang="ko-KR" altLang="en-US" dirty="0" smtClean="0">
                <a:solidFill>
                  <a:schemeClr val="bg1"/>
                </a:solidFill>
              </a:rPr>
              <a:t>명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서드</a:t>
            </a:r>
            <a:r>
              <a:rPr lang="ko-KR" altLang="en-US" dirty="0" smtClean="0">
                <a:solidFill>
                  <a:schemeClr val="bg1"/>
                </a:solidFill>
              </a:rPr>
              <a:t> 파티 개발사였던 </a:t>
            </a:r>
            <a:r>
              <a:rPr lang="en-US" altLang="ko-KR" dirty="0" smtClean="0">
                <a:solidFill>
                  <a:schemeClr val="bg1"/>
                </a:solidFill>
              </a:rPr>
              <a:t>Sony</a:t>
            </a:r>
            <a:r>
              <a:rPr lang="ko-KR" altLang="en-US" dirty="0" smtClean="0">
                <a:solidFill>
                  <a:schemeClr val="bg1"/>
                </a:solidFill>
              </a:rPr>
              <a:t>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이탈하면서 독자적으로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PlayStation1</a:t>
            </a:r>
            <a:r>
              <a:rPr lang="ko-KR" altLang="en-US" dirty="0" smtClean="0">
                <a:solidFill>
                  <a:schemeClr val="bg1"/>
                </a:solidFill>
              </a:rPr>
              <a:t>을 출시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err="1" smtClean="0">
                <a:solidFill>
                  <a:schemeClr val="bg1"/>
                </a:solidFill>
              </a:rPr>
              <a:t>디스크형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19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5149" y="2611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Virtual Boy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5" descr="VIRTUAL_BOY_siste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56792"/>
            <a:ext cx="4348488" cy="4248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4883" y="2348880"/>
            <a:ext cx="426911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1995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en-US" altLang="ko-KR" dirty="0" smtClean="0">
                <a:solidFill>
                  <a:schemeClr val="bg1"/>
                </a:solidFill>
              </a:rPr>
              <a:t>Virtual Boy </a:t>
            </a:r>
            <a:r>
              <a:rPr lang="ko-KR" altLang="en-US" dirty="0" smtClean="0">
                <a:solidFill>
                  <a:schemeClr val="bg1"/>
                </a:solidFill>
              </a:rPr>
              <a:t>출시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시력 저하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눈 피로로 인한 낮은 판매율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검은색과 빨간색으로만 게임이 실행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5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5149" y="2611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Virtual Boy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그림 6" descr="버추얼 보이 착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3628" y="1556792"/>
            <a:ext cx="6696744" cy="5066385"/>
          </a:xfrm>
          <a:prstGeom prst="rect">
            <a:avLst/>
          </a:prstGeom>
        </p:spPr>
      </p:pic>
      <p:cxnSp>
        <p:nvCxnSpPr>
          <p:cNvPr id="9" name="직선 연결선 8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19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5149" y="2611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Virtual Boy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8" name="그림 7" descr="버추얼 보이 야구 게임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7684" y="2060848"/>
            <a:ext cx="5688632" cy="328944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cxnSp>
        <p:nvCxnSpPr>
          <p:cNvPr id="9" name="직선 연결선 8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5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756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64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N64-Console-S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5753501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0886" y="2132856"/>
            <a:ext cx="34131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1996</a:t>
            </a:r>
            <a:r>
              <a:rPr lang="ko-KR" altLang="en-US" dirty="0" smtClean="0">
                <a:solidFill>
                  <a:schemeClr val="bg1"/>
                </a:solidFill>
              </a:rPr>
              <a:t>년 마지막 </a:t>
            </a:r>
            <a:r>
              <a:rPr lang="ko-KR" altLang="en-US" dirty="0" err="1" smtClean="0">
                <a:solidFill>
                  <a:schemeClr val="bg1"/>
                </a:solidFill>
              </a:rPr>
              <a:t>카트리지형의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Nintendo 64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마리오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</a:rPr>
              <a:t>카트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</a:rPr>
              <a:t>젤다의</a:t>
            </a:r>
            <a:r>
              <a:rPr lang="ko-KR" altLang="en-US" dirty="0" smtClean="0">
                <a:solidFill>
                  <a:schemeClr val="bg1"/>
                </a:solidFill>
              </a:rPr>
              <a:t> 전설 출시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1997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ko-KR" altLang="en-US" dirty="0" err="1" smtClean="0">
                <a:solidFill>
                  <a:schemeClr val="bg1"/>
                </a:solidFill>
              </a:rPr>
              <a:t>포켓몬스터으로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</a:rPr>
              <a:t>포켓몬스터</a:t>
            </a:r>
            <a:r>
              <a:rPr lang="ko-KR" altLang="en-US" dirty="0" smtClean="0">
                <a:solidFill>
                  <a:schemeClr val="bg1"/>
                </a:solidFill>
              </a:rPr>
              <a:t> 게임과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Nintendo 64 </a:t>
            </a:r>
            <a:r>
              <a:rPr lang="ko-KR" altLang="en-US" dirty="0" smtClean="0">
                <a:solidFill>
                  <a:schemeClr val="bg1"/>
                </a:solidFill>
              </a:rPr>
              <a:t>출시</a:t>
            </a:r>
            <a:endParaRPr lang="en-US" altLang="ko-KR" dirty="0" smtClean="0">
              <a:solidFill>
                <a:schemeClr val="bg1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0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756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64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그림 6" descr="피카츄 닌텐도 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9263" y="1384215"/>
            <a:ext cx="7065473" cy="5033963"/>
          </a:xfrm>
          <a:prstGeom prst="rect">
            <a:avLst/>
          </a:prstGeom>
        </p:spPr>
      </p:pic>
      <p:cxnSp>
        <p:nvCxnSpPr>
          <p:cNvPr id="8" name="직선 연결선 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8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8297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Game Color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그림 6" descr="Game-Boy-Color-Yello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484784"/>
            <a:ext cx="3024336" cy="471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1988840"/>
            <a:ext cx="4411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</a:rPr>
              <a:t>1998</a:t>
            </a:r>
            <a:r>
              <a:rPr lang="ko-KR" altLang="en-US" sz="2400" dirty="0" smtClean="0">
                <a:solidFill>
                  <a:schemeClr val="bg1"/>
                </a:solidFill>
              </a:rPr>
              <a:t>년 </a:t>
            </a:r>
            <a:r>
              <a:rPr lang="en-US" altLang="ko-KR" sz="2400" dirty="0" smtClean="0">
                <a:solidFill>
                  <a:schemeClr val="bg1"/>
                </a:solidFill>
              </a:rPr>
              <a:t>Game Boy Color </a:t>
            </a:r>
            <a:r>
              <a:rPr lang="ko-KR" altLang="en-US" sz="2400" dirty="0" smtClean="0">
                <a:solidFill>
                  <a:schemeClr val="bg1"/>
                </a:solidFill>
              </a:rPr>
              <a:t>출시</a:t>
            </a:r>
          </a:p>
          <a:p>
            <a:pPr>
              <a:buFont typeface="Arial" pitchFamily="34" charset="0"/>
              <a:buChar char="•"/>
            </a:pPr>
            <a:endParaRPr lang="en-US" altLang="ko-KR" sz="2400" dirty="0" smtClean="0">
              <a:solidFill>
                <a:schemeClr val="bg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98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35838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Game Boy Advance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Game-Boy-Advance-1stG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492896"/>
            <a:ext cx="3875679" cy="2325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984" y="2317417"/>
            <a:ext cx="482696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2001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Game Boy Advance </a:t>
            </a:r>
            <a:r>
              <a:rPr lang="ko-KR" altLang="en-US" sz="2000" dirty="0" smtClean="0">
                <a:solidFill>
                  <a:schemeClr val="bg1"/>
                </a:solidFill>
              </a:rPr>
              <a:t>출시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err="1" smtClean="0">
                <a:solidFill>
                  <a:schemeClr val="bg1"/>
                </a:solidFill>
              </a:rPr>
              <a:t>포켓몬스터</a:t>
            </a:r>
            <a:r>
              <a:rPr lang="ko-KR" altLang="en-US" sz="2000" dirty="0" smtClean="0">
                <a:solidFill>
                  <a:schemeClr val="bg1"/>
                </a:solidFill>
              </a:rPr>
              <a:t> 게임으로 유명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PC</a:t>
            </a:r>
            <a:r>
              <a:rPr lang="ko-KR" altLang="en-US" sz="2000" dirty="0" smtClean="0">
                <a:solidFill>
                  <a:schemeClr val="bg1"/>
                </a:solidFill>
              </a:rPr>
              <a:t>로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포켓몬스터</a:t>
            </a:r>
            <a:r>
              <a:rPr lang="ko-KR" altLang="en-US" sz="2000" dirty="0" smtClean="0">
                <a:solidFill>
                  <a:schemeClr val="bg1"/>
                </a:solidFill>
              </a:rPr>
              <a:t> 게임을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ko-KR" altLang="en-US" sz="2000" dirty="0" smtClean="0">
                <a:solidFill>
                  <a:schemeClr val="bg1"/>
                </a:solidFill>
              </a:rPr>
              <a:t> 불법 실행하게 되면서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늘지않는</a:t>
            </a:r>
            <a:r>
              <a:rPr lang="ko-KR" altLang="en-US" sz="2000" dirty="0" smtClean="0">
                <a:solidFill>
                  <a:schemeClr val="bg1"/>
                </a:solidFill>
              </a:rPr>
              <a:t> 판매량 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18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손화영</a:t>
            </a:r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2060848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u="sng" smtClean="0">
                <a:solidFill>
                  <a:srgbClr val="FFC000"/>
                </a:solidFill>
                <a:latin typeface="나눔고딕 ExtraBold" pitchFamily="50" charset="-127"/>
                <a:ea typeface="나눔고딕 ExtraBold" pitchFamily="50" charset="-127"/>
              </a:rPr>
              <a:t>일</a:t>
            </a:r>
            <a:r>
              <a:rPr lang="ko-KR" altLang="en-US" sz="600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본컴퓨터의 </a:t>
            </a:r>
            <a:r>
              <a:rPr lang="ko-KR" altLang="en-US" sz="60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역사</a:t>
            </a:r>
            <a:endParaRPr lang="en-US" altLang="ko-KR" sz="600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1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756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Game Cube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GameCube-S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92896"/>
            <a:ext cx="4762364" cy="2672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4534" y="2636912"/>
            <a:ext cx="436946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2001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닌텐도</a:t>
            </a:r>
            <a:r>
              <a:rPr lang="ko-KR" altLang="en-US" sz="2000" dirty="0" smtClean="0">
                <a:solidFill>
                  <a:schemeClr val="bg1"/>
                </a:solidFill>
              </a:rPr>
              <a:t> 최초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디스크형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 Game Cube </a:t>
            </a:r>
            <a:r>
              <a:rPr lang="ko-KR" altLang="en-US" sz="2000" dirty="0" smtClean="0">
                <a:solidFill>
                  <a:schemeClr val="bg1"/>
                </a:solidFill>
              </a:rPr>
              <a:t>출시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Sony</a:t>
            </a:r>
            <a:r>
              <a:rPr lang="ko-KR" altLang="en-US" sz="2000" dirty="0" smtClean="0">
                <a:solidFill>
                  <a:schemeClr val="bg1"/>
                </a:solidFill>
              </a:rPr>
              <a:t>의 </a:t>
            </a:r>
            <a:r>
              <a:rPr lang="en-US" altLang="ko-KR" sz="2000" dirty="0" smtClean="0">
                <a:solidFill>
                  <a:schemeClr val="bg1"/>
                </a:solidFill>
              </a:rPr>
              <a:t>PlayStation 2</a:t>
            </a:r>
            <a:r>
              <a:rPr lang="ko-KR" altLang="en-US" sz="2000" dirty="0" smtClean="0">
                <a:solidFill>
                  <a:schemeClr val="bg1"/>
                </a:solidFill>
              </a:rPr>
              <a:t>에 밀리면서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 Microsoft</a:t>
            </a:r>
            <a:r>
              <a:rPr lang="ko-KR" altLang="en-US" sz="2000" dirty="0" smtClean="0">
                <a:solidFill>
                  <a:schemeClr val="bg1"/>
                </a:solidFill>
              </a:rPr>
              <a:t>의</a:t>
            </a:r>
            <a:r>
              <a:rPr lang="en-US" altLang="ko-KR" sz="2000" dirty="0" smtClean="0">
                <a:solidFill>
                  <a:schemeClr val="bg1"/>
                </a:solidFill>
              </a:rPr>
              <a:t> X-Box</a:t>
            </a:r>
            <a:r>
              <a:rPr lang="ko-KR" altLang="en-US" sz="2000" dirty="0" smtClean="0">
                <a:solidFill>
                  <a:schemeClr val="bg1"/>
                </a:solidFill>
              </a:rPr>
              <a:t>에 밀리게 되면서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ko-KR" altLang="en-US" sz="2000" dirty="0" smtClean="0">
                <a:solidFill>
                  <a:schemeClr val="bg1"/>
                </a:solidFill>
              </a:rPr>
              <a:t> 실패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2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35838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Game Boy SP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내용 개체 틀 3" descr="Game-Boy-Advance-SP-Mk1-Blu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653" y="1729263"/>
            <a:ext cx="4441683" cy="4476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6833" y="2599406"/>
            <a:ext cx="40097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2003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Game Boy Advance SP</a:t>
            </a:r>
            <a:r>
              <a:rPr lang="ko-KR" altLang="en-US" sz="2000" dirty="0" smtClean="0">
                <a:solidFill>
                  <a:schemeClr val="bg1"/>
                </a:solidFill>
              </a:rPr>
              <a:t>출시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err="1" smtClean="0">
                <a:solidFill>
                  <a:schemeClr val="bg1"/>
                </a:solidFill>
              </a:rPr>
              <a:t>폴더식의</a:t>
            </a:r>
            <a:r>
              <a:rPr lang="ko-KR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</a:rPr>
              <a:t>Game Boy</a:t>
            </a: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7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7564" y="2611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DS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Nintendo_DS_Tra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00808"/>
            <a:ext cx="5266550" cy="4808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2836" y="2636912"/>
            <a:ext cx="42511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2004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en-US" altLang="ko-KR" dirty="0" smtClean="0">
                <a:solidFill>
                  <a:schemeClr val="bg1"/>
                </a:solidFill>
              </a:rPr>
              <a:t>Sony</a:t>
            </a:r>
            <a:r>
              <a:rPr lang="ko-KR" altLang="en-US" dirty="0" smtClean="0">
                <a:solidFill>
                  <a:schemeClr val="bg1"/>
                </a:solidFill>
              </a:rPr>
              <a:t>의 </a:t>
            </a:r>
            <a:r>
              <a:rPr lang="en-US" altLang="ko-KR" dirty="0" smtClean="0">
                <a:solidFill>
                  <a:schemeClr val="bg1"/>
                </a:solidFill>
              </a:rPr>
              <a:t>PSP</a:t>
            </a:r>
            <a:r>
              <a:rPr lang="ko-KR" altLang="en-US" dirty="0" smtClean="0">
                <a:solidFill>
                  <a:schemeClr val="bg1"/>
                </a:solidFill>
              </a:rPr>
              <a:t>가 출시하면서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</a:rPr>
              <a:t>소니에</a:t>
            </a:r>
            <a:r>
              <a:rPr lang="ko-KR" altLang="en-US" dirty="0" smtClean="0">
                <a:solidFill>
                  <a:schemeClr val="bg1"/>
                </a:solidFill>
              </a:rPr>
              <a:t> 대응 모델 </a:t>
            </a:r>
            <a:r>
              <a:rPr lang="en-US" altLang="ko-KR" dirty="0" smtClean="0">
                <a:solidFill>
                  <a:schemeClr val="bg1"/>
                </a:solidFill>
              </a:rPr>
              <a:t>Nintendo DS</a:t>
            </a:r>
            <a:r>
              <a:rPr lang="ko-KR" altLang="en-US" dirty="0" smtClean="0">
                <a:solidFill>
                  <a:schemeClr val="bg1"/>
                </a:solidFill>
              </a:rPr>
              <a:t>를 출시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당시 게임기 개발에서 혁명이 되었고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매출액은 모든 게임기를 넘어서게 됨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1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35838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Game Boy Micro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9" name="내용 개체 틀 3" descr="Game-Boy-Mic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056" y="2097395"/>
            <a:ext cx="4651117" cy="2627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0638" y="2260181"/>
            <a:ext cx="43204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2005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Game Boy Micro</a:t>
            </a:r>
            <a:r>
              <a:rPr lang="ko-KR" altLang="en-US" sz="2000" dirty="0" smtClean="0">
                <a:solidFill>
                  <a:schemeClr val="bg1"/>
                </a:solidFill>
              </a:rPr>
              <a:t> 출시 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Game Boy </a:t>
            </a:r>
            <a:r>
              <a:rPr lang="ko-KR" altLang="en-US" sz="2000" dirty="0" smtClean="0">
                <a:solidFill>
                  <a:schemeClr val="bg1"/>
                </a:solidFill>
              </a:rPr>
              <a:t>계열의 마지막 모델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ko-KR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3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37728" y="2737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Wii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Wii_conso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28800"/>
            <a:ext cx="4752528" cy="475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7038" y="2132856"/>
            <a:ext cx="482696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2006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Game Cube</a:t>
            </a:r>
            <a:r>
              <a:rPr lang="ko-KR" altLang="en-US" sz="2000" dirty="0" smtClean="0">
                <a:solidFill>
                  <a:schemeClr val="bg1"/>
                </a:solidFill>
              </a:rPr>
              <a:t>의 후속인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 Nintendo Wii </a:t>
            </a:r>
            <a:r>
              <a:rPr lang="ko-KR" altLang="en-US" sz="2000" dirty="0" smtClean="0">
                <a:solidFill>
                  <a:schemeClr val="bg1"/>
                </a:solidFill>
              </a:rPr>
              <a:t>출시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chemeClr val="bg1"/>
                </a:solidFill>
              </a:rPr>
              <a:t>테니스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야구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사격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마리오</a:t>
            </a:r>
            <a:r>
              <a:rPr lang="ko-KR" altLang="en-US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카트</a:t>
            </a:r>
            <a:r>
              <a:rPr lang="ko-KR" altLang="en-US" sz="2000" dirty="0" smtClean="0">
                <a:solidFill>
                  <a:schemeClr val="bg1"/>
                </a:solidFill>
              </a:rPr>
              <a:t> 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각 게임 장르별로 다양한 컨트롤러 개발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2007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Microsoft</a:t>
            </a:r>
            <a:r>
              <a:rPr lang="ko-KR" altLang="en-US" sz="2000" dirty="0" smtClean="0">
                <a:solidFill>
                  <a:schemeClr val="bg1"/>
                </a:solidFill>
              </a:rPr>
              <a:t>의 </a:t>
            </a:r>
            <a:r>
              <a:rPr lang="en-US" altLang="ko-KR" sz="2000" dirty="0" smtClean="0">
                <a:solidFill>
                  <a:schemeClr val="bg1"/>
                </a:solidFill>
              </a:rPr>
              <a:t>X-Box 360</a:t>
            </a:r>
            <a:r>
              <a:rPr lang="ko-KR" altLang="en-US" sz="2000" dirty="0" smtClean="0">
                <a:solidFill>
                  <a:schemeClr val="bg1"/>
                </a:solidFill>
              </a:rPr>
              <a:t>을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앞질러 </a:t>
            </a:r>
            <a:r>
              <a:rPr lang="en-US" altLang="ko-KR" sz="2000" dirty="0" smtClean="0">
                <a:solidFill>
                  <a:schemeClr val="bg1"/>
                </a:solidFill>
              </a:rPr>
              <a:t>2008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9</a:t>
            </a:r>
            <a:r>
              <a:rPr lang="ko-KR" altLang="en-US" sz="2000" dirty="0" smtClean="0">
                <a:solidFill>
                  <a:schemeClr val="bg1"/>
                </a:solidFill>
              </a:rPr>
              <a:t>월 </a:t>
            </a:r>
            <a:r>
              <a:rPr lang="en-US" altLang="ko-KR" sz="2000" dirty="0" smtClean="0">
                <a:solidFill>
                  <a:schemeClr val="bg1"/>
                </a:solidFill>
              </a:rPr>
              <a:t>30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일기준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ko-KR" altLang="en-US" sz="2000" dirty="0" smtClean="0">
                <a:solidFill>
                  <a:schemeClr val="bg1"/>
                </a:solidFill>
              </a:rPr>
              <a:t> 총 판매량</a:t>
            </a:r>
            <a:r>
              <a:rPr lang="en-US" altLang="ko-KR" sz="2000" dirty="0" smtClean="0">
                <a:solidFill>
                  <a:schemeClr val="bg1"/>
                </a:solidFill>
              </a:rPr>
              <a:t> 3455</a:t>
            </a:r>
            <a:r>
              <a:rPr lang="ko-KR" altLang="en-US" sz="2000" dirty="0" smtClean="0">
                <a:solidFill>
                  <a:schemeClr val="bg1"/>
                </a:solidFill>
              </a:rPr>
              <a:t>만대를 기록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0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213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DS </a:t>
            </a:r>
            <a:r>
              <a:rPr lang="en-US" altLang="ko-KR" dirty="0" err="1" smtClean="0">
                <a:solidFill>
                  <a:schemeClr val="bg1"/>
                </a:solidFill>
              </a:rPr>
              <a:t>Lite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3054" y="2348880"/>
            <a:ext cx="43909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2006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Nintendo DS Lite </a:t>
            </a:r>
            <a:r>
              <a:rPr lang="ko-KR" altLang="en-US" sz="2000" dirty="0" smtClean="0">
                <a:solidFill>
                  <a:schemeClr val="bg1"/>
                </a:solidFill>
              </a:rPr>
              <a:t>출시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DS</a:t>
            </a:r>
            <a:r>
              <a:rPr lang="ko-KR" altLang="en-US" sz="2000" dirty="0" smtClean="0">
                <a:solidFill>
                  <a:schemeClr val="bg1"/>
                </a:solidFill>
              </a:rPr>
              <a:t>와 디자인이 살짝 바뀌면서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줄어든 무게와 다양한 게임 발매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chemeClr val="bg1"/>
                </a:solidFill>
              </a:rPr>
              <a:t>전세계적으로 엄청난 판매량을 기록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 descr="DSL.JPG"/>
          <p:cNvPicPr>
            <a:picLocks noChangeAspect="1"/>
          </p:cNvPicPr>
          <p:nvPr/>
        </p:nvPicPr>
        <p:blipFill>
          <a:blip r:embed="rId4" cstate="print"/>
          <a:srcRect l="6033" r="5343"/>
          <a:stretch>
            <a:fillRect/>
          </a:stretch>
        </p:blipFill>
        <p:spPr>
          <a:xfrm>
            <a:off x="179512" y="1844824"/>
            <a:ext cx="452501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3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213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DS </a:t>
            </a:r>
            <a:r>
              <a:rPr lang="en-US" altLang="ko-KR" dirty="0" err="1" smtClean="0">
                <a:solidFill>
                  <a:schemeClr val="bg1"/>
                </a:solidFill>
              </a:rPr>
              <a:t>DSi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927" y="2465418"/>
            <a:ext cx="42495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2008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en-US" altLang="ko-KR" dirty="0" smtClean="0">
                <a:solidFill>
                  <a:schemeClr val="bg1"/>
                </a:solidFill>
              </a:rPr>
              <a:t>Nintendo </a:t>
            </a:r>
            <a:r>
              <a:rPr lang="en-US" altLang="ko-KR" dirty="0" err="1" smtClean="0">
                <a:solidFill>
                  <a:schemeClr val="bg1"/>
                </a:solidFill>
              </a:rPr>
              <a:t>DSi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출시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카메라를 탑재했으며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닮은꼴 지수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거울기능 등 카메라를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이용한 게임이 출시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인터넷 속도 역시 </a:t>
            </a:r>
            <a:r>
              <a:rPr lang="en-US" altLang="ko-KR" dirty="0" smtClean="0">
                <a:solidFill>
                  <a:schemeClr val="bg1"/>
                </a:solidFill>
              </a:rPr>
              <a:t>11Mbps</a:t>
            </a:r>
            <a:r>
              <a:rPr lang="ko-KR" altLang="en-US" dirty="0" smtClean="0">
                <a:solidFill>
                  <a:schemeClr val="bg1"/>
                </a:solidFill>
              </a:rPr>
              <a:t>의 </a:t>
            </a:r>
            <a:r>
              <a:rPr lang="en-US" altLang="ko-KR" dirty="0" smtClean="0">
                <a:solidFill>
                  <a:schemeClr val="bg1"/>
                </a:solidFill>
              </a:rPr>
              <a:t>DS </a:t>
            </a:r>
            <a:r>
              <a:rPr lang="en-US" altLang="ko-KR" dirty="0" err="1" smtClean="0">
                <a:solidFill>
                  <a:schemeClr val="bg1"/>
                </a:solidFill>
              </a:rPr>
              <a:t>Lite</a:t>
            </a:r>
            <a:r>
              <a:rPr lang="ko-KR" altLang="en-US" dirty="0" smtClean="0">
                <a:solidFill>
                  <a:schemeClr val="bg1"/>
                </a:solidFill>
              </a:rPr>
              <a:t>에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비해 </a:t>
            </a:r>
            <a:r>
              <a:rPr lang="en-US" altLang="ko-KR" dirty="0" err="1" smtClean="0">
                <a:solidFill>
                  <a:schemeClr val="bg1"/>
                </a:solidFill>
              </a:rPr>
              <a:t>DSi</a:t>
            </a:r>
            <a:r>
              <a:rPr lang="ko-KR" altLang="en-US" dirty="0" smtClean="0">
                <a:solidFill>
                  <a:schemeClr val="bg1"/>
                </a:solidFill>
              </a:rPr>
              <a:t>는 </a:t>
            </a:r>
            <a:r>
              <a:rPr lang="en-US" altLang="ko-KR" dirty="0" smtClean="0">
                <a:solidFill>
                  <a:schemeClr val="bg1"/>
                </a:solidFill>
              </a:rPr>
              <a:t>54Mbps</a:t>
            </a:r>
            <a:r>
              <a:rPr lang="ko-KR" altLang="en-US" dirty="0" smtClean="0">
                <a:solidFill>
                  <a:schemeClr val="bg1"/>
                </a:solidFill>
              </a:rPr>
              <a:t>로 개선</a:t>
            </a:r>
            <a:endParaRPr lang="en-US" altLang="ko-KR" dirty="0" smtClean="0">
              <a:solidFill>
                <a:schemeClr val="bg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내용 개체 틀 3" descr="DSLite_white_tra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28800"/>
            <a:ext cx="4788023" cy="43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2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7564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2</a:t>
            </a:r>
            <a:r>
              <a:rPr lang="en-US" altLang="ko-KR" dirty="0" smtClean="0">
                <a:solidFill>
                  <a:schemeClr val="bg1"/>
                </a:solidFill>
              </a:rPr>
              <a:t>008 </a:t>
            </a:r>
            <a:r>
              <a:rPr lang="ko-KR" altLang="en-US" dirty="0" smtClean="0">
                <a:solidFill>
                  <a:schemeClr val="bg1"/>
                </a:solidFill>
              </a:rPr>
              <a:t>콘솔 게임기 판매량 통계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콘솔 게임기 판매량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124744"/>
            <a:ext cx="6292857" cy="3672408"/>
          </a:xfrm>
          <a:prstGeom prst="rect">
            <a:avLst/>
          </a:prstGeom>
        </p:spPr>
      </p:pic>
      <p:pic>
        <p:nvPicPr>
          <p:cNvPr id="6" name="그림 5" descr="콘솔 게임기 판매량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5984" y="4005064"/>
            <a:ext cx="3378016" cy="2852936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23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756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smtClean="0">
                <a:solidFill>
                  <a:srgbClr val="FFC000"/>
                </a:solidFill>
              </a:rPr>
              <a:t>N</a:t>
            </a:r>
            <a:r>
              <a:rPr lang="en-US" altLang="ko-KR" dirty="0" smtClean="0">
                <a:solidFill>
                  <a:schemeClr val="bg1"/>
                </a:solidFill>
              </a:rPr>
              <a:t>intendo 3DS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Nintendo-3DS-AquaOpe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72816"/>
            <a:ext cx="4802252" cy="4342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2492896"/>
            <a:ext cx="436690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2011</a:t>
            </a:r>
            <a:r>
              <a:rPr lang="ko-KR" altLang="en-US" dirty="0" smtClean="0">
                <a:solidFill>
                  <a:schemeClr val="bg1"/>
                </a:solidFill>
              </a:rPr>
              <a:t>년 세계 최초 </a:t>
            </a:r>
            <a:r>
              <a:rPr lang="en-US" altLang="ko-KR" dirty="0" smtClean="0">
                <a:solidFill>
                  <a:schemeClr val="bg1"/>
                </a:solidFill>
              </a:rPr>
              <a:t>3D </a:t>
            </a:r>
            <a:r>
              <a:rPr lang="ko-KR" altLang="en-US" dirty="0" smtClean="0">
                <a:solidFill>
                  <a:schemeClr val="bg1"/>
                </a:solidFill>
              </a:rPr>
              <a:t>휴대용 게임기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Nintendo 3DS </a:t>
            </a:r>
            <a:r>
              <a:rPr lang="ko-KR" altLang="en-US" dirty="0" smtClean="0">
                <a:solidFill>
                  <a:schemeClr val="bg1"/>
                </a:solidFill>
              </a:rPr>
              <a:t>출시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3D </a:t>
            </a:r>
            <a:r>
              <a:rPr lang="ko-KR" altLang="en-US" dirty="0" smtClean="0">
                <a:solidFill>
                  <a:schemeClr val="bg1"/>
                </a:solidFill>
              </a:rPr>
              <a:t>입체안경이나 </a:t>
            </a:r>
            <a:r>
              <a:rPr lang="ko-KR" altLang="en-US" dirty="0" err="1" smtClean="0">
                <a:solidFill>
                  <a:schemeClr val="bg1"/>
                </a:solidFill>
              </a:rPr>
              <a:t>적청안경을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착용하지 않고도 </a:t>
            </a:r>
            <a:r>
              <a:rPr lang="en-US" altLang="ko-KR" dirty="0" smtClean="0">
                <a:solidFill>
                  <a:schemeClr val="bg1"/>
                </a:solidFill>
              </a:rPr>
              <a:t>3D</a:t>
            </a:r>
            <a:r>
              <a:rPr lang="ko-KR" altLang="en-US" dirty="0" smtClean="0">
                <a:solidFill>
                  <a:schemeClr val="bg1"/>
                </a:solidFill>
              </a:rPr>
              <a:t>로 보임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이 기술은 큰 화면에서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구현하기 힘들며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작은 화면인 휴대폰이나 게임기에만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사용됨</a:t>
            </a:r>
            <a:r>
              <a:rPr lang="en-US" altLang="ko-KR" dirty="0" smtClean="0">
                <a:solidFill>
                  <a:schemeClr val="bg1"/>
                </a:solidFill>
              </a:rPr>
              <a:t>(LG </a:t>
            </a:r>
            <a:r>
              <a:rPr lang="ko-KR" altLang="en-US" dirty="0" err="1" smtClean="0">
                <a:solidFill>
                  <a:schemeClr val="bg1"/>
                </a:solidFill>
              </a:rPr>
              <a:t>옵티머스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3D)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97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47564" y="2737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u="sng" dirty="0" err="1" smtClean="0">
                <a:solidFill>
                  <a:srgbClr val="FFC000"/>
                </a:solidFill>
              </a:rPr>
              <a:t>N</a:t>
            </a:r>
            <a:r>
              <a:rPr lang="en-US" altLang="ko-KR" dirty="0" err="1" smtClean="0">
                <a:solidFill>
                  <a:schemeClr val="bg1"/>
                </a:solidFill>
              </a:rPr>
              <a:t>w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Nintendo 2DS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 descr="Nintendo-2DS-ang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461" y="1628800"/>
            <a:ext cx="5416351" cy="417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2060848"/>
            <a:ext cx="359425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2013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en-US" altLang="ko-KR" dirty="0" smtClean="0">
                <a:solidFill>
                  <a:schemeClr val="bg1"/>
                </a:solidFill>
              </a:rPr>
              <a:t>Nintendo 2DS </a:t>
            </a:r>
            <a:r>
              <a:rPr lang="ko-KR" altLang="en-US" dirty="0" smtClean="0">
                <a:solidFill>
                  <a:schemeClr val="bg1"/>
                </a:solidFill>
              </a:rPr>
              <a:t>출시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3DS</a:t>
            </a:r>
            <a:r>
              <a:rPr lang="ko-KR" altLang="en-US" dirty="0" smtClean="0">
                <a:solidFill>
                  <a:schemeClr val="bg1"/>
                </a:solidFill>
              </a:rPr>
              <a:t>의 가격이 부담되는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소비자들을 위한 모델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(</a:t>
            </a:r>
            <a:r>
              <a:rPr lang="ko-KR" altLang="en-US" dirty="0" smtClean="0">
                <a:solidFill>
                  <a:schemeClr val="bg1"/>
                </a:solidFill>
              </a:rPr>
              <a:t>당시 </a:t>
            </a:r>
            <a:r>
              <a:rPr lang="en-US" altLang="ko-KR" dirty="0" smtClean="0">
                <a:solidFill>
                  <a:schemeClr val="bg1"/>
                </a:solidFill>
              </a:rPr>
              <a:t>3DS</a:t>
            </a:r>
            <a:r>
              <a:rPr lang="ko-KR" altLang="en-US" dirty="0" smtClean="0">
                <a:solidFill>
                  <a:schemeClr val="bg1"/>
                </a:solidFill>
              </a:rPr>
              <a:t>는 </a:t>
            </a:r>
            <a:r>
              <a:rPr lang="en-US" altLang="ko-KR" dirty="0" smtClean="0">
                <a:solidFill>
                  <a:schemeClr val="bg1"/>
                </a:solidFill>
              </a:rPr>
              <a:t>22</a:t>
            </a:r>
            <a:r>
              <a:rPr lang="ko-KR" altLang="en-US" dirty="0" smtClean="0">
                <a:solidFill>
                  <a:schemeClr val="bg1"/>
                </a:solidFill>
              </a:rPr>
              <a:t>만 원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2DS</a:t>
            </a:r>
            <a:r>
              <a:rPr lang="ko-KR" altLang="en-US" dirty="0" smtClean="0">
                <a:solidFill>
                  <a:schemeClr val="bg1"/>
                </a:solidFill>
              </a:rPr>
              <a:t>는 </a:t>
            </a:r>
            <a:r>
              <a:rPr lang="en-US" altLang="ko-KR" dirty="0" smtClean="0">
                <a:solidFill>
                  <a:schemeClr val="bg1"/>
                </a:solidFill>
              </a:rPr>
              <a:t>14</a:t>
            </a:r>
            <a:r>
              <a:rPr lang="ko-KR" altLang="en-US" dirty="0" smtClean="0">
                <a:solidFill>
                  <a:schemeClr val="bg1"/>
                </a:solidFill>
              </a:rPr>
              <a:t>만 </a:t>
            </a:r>
            <a:r>
              <a:rPr lang="en-US" altLang="ko-KR" dirty="0" smtClean="0">
                <a:solidFill>
                  <a:schemeClr val="bg1"/>
                </a:solidFill>
              </a:rPr>
              <a:t>6</a:t>
            </a:r>
            <a:r>
              <a:rPr lang="ko-KR" altLang="en-US" dirty="0" smtClean="0">
                <a:solidFill>
                  <a:schemeClr val="bg1"/>
                </a:solidFill>
              </a:rPr>
              <a:t>원 원으로 판매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3D </a:t>
            </a:r>
            <a:r>
              <a:rPr lang="ko-KR" altLang="en-US" dirty="0" smtClean="0">
                <a:solidFill>
                  <a:schemeClr val="bg1"/>
                </a:solidFill>
              </a:rPr>
              <a:t>기능이 없는 대신 당시까지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출시된 게임들은 모두 구동 가능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Game Boy Advance SP</a:t>
            </a:r>
            <a:r>
              <a:rPr lang="ko-KR" altLang="en-US" dirty="0" smtClean="0">
                <a:solidFill>
                  <a:schemeClr val="bg1"/>
                </a:solidFill>
              </a:rPr>
              <a:t>아 같이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비평이 많음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8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404664"/>
            <a:ext cx="608416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C000"/>
                </a:solidFill>
                <a:latin typeface="+mj-ea"/>
                <a:ea typeface="+mj-ea"/>
              </a:rPr>
              <a:t>컴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퓨터 게임 산업</a:t>
            </a:r>
            <a:endParaRPr lang="en-US" altLang="ko-KR" sz="4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2337842"/>
            <a:ext cx="72728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ko-KR" altLang="en-US" sz="3200" dirty="0" smtClean="0">
                <a:solidFill>
                  <a:schemeClr val="bg1"/>
                </a:solidFill>
                <a:latin typeface="+mj-ea"/>
                <a:ea typeface="+mj-ea"/>
              </a:rPr>
              <a:t>대중문화의 중심</a:t>
            </a:r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ko-KR" altLang="en-US" sz="3200" dirty="0" smtClean="0">
                <a:solidFill>
                  <a:schemeClr val="bg1"/>
                </a:solidFill>
                <a:latin typeface="+mj-ea"/>
                <a:ea typeface="+mj-ea"/>
              </a:rPr>
              <a:t>대중문화 시장의 </a:t>
            </a:r>
            <a:r>
              <a:rPr lang="en-US" altLang="ko-KR" sz="3200" dirty="0" smtClean="0">
                <a:solidFill>
                  <a:schemeClr val="bg1"/>
                </a:solidFill>
                <a:latin typeface="+mj-ea"/>
                <a:ea typeface="+mj-ea"/>
              </a:rPr>
              <a:t>40% </a:t>
            </a:r>
            <a:r>
              <a:rPr lang="ko-KR" altLang="en-US" sz="3200" dirty="0" smtClean="0">
                <a:solidFill>
                  <a:schemeClr val="bg1"/>
                </a:solidFill>
                <a:latin typeface="+mj-ea"/>
                <a:ea typeface="+mj-ea"/>
              </a:rPr>
              <a:t>육박</a:t>
            </a:r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3200" dirty="0" smtClean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ko-KR" altLang="en-US" sz="3200" dirty="0" smtClean="0">
                <a:solidFill>
                  <a:schemeClr val="bg1"/>
                </a:solidFill>
                <a:latin typeface="+mj-ea"/>
                <a:ea typeface="+mj-ea"/>
              </a:rPr>
              <a:t>성장이 기대되는 신흥 산업</a:t>
            </a:r>
            <a:endParaRPr lang="en-US" altLang="ko-KR" sz="32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96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</p:txBody>
      </p:sp>
      <p:pic>
        <p:nvPicPr>
          <p:cNvPr id="4" name="그림 3" descr="판매수2.JPG"/>
          <p:cNvPicPr>
            <a:picLocks noChangeAspect="1"/>
          </p:cNvPicPr>
          <p:nvPr/>
        </p:nvPicPr>
        <p:blipFill>
          <a:blip r:embed="rId4" cstate="print"/>
          <a:srcRect l="2714" t="4114" r="4358" b="7445"/>
          <a:stretch>
            <a:fillRect/>
          </a:stretch>
        </p:blipFill>
        <p:spPr>
          <a:xfrm>
            <a:off x="3995936" y="3626035"/>
            <a:ext cx="5148064" cy="3231965"/>
          </a:xfrm>
          <a:prstGeom prst="rect">
            <a:avLst/>
          </a:prstGeom>
        </p:spPr>
      </p:pic>
      <p:pic>
        <p:nvPicPr>
          <p:cNvPr id="5" name="내용 개체 틀 3" descr="판매수1.JPG"/>
          <p:cNvPicPr>
            <a:picLocks noChangeAspect="1"/>
          </p:cNvPicPr>
          <p:nvPr/>
        </p:nvPicPr>
        <p:blipFill>
          <a:blip r:embed="rId5" cstate="print"/>
          <a:srcRect l="5295" r="4886"/>
          <a:stretch>
            <a:fillRect/>
          </a:stretch>
        </p:blipFill>
        <p:spPr>
          <a:xfrm>
            <a:off x="0" y="-1"/>
            <a:ext cx="4369465" cy="5229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984" y="188640"/>
            <a:ext cx="35910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닌텐도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</a:rPr>
              <a:t>Wii</a:t>
            </a:r>
            <a:r>
              <a:rPr lang="en-US" altLang="ko-KR" dirty="0" smtClean="0">
                <a:solidFill>
                  <a:schemeClr val="bg1"/>
                </a:solidFill>
              </a:rPr>
              <a:t> U : 920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닌텐도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3DS : 5,041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닌텐도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</a:rPr>
              <a:t>Wii</a:t>
            </a:r>
            <a:r>
              <a:rPr lang="en-US" altLang="ko-KR" dirty="0" smtClean="0">
                <a:solidFill>
                  <a:schemeClr val="bg1"/>
                </a:solidFill>
              </a:rPr>
              <a:t> : 1</a:t>
            </a:r>
            <a:r>
              <a:rPr lang="ko-KR" altLang="en-US" dirty="0" smtClean="0">
                <a:solidFill>
                  <a:schemeClr val="bg1"/>
                </a:solidFill>
              </a:rPr>
              <a:t>억 </a:t>
            </a:r>
            <a:r>
              <a:rPr lang="en-US" altLang="ko-KR" dirty="0" smtClean="0">
                <a:solidFill>
                  <a:schemeClr val="bg1"/>
                </a:solidFill>
              </a:rPr>
              <a:t>144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닌텐도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DS : 1</a:t>
            </a:r>
            <a:r>
              <a:rPr lang="ko-KR" altLang="en-US" dirty="0" smtClean="0">
                <a:solidFill>
                  <a:schemeClr val="bg1"/>
                </a:solidFill>
              </a:rPr>
              <a:t>억 </a:t>
            </a:r>
            <a:r>
              <a:rPr lang="en-US" altLang="ko-KR" dirty="0" smtClean="0">
                <a:solidFill>
                  <a:schemeClr val="bg1"/>
                </a:solidFill>
              </a:rPr>
              <a:t>5,401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게임보이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</a:rPr>
              <a:t>어드밴스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: 8,151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게임보이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: 1</a:t>
            </a:r>
            <a:r>
              <a:rPr lang="ko-KR" altLang="en-US" dirty="0" smtClean="0">
                <a:solidFill>
                  <a:schemeClr val="bg1"/>
                </a:solidFill>
              </a:rPr>
              <a:t>억 </a:t>
            </a:r>
            <a:r>
              <a:rPr lang="en-US" altLang="ko-KR" dirty="0" smtClean="0">
                <a:solidFill>
                  <a:schemeClr val="bg1"/>
                </a:solidFill>
              </a:rPr>
              <a:t>1,869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게임큐브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: 2,174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닌텐도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64 : 3,293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슈퍼 </a:t>
            </a:r>
            <a:r>
              <a:rPr lang="ko-KR" altLang="en-US" dirty="0" err="1" smtClean="0">
                <a:solidFill>
                  <a:schemeClr val="bg1"/>
                </a:solidFill>
              </a:rPr>
              <a:t>패미컴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: 4,910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schemeClr val="bg1"/>
                </a:solidFill>
              </a:rPr>
              <a:t>패미컴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: 6,191 </a:t>
            </a:r>
            <a:r>
              <a:rPr lang="ko-KR" altLang="en-US" dirty="0" smtClean="0">
                <a:solidFill>
                  <a:schemeClr val="bg1"/>
                </a:solidFill>
              </a:rPr>
              <a:t>만 대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55876" y="3479977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이상열</a:t>
            </a:r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2443535"/>
            <a:ext cx="885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u="sng" dirty="0" smtClean="0">
                <a:solidFill>
                  <a:srgbClr val="FFC000"/>
                </a:solidFill>
                <a:latin typeface="나눔고딕 ExtraBold" pitchFamily="50" charset="-127"/>
                <a:ea typeface="나눔고딕 ExtraBold" pitchFamily="50" charset="-127"/>
              </a:rPr>
              <a:t>플</a:t>
            </a:r>
            <a:r>
              <a:rPr lang="ko-KR" altLang="en-US" sz="4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레이스테이션의 </a:t>
            </a:r>
            <a:r>
              <a:rPr lang="ko-KR" altLang="en-US" sz="44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역사</a:t>
            </a:r>
            <a:r>
              <a:rPr lang="ko-KR" altLang="en-US" sz="4400" dirty="0" err="1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와</a:t>
            </a:r>
            <a:r>
              <a:rPr lang="ko-KR" altLang="en-US" sz="44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발전</a:t>
            </a:r>
            <a:endParaRPr lang="en-US" altLang="ko-KR" sz="440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71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ps 로고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704" y="2070176"/>
            <a:ext cx="4952592" cy="454257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704" y="404664"/>
            <a:ext cx="495259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0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쿠타라기 켄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50" y="111193"/>
            <a:ext cx="814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 smtClean="0">
                <a:solidFill>
                  <a:schemeClr val="bg1"/>
                </a:solidFill>
              </a:rPr>
              <a:t>플레이스테이션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1(ps1)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CD-ROM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을 통한 유통혁명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2400" b="1" dirty="0" smtClean="0">
                <a:solidFill>
                  <a:schemeClr val="bg1"/>
                </a:solidFill>
              </a:rPr>
              <a:t>현재 시장에 얽매이지 않고 앞의 시장을 내다 본 </a:t>
            </a:r>
            <a:endParaRPr lang="en-US" altLang="ko-KR" sz="2400" b="1" dirty="0" smtClean="0">
              <a:solidFill>
                <a:schemeClr val="bg1"/>
              </a:solidFill>
            </a:endParaRPr>
          </a:p>
          <a:p>
            <a:r>
              <a:rPr lang="en-US" altLang="ko-KR" sz="2400" b="1" dirty="0" smtClean="0">
                <a:solidFill>
                  <a:schemeClr val="bg1"/>
                </a:solidFill>
              </a:rPr>
              <a:t>CD-ROM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방식 채택</a:t>
            </a:r>
            <a:endParaRPr lang="en-US" altLang="ko-KR" sz="2400" b="1" dirty="0" smtClean="0">
              <a:solidFill>
                <a:schemeClr val="bg1"/>
              </a:solidFill>
            </a:endParaRPr>
          </a:p>
          <a:p>
            <a:endParaRPr lang="en-US" altLang="ko-KR" sz="2400" b="1" dirty="0" smtClean="0">
              <a:solidFill>
                <a:schemeClr val="bg1"/>
              </a:solidFill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</a:rPr>
              <a:t>당시 최첨단 그래픽 기술을 적용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 </a:t>
            </a:r>
            <a:endParaRPr lang="en-US" altLang="ko-KR" sz="2400" b="1" dirty="0" smtClean="0">
              <a:solidFill>
                <a:schemeClr val="bg1"/>
              </a:solidFill>
            </a:endParaRPr>
          </a:p>
          <a:p>
            <a:endParaRPr lang="en-US" altLang="ko-KR" sz="2400" b="1" dirty="0" smtClean="0">
              <a:solidFill>
                <a:schemeClr val="bg1"/>
              </a:solidFill>
            </a:endParaRPr>
          </a:p>
          <a:p>
            <a:r>
              <a:rPr lang="en-US" altLang="ko-KR" sz="2400" b="1" dirty="0" smtClean="0">
                <a:solidFill>
                  <a:schemeClr val="bg1"/>
                </a:solidFill>
              </a:rPr>
              <a:t>ROM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카트리지방식의 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닌텐도와의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차이점</a:t>
            </a:r>
            <a:endParaRPr lang="en-US" altLang="ko-KR" sz="2400" b="1" dirty="0" smtClean="0">
              <a:solidFill>
                <a:schemeClr val="bg1"/>
              </a:solidFill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</a:rPr>
              <a:t>1.</a:t>
            </a:r>
            <a:r>
              <a:rPr lang="ko-KR" altLang="en-US" sz="2400" dirty="0" smtClean="0">
                <a:solidFill>
                  <a:schemeClr val="bg1"/>
                </a:solidFill>
              </a:rPr>
              <a:t>저렴한 가격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</a:rPr>
              <a:t>2.</a:t>
            </a:r>
            <a:r>
              <a:rPr lang="ko-KR" altLang="en-US" sz="2400" dirty="0" smtClean="0">
                <a:solidFill>
                  <a:schemeClr val="bg1"/>
                </a:solidFill>
              </a:rPr>
              <a:t> 짧은 시간 대량생산가능</a:t>
            </a:r>
            <a:endParaRPr lang="en-US" altLang="ko-KR" sz="2400" dirty="0" smtClean="0">
              <a:solidFill>
                <a:schemeClr val="bg1"/>
              </a:solidFill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</a:rPr>
              <a:t>3.</a:t>
            </a:r>
            <a:r>
              <a:rPr lang="ko-KR" altLang="en-US" sz="2400" dirty="0" smtClean="0">
                <a:solidFill>
                  <a:schemeClr val="bg1"/>
                </a:solidFill>
              </a:rPr>
              <a:t>즉각적인 소비자수요에 대응</a:t>
            </a:r>
            <a:endParaRPr lang="en-US" altLang="ko-KR" sz="2400" dirty="0" smtClean="0">
              <a:solidFill>
                <a:schemeClr val="bg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47667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u="sng" dirty="0" smtClean="0">
                <a:solidFill>
                  <a:srgbClr val="FFC000"/>
                </a:solidFill>
              </a:rPr>
              <a:t>P</a:t>
            </a:r>
            <a:r>
              <a:rPr lang="en-US" altLang="ko-KR" sz="3600" dirty="0" smtClean="0">
                <a:solidFill>
                  <a:schemeClr val="bg1"/>
                </a:solidFill>
              </a:rPr>
              <a:t>S</a:t>
            </a:r>
            <a:r>
              <a:rPr lang="ko-KR" altLang="en-US" sz="3600" dirty="0">
                <a:solidFill>
                  <a:schemeClr val="bg1"/>
                </a:solidFill>
              </a:rPr>
              <a:t>의 유통혁명</a:t>
            </a:r>
            <a:endParaRPr lang="en-US" altLang="ko-KR" sz="35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07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롬카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3850" y="0"/>
            <a:ext cx="5010150" cy="3762375"/>
          </a:xfrm>
          <a:prstGeom prst="rect">
            <a:avLst/>
          </a:prstGeom>
        </p:spPr>
      </p:pic>
      <p:pic>
        <p:nvPicPr>
          <p:cNvPr id="8" name="그림 7" descr="롬카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24200"/>
            <a:ext cx="49339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롬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39" y="116632"/>
            <a:ext cx="6364307" cy="68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 descr="에반게리온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324" y="390917"/>
            <a:ext cx="875935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내용 개체 틀 3" descr="ps1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340768"/>
            <a:ext cx="4550169" cy="2664296"/>
          </a:xfrm>
          <a:prstGeom prst="rect">
            <a:avLst/>
          </a:prstGeom>
        </p:spPr>
      </p:pic>
      <p:pic>
        <p:nvPicPr>
          <p:cNvPr id="6" name="그림 5" descr="ps 로고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3261" y="1204111"/>
            <a:ext cx="3689854" cy="3384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53" y="6492131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플레이스테이션</a:t>
            </a:r>
            <a:r>
              <a:rPr lang="en-US" altLang="ko-KR" dirty="0" smtClean="0">
                <a:solidFill>
                  <a:schemeClr val="bg1"/>
                </a:solidFill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</a:rPr>
              <a:t>으로 성공적인 시장 데뷔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53" y="4563305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소니의</a:t>
            </a:r>
            <a:r>
              <a:rPr lang="ko-KR" altLang="en-US" dirty="0" smtClean="0">
                <a:solidFill>
                  <a:schemeClr val="bg1"/>
                </a:solidFill>
              </a:rPr>
              <a:t> 첫 게임기</a:t>
            </a:r>
            <a:endParaRPr lang="en-US" altLang="ko-KR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5" y="4991933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롬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en-US" altLang="ko-KR" dirty="0" err="1" smtClean="0">
                <a:solidFill>
                  <a:schemeClr val="bg1"/>
                </a:solidFill>
              </a:rPr>
              <a:t>rom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카트리지방식이 아닌 최초의</a:t>
            </a:r>
            <a:r>
              <a:rPr lang="en-US" altLang="ko-KR" dirty="0" smtClean="0">
                <a:solidFill>
                  <a:schemeClr val="bg1"/>
                </a:solidFill>
              </a:rPr>
              <a:t>CD-Rom</a:t>
            </a:r>
            <a:r>
              <a:rPr lang="ko-KR" altLang="en-US" dirty="0" smtClean="0">
                <a:solidFill>
                  <a:schemeClr val="bg1"/>
                </a:solidFill>
              </a:rPr>
              <a:t>방식 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53" y="4134677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1994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ko-KR" altLang="en-US" dirty="0" err="1" smtClean="0">
                <a:solidFill>
                  <a:schemeClr val="bg1"/>
                </a:solidFill>
              </a:rPr>
              <a:t>소니의</a:t>
            </a:r>
            <a:r>
              <a:rPr lang="ko-KR" altLang="en-US" dirty="0" smtClean="0">
                <a:solidFill>
                  <a:schemeClr val="bg1"/>
                </a:solidFill>
              </a:rPr>
              <a:t> 독자규격의 게임기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53" y="5420561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기존 방식보다 풍부한 음질과 좋은 화면을 구현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53" y="5920627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후발주자로서의 경쟁사보다 저렴한 가격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9561" y="508295"/>
            <a:ext cx="684076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u="sng" dirty="0" smtClean="0">
                <a:solidFill>
                  <a:srgbClr val="FFC000"/>
                </a:solidFill>
                <a:latin typeface="+mj-ea"/>
                <a:ea typeface="+mj-ea"/>
              </a:rPr>
              <a:t>플</a:t>
            </a:r>
            <a:r>
              <a:rPr lang="ko-KR" altLang="en-US" sz="3600" dirty="0" smtClean="0">
                <a:solidFill>
                  <a:schemeClr val="bg1"/>
                </a:solidFill>
                <a:latin typeface="+mj-ea"/>
                <a:ea typeface="+mj-ea"/>
              </a:rPr>
              <a:t>레이스테이션</a:t>
            </a:r>
            <a:endParaRPr lang="ko-KR" altLang="en-US" sz="36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35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27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 descr="철권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9046" y="1450856"/>
            <a:ext cx="4248150" cy="4124325"/>
          </a:xfrm>
          <a:prstGeom prst="rect">
            <a:avLst/>
          </a:prstGeom>
        </p:spPr>
      </p:pic>
      <p:pic>
        <p:nvPicPr>
          <p:cNvPr id="5" name="그림 4" descr="철권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420" y="4045868"/>
            <a:ext cx="3786214" cy="2834252"/>
          </a:xfrm>
          <a:prstGeom prst="rect">
            <a:avLst/>
          </a:prstGeom>
        </p:spPr>
      </p:pic>
      <p:pic>
        <p:nvPicPr>
          <p:cNvPr id="6" name="그림 5" descr="바이오하자드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450724"/>
            <a:ext cx="4286256" cy="3364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2132" y="21429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Ps1-</a:t>
            </a:r>
            <a:r>
              <a:rPr lang="ko-KR" altLang="en-US" sz="2400" dirty="0" err="1" smtClean="0">
                <a:solidFill>
                  <a:schemeClr val="bg1"/>
                </a:solidFill>
              </a:rPr>
              <a:t>바이오하자드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4942" y="6000768"/>
            <a:ext cx="428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</a:rPr>
              <a:t>철권</a:t>
            </a:r>
            <a:r>
              <a:rPr lang="en-US" altLang="ko-KR" sz="2400" dirty="0" smtClean="0">
                <a:solidFill>
                  <a:schemeClr val="bg1"/>
                </a:solidFill>
              </a:rPr>
              <a:t>(</a:t>
            </a:r>
            <a:r>
              <a:rPr lang="ko-KR" altLang="en-US" sz="2400" dirty="0" err="1" smtClean="0">
                <a:solidFill>
                  <a:schemeClr val="bg1"/>
                </a:solidFill>
              </a:rPr>
              <a:t>텍켄</a:t>
            </a:r>
            <a:r>
              <a:rPr lang="en-US" altLang="ko-KR" sz="2400" dirty="0">
                <a:solidFill>
                  <a:schemeClr val="bg1"/>
                </a:solidFill>
              </a:rPr>
              <a:t>)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332656"/>
            <a:ext cx="58326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C000"/>
                </a:solidFill>
                <a:latin typeface="+mj-ea"/>
                <a:ea typeface="+mj-ea"/>
              </a:rPr>
              <a:t>컴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퓨터게임의 종류</a:t>
            </a:r>
            <a:endParaRPr lang="en-US" altLang="ko-KR" sz="4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00034" y="1643050"/>
            <a:ext cx="4443254" cy="642942"/>
          </a:xfrm>
          <a:prstGeom prst="roundRect">
            <a:avLst/>
          </a:prstGeom>
          <a:solidFill>
            <a:srgbClr val="FFC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+mj-ea"/>
                <a:ea typeface="+mj-ea"/>
              </a:rPr>
              <a:t>아케이드 게임</a:t>
            </a:r>
            <a:endParaRPr lang="ko-KR" altLang="en-US" sz="2800" dirty="0">
              <a:latin typeface="+mj-ea"/>
              <a:ea typeface="+mj-ea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429124" y="3143248"/>
            <a:ext cx="4443254" cy="642942"/>
          </a:xfrm>
          <a:prstGeom prst="roundRect">
            <a:avLst/>
          </a:prstGeom>
          <a:solidFill>
            <a:srgbClr val="FFC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+mj-ea"/>
                <a:ea typeface="+mj-ea"/>
              </a:rPr>
              <a:t>비디오 게임</a:t>
            </a:r>
            <a:endParaRPr lang="ko-KR" altLang="en-US" sz="2800" dirty="0">
              <a:latin typeface="+mj-ea"/>
              <a:ea typeface="+mj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00034" y="4786322"/>
            <a:ext cx="4443254" cy="642942"/>
          </a:xfrm>
          <a:prstGeom prst="roundRect">
            <a:avLst/>
          </a:prstGeom>
          <a:solidFill>
            <a:srgbClr val="FFC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latin typeface="+mj-ea"/>
                <a:ea typeface="+mj-ea"/>
              </a:rPr>
              <a:t>PC </a:t>
            </a:r>
            <a:r>
              <a:rPr lang="ko-KR" altLang="en-US" sz="2800" dirty="0" smtClean="0">
                <a:latin typeface="+mj-ea"/>
                <a:ea typeface="+mj-ea"/>
              </a:rPr>
              <a:t>게임</a:t>
            </a:r>
            <a:endParaRPr lang="ko-KR" altLang="en-US" sz="2800" dirty="0">
              <a:latin typeface="+mj-ea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2357430"/>
            <a:ext cx="3724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하드웨어와 게임 소프트웨어가</a:t>
            </a:r>
            <a:endParaRPr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일체화된 게임</a:t>
            </a:r>
            <a:endParaRPr lang="ko-KR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9124" y="3857628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컴퓨터 프로그램을  이용한 게임</a:t>
            </a:r>
            <a:endParaRPr lang="ko-KR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5572140"/>
            <a:ext cx="528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게임 소프트웨어가 저장된 </a:t>
            </a:r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CD, DVD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를 </a:t>
            </a:r>
            <a:r>
              <a:rPr lang="en-US" altLang="ko-KR" sz="2000" dirty="0" smtClean="0">
                <a:solidFill>
                  <a:schemeClr val="bg1"/>
                </a:solidFill>
                <a:latin typeface="+mj-ea"/>
                <a:ea typeface="+mj-ea"/>
              </a:rPr>
              <a:t>PC</a:t>
            </a:r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에 </a:t>
            </a:r>
            <a:endParaRPr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넣고 즐기는 게임</a:t>
            </a:r>
            <a:endParaRPr lang="ko-KR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7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  <p:bldP spid="10" grpId="0" build="allAtOnce" animBg="1"/>
      <p:bldP spid="11" grpId="0" build="allAtOnce"/>
      <p:bldP spid="12" grpId="0" build="allAtOnce"/>
      <p:bldP spid="13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430761" y="1040760"/>
            <a:ext cx="6165328" cy="3317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4" name="그림 3" descr="플스2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9722" y="1035824"/>
            <a:ext cx="5756574" cy="3286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02" y="4433833"/>
            <a:ext cx="631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플레이스테이션 </a:t>
            </a:r>
            <a:r>
              <a:rPr lang="en-US" altLang="ko-KR" dirty="0">
                <a:solidFill>
                  <a:schemeClr val="bg1"/>
                </a:solidFill>
              </a:rPr>
              <a:t>2</a:t>
            </a:r>
            <a:r>
              <a:rPr lang="ko-KR" altLang="en-US" dirty="0">
                <a:solidFill>
                  <a:schemeClr val="bg1"/>
                </a:solidFill>
              </a:rPr>
              <a:t>는 </a:t>
            </a:r>
            <a:r>
              <a:rPr lang="ko-KR" altLang="en-US" dirty="0" smtClean="0">
                <a:solidFill>
                  <a:schemeClr val="bg1"/>
                </a:solidFill>
              </a:rPr>
              <a:t>기본보다 그래픽처리능력 향상</a:t>
            </a:r>
            <a:endParaRPr lang="ko-KR" altLang="en-US" dirty="0">
              <a:solidFill>
                <a:schemeClr val="bg1"/>
              </a:solidFill>
            </a:endParaRPr>
          </a:p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4369836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2000</a:t>
            </a:r>
            <a:r>
              <a:rPr lang="ko-KR" altLang="en-US" dirty="0" smtClean="0">
                <a:solidFill>
                  <a:schemeClr val="bg1"/>
                </a:solidFill>
              </a:rPr>
              <a:t>년 출시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03" y="4862461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기존 플레이스테이션</a:t>
            </a:r>
            <a:r>
              <a:rPr lang="en-US" altLang="ko-KR" dirty="0" smtClean="0">
                <a:solidFill>
                  <a:schemeClr val="bg1"/>
                </a:solidFill>
              </a:rPr>
              <a:t>1 </a:t>
            </a:r>
            <a:r>
              <a:rPr lang="ko-KR" altLang="en-US" dirty="0" smtClean="0">
                <a:solidFill>
                  <a:schemeClr val="bg1"/>
                </a:solidFill>
              </a:rPr>
              <a:t>소비자들의 </a:t>
            </a:r>
            <a:r>
              <a:rPr lang="ko-KR" altLang="en-US" dirty="0" err="1" smtClean="0">
                <a:solidFill>
                  <a:schemeClr val="bg1"/>
                </a:solidFill>
              </a:rPr>
              <a:t>재구매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25" y="5291089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비디오테이프를 대체할 수 있는 </a:t>
            </a:r>
            <a:r>
              <a:rPr lang="en-US" altLang="ko-KR" dirty="0" smtClean="0">
                <a:solidFill>
                  <a:schemeClr val="bg1"/>
                </a:solidFill>
              </a:rPr>
              <a:t>DVD </a:t>
            </a:r>
            <a:r>
              <a:rPr lang="ko-KR" altLang="en-US" dirty="0" smtClean="0">
                <a:solidFill>
                  <a:schemeClr val="bg1"/>
                </a:solidFill>
              </a:rPr>
              <a:t>구동 기능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62" y="5719718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약 </a:t>
            </a:r>
            <a:r>
              <a:rPr lang="en-US" altLang="ko-KR" dirty="0">
                <a:solidFill>
                  <a:schemeClr val="bg1"/>
                </a:solidFill>
              </a:rPr>
              <a:t>10</a:t>
            </a:r>
            <a:r>
              <a:rPr lang="ko-KR" altLang="en-US" dirty="0">
                <a:solidFill>
                  <a:schemeClr val="bg1"/>
                </a:solidFill>
              </a:rPr>
              <a:t>년 </a:t>
            </a:r>
            <a:r>
              <a:rPr lang="en-US" altLang="ko-KR" dirty="0">
                <a:solidFill>
                  <a:schemeClr val="bg1"/>
                </a:solidFill>
              </a:rPr>
              <a:t>11</a:t>
            </a:r>
            <a:r>
              <a:rPr lang="ko-KR" altLang="en-US" dirty="0">
                <a:solidFill>
                  <a:schemeClr val="bg1"/>
                </a:solidFill>
              </a:rPr>
              <a:t>개월 만인 </a:t>
            </a:r>
            <a:r>
              <a:rPr lang="en-US" altLang="ko-KR" dirty="0">
                <a:solidFill>
                  <a:schemeClr val="bg1"/>
                </a:solidFill>
              </a:rPr>
              <a:t>2011</a:t>
            </a:r>
            <a:r>
              <a:rPr lang="ko-KR" altLang="en-US" dirty="0">
                <a:solidFill>
                  <a:schemeClr val="bg1"/>
                </a:solidFill>
              </a:rPr>
              <a:t>년 </a:t>
            </a:r>
            <a:r>
              <a:rPr lang="en-US" altLang="ko-KR" dirty="0">
                <a:solidFill>
                  <a:schemeClr val="bg1"/>
                </a:solidFill>
              </a:rPr>
              <a:t>1</a:t>
            </a:r>
            <a:r>
              <a:rPr lang="ko-KR" altLang="en-US" dirty="0">
                <a:solidFill>
                  <a:schemeClr val="bg1"/>
                </a:solidFill>
              </a:rPr>
              <a:t>월 </a:t>
            </a:r>
            <a:r>
              <a:rPr lang="en-US" altLang="ko-KR" dirty="0">
                <a:solidFill>
                  <a:schemeClr val="bg1"/>
                </a:solidFill>
              </a:rPr>
              <a:t>31</a:t>
            </a:r>
            <a:r>
              <a:rPr lang="ko-KR" altLang="en-US" dirty="0">
                <a:solidFill>
                  <a:schemeClr val="bg1"/>
                </a:solidFill>
              </a:rPr>
              <a:t>일을 기준으로 </a:t>
            </a:r>
            <a:r>
              <a:rPr lang="en-US" altLang="ko-KR" dirty="0">
                <a:solidFill>
                  <a:schemeClr val="bg1"/>
                </a:solidFill>
              </a:rPr>
              <a:t>PlayStation 2</a:t>
            </a:r>
            <a:r>
              <a:rPr lang="ko-KR" altLang="en-US" dirty="0">
                <a:solidFill>
                  <a:schemeClr val="bg1"/>
                </a:solidFill>
              </a:rPr>
              <a:t>의 전세계 누적 판매량이 </a:t>
            </a:r>
            <a:r>
              <a:rPr lang="en-US" altLang="ko-KR" dirty="0">
                <a:solidFill>
                  <a:schemeClr val="bg1"/>
                </a:solidFill>
              </a:rPr>
              <a:t>1</a:t>
            </a:r>
            <a:r>
              <a:rPr lang="ko-KR" altLang="en-US" dirty="0">
                <a:solidFill>
                  <a:schemeClr val="bg1"/>
                </a:solidFill>
              </a:rPr>
              <a:t>억 </a:t>
            </a:r>
            <a:r>
              <a:rPr lang="en-US" altLang="ko-KR" dirty="0">
                <a:solidFill>
                  <a:schemeClr val="bg1"/>
                </a:solidFill>
              </a:rPr>
              <a:t>5</a:t>
            </a:r>
            <a:r>
              <a:rPr lang="ko-KR" altLang="en-US" dirty="0">
                <a:solidFill>
                  <a:schemeClr val="bg1"/>
                </a:solidFill>
              </a:rPr>
              <a:t>천만대를 </a:t>
            </a:r>
            <a:r>
              <a:rPr lang="ko-KR" altLang="en-US" dirty="0" smtClean="0">
                <a:solidFill>
                  <a:schemeClr val="bg1"/>
                </a:solidFill>
              </a:rPr>
              <a:t>달성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>
                <a:solidFill>
                  <a:schemeClr val="bg1"/>
                </a:solidFill>
              </a:rPr>
              <a:t>2012</a:t>
            </a:r>
            <a:r>
              <a:rPr lang="ko-KR" altLang="en-US" dirty="0">
                <a:solidFill>
                  <a:schemeClr val="bg1"/>
                </a:solidFill>
              </a:rPr>
              <a:t>년 </a:t>
            </a:r>
            <a:r>
              <a:rPr lang="en-US" altLang="ko-KR" dirty="0">
                <a:solidFill>
                  <a:schemeClr val="bg1"/>
                </a:solidFill>
              </a:rPr>
              <a:t>3</a:t>
            </a:r>
            <a:r>
              <a:rPr lang="ko-KR" altLang="en-US" dirty="0">
                <a:solidFill>
                  <a:schemeClr val="bg1"/>
                </a:solidFill>
              </a:rPr>
              <a:t>월 </a:t>
            </a:r>
            <a:r>
              <a:rPr lang="en-US" altLang="ko-KR" dirty="0">
                <a:solidFill>
                  <a:schemeClr val="bg1"/>
                </a:solidFill>
              </a:rPr>
              <a:t>31</a:t>
            </a:r>
            <a:r>
              <a:rPr lang="ko-KR" altLang="en-US" dirty="0">
                <a:solidFill>
                  <a:schemeClr val="bg1"/>
                </a:solidFill>
              </a:rPr>
              <a:t>일 기준 </a:t>
            </a:r>
            <a:r>
              <a:rPr lang="ko-KR" altLang="en-US" dirty="0" smtClean="0">
                <a:solidFill>
                  <a:schemeClr val="bg1"/>
                </a:solidFill>
              </a:rPr>
              <a:t/>
            </a:r>
            <a:br>
              <a:rPr lang="ko-KR" altLang="en-US" dirty="0" smtClean="0">
                <a:solidFill>
                  <a:schemeClr val="bg1"/>
                </a:solidFill>
              </a:rPr>
            </a:b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9561" y="448290"/>
            <a:ext cx="684076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u="sng" dirty="0" smtClean="0">
                <a:solidFill>
                  <a:srgbClr val="FFC000"/>
                </a:solidFill>
                <a:latin typeface="+mn-ea"/>
              </a:rPr>
              <a:t>플</a:t>
            </a:r>
            <a:r>
              <a:rPr lang="ko-KR" altLang="en-US" sz="3600" dirty="0" smtClean="0">
                <a:solidFill>
                  <a:schemeClr val="bg1"/>
                </a:solidFill>
                <a:latin typeface="+mn-ea"/>
              </a:rPr>
              <a:t>레이스테이션</a:t>
            </a:r>
            <a:r>
              <a:rPr lang="en-US" altLang="ko-KR" sz="3600" dirty="0">
                <a:solidFill>
                  <a:schemeClr val="bg1"/>
                </a:solidFill>
                <a:latin typeface="+mn-ea"/>
              </a:rPr>
              <a:t>2</a:t>
            </a:r>
            <a:endParaRPr lang="ko-KR" altLang="en-US" sz="3600" dirty="0">
              <a:solidFill>
                <a:schemeClr val="bg1"/>
              </a:solidFill>
              <a:latin typeface="+mn-ea"/>
            </a:endParaRPr>
          </a:p>
          <a:p>
            <a:endParaRPr lang="en-US" altLang="ko-KR" sz="35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42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 descr="ps2드래곤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6347" y="142852"/>
            <a:ext cx="4017654" cy="3000396"/>
          </a:xfrm>
          <a:prstGeom prst="rect">
            <a:avLst/>
          </a:prstGeom>
        </p:spPr>
      </p:pic>
      <p:pic>
        <p:nvPicPr>
          <p:cNvPr id="5" name="그림 4" descr="바이오하자드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3435" y="3214686"/>
            <a:ext cx="4990565" cy="3214686"/>
          </a:xfrm>
          <a:prstGeom prst="rect">
            <a:avLst/>
          </a:prstGeom>
        </p:spPr>
      </p:pic>
      <p:pic>
        <p:nvPicPr>
          <p:cNvPr id="6" name="그림 5" descr="밥줘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4414" y="1"/>
            <a:ext cx="2857520" cy="4199688"/>
          </a:xfrm>
          <a:prstGeom prst="rect">
            <a:avLst/>
          </a:prstGeom>
        </p:spPr>
      </p:pic>
      <p:pic>
        <p:nvPicPr>
          <p:cNvPr id="7" name="그림 6" descr="에반게리온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4444468"/>
            <a:ext cx="3429024" cy="24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 descr="플레이스테이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9491" y="1628800"/>
            <a:ext cx="4197096" cy="5072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585" y="1484784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2006</a:t>
            </a:r>
            <a:r>
              <a:rPr lang="ko-KR" altLang="en-US" sz="2000" dirty="0">
                <a:solidFill>
                  <a:schemeClr val="bg1"/>
                </a:solidFill>
              </a:rPr>
              <a:t>년에 출시된 </a:t>
            </a:r>
            <a:r>
              <a:rPr lang="ko-KR" altLang="en-US" sz="2000" dirty="0" smtClean="0">
                <a:solidFill>
                  <a:schemeClr val="bg1"/>
                </a:solidFill>
              </a:rPr>
              <a:t>종합 </a:t>
            </a:r>
            <a:r>
              <a:rPr lang="ko-KR" altLang="en-US" sz="2000" dirty="0">
                <a:solidFill>
                  <a:schemeClr val="bg1"/>
                </a:solidFill>
              </a:rPr>
              <a:t>멀티미디어 기기를 지향</a:t>
            </a:r>
          </a:p>
          <a:p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585" y="2276872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CD, DVD</a:t>
            </a:r>
            <a:r>
              <a:rPr lang="ko-KR" altLang="en-US" sz="2000" dirty="0">
                <a:solidFill>
                  <a:schemeClr val="bg1"/>
                </a:solidFill>
              </a:rPr>
              <a:t>에 이은 차세대 광 디스크인 블루레이</a:t>
            </a:r>
            <a:r>
              <a:rPr lang="en-US" altLang="ko-KR" sz="2000" dirty="0">
                <a:solidFill>
                  <a:schemeClr val="bg1"/>
                </a:solidFill>
              </a:rPr>
              <a:t>(</a:t>
            </a:r>
            <a:r>
              <a:rPr lang="en-US" altLang="ko-KR" sz="2000" dirty="0" err="1">
                <a:solidFill>
                  <a:schemeClr val="bg1"/>
                </a:solidFill>
              </a:rPr>
              <a:t>Blu</a:t>
            </a:r>
            <a:r>
              <a:rPr lang="en-US" altLang="ko-KR" sz="2000" dirty="0">
                <a:solidFill>
                  <a:schemeClr val="bg1"/>
                </a:solidFill>
              </a:rPr>
              <a:t>-ray) </a:t>
            </a:r>
            <a:r>
              <a:rPr lang="ko-KR" altLang="en-US" sz="2000" dirty="0">
                <a:solidFill>
                  <a:schemeClr val="bg1"/>
                </a:solidFill>
              </a:rPr>
              <a:t>디스크를 채택</a:t>
            </a:r>
          </a:p>
          <a:p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816" y="3389999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HD(High-Definition)</a:t>
            </a:r>
            <a:r>
              <a:rPr lang="ko-KR" altLang="en-US" sz="2000" dirty="0">
                <a:solidFill>
                  <a:schemeClr val="bg1"/>
                </a:solidFill>
              </a:rPr>
              <a:t>급의 고품질 게임 및 영화를 즐길 수 있는 것이 특징</a:t>
            </a:r>
          </a:p>
          <a:p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16" y="4644157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</a:rPr>
              <a:t>인터넷 접속 기능 및 대용량 하드디스크도 </a:t>
            </a:r>
            <a:r>
              <a:rPr lang="ko-KR" altLang="en-US" sz="2000" dirty="0" smtClean="0">
                <a:solidFill>
                  <a:schemeClr val="bg1"/>
                </a:solidFill>
              </a:rPr>
              <a:t>갖춤</a:t>
            </a:r>
            <a:endParaRPr lang="ko-KR" altLang="en-US" sz="2000" dirty="0">
              <a:solidFill>
                <a:schemeClr val="bg1"/>
              </a:solidFill>
            </a:endParaRPr>
          </a:p>
          <a:p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816" y="5672596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</a:rPr>
              <a:t>장기간의 개발기간과 새로운 경쟁사 </a:t>
            </a:r>
            <a:r>
              <a:rPr lang="en-US" altLang="ko-KR" sz="2000" dirty="0" smtClean="0">
                <a:solidFill>
                  <a:schemeClr val="bg1"/>
                </a:solidFill>
              </a:rPr>
              <a:t>MS</a:t>
            </a:r>
            <a:r>
              <a:rPr lang="ko-KR" altLang="en-US" sz="2000" dirty="0" smtClean="0">
                <a:solidFill>
                  <a:schemeClr val="bg1"/>
                </a:solidFill>
              </a:rPr>
              <a:t>의</a:t>
            </a:r>
            <a:r>
              <a:rPr lang="en-US" altLang="ko-KR" sz="2000" dirty="0" smtClean="0">
                <a:solidFill>
                  <a:schemeClr val="bg1"/>
                </a:solidFill>
              </a:rPr>
              <a:t>X-BOX </a:t>
            </a:r>
            <a:r>
              <a:rPr lang="ko-KR" altLang="en-US" sz="2000" dirty="0" smtClean="0">
                <a:solidFill>
                  <a:schemeClr val="bg1"/>
                </a:solidFill>
              </a:rPr>
              <a:t>출현으로 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3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사경쟁구도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9561" y="448290"/>
            <a:ext cx="684076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u="sng" dirty="0" smtClean="0">
                <a:solidFill>
                  <a:srgbClr val="FFC000"/>
                </a:solidFill>
                <a:latin typeface="+mn-ea"/>
              </a:rPr>
              <a:t>플</a:t>
            </a:r>
            <a:r>
              <a:rPr lang="ko-KR" altLang="en-US" sz="3600" dirty="0" smtClean="0">
                <a:solidFill>
                  <a:schemeClr val="bg1"/>
                </a:solidFill>
                <a:latin typeface="+mn-ea"/>
              </a:rPr>
              <a:t>레이스테이션</a:t>
            </a:r>
            <a:r>
              <a:rPr lang="en-US" altLang="ko-KR" sz="3600" dirty="0" smtClean="0">
                <a:solidFill>
                  <a:schemeClr val="bg1"/>
                </a:solidFill>
                <a:latin typeface="+mn-ea"/>
              </a:rPr>
              <a:t>3</a:t>
            </a:r>
            <a:endParaRPr lang="ko-KR" altLang="en-US" sz="3600" dirty="0">
              <a:solidFill>
                <a:schemeClr val="bg1"/>
              </a:solidFill>
              <a:latin typeface="+mn-ea"/>
            </a:endParaRPr>
          </a:p>
          <a:p>
            <a:endParaRPr lang="en-US" altLang="ko-KR" sz="35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12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 descr="원피스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15479" cy="5143512"/>
          </a:xfrm>
          <a:prstGeom prst="rect">
            <a:avLst/>
          </a:prstGeom>
        </p:spPr>
      </p:pic>
      <p:pic>
        <p:nvPicPr>
          <p:cNvPr id="5" name="그림 4" descr="원피스4.jp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4299" y="928670"/>
            <a:ext cx="5079701" cy="5929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628" y="214290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  <a:latin typeface="+mn-ea"/>
              </a:rPr>
              <a:t>원피스</a:t>
            </a:r>
            <a:r>
              <a:rPr lang="en-US" altLang="ko-KR" sz="2000" dirty="0" smtClean="0"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2000" dirty="0" smtClean="0">
                <a:solidFill>
                  <a:schemeClr val="bg1"/>
                </a:solidFill>
                <a:latin typeface="+mn-ea"/>
              </a:rPr>
              <a:t>해적무쌍</a:t>
            </a:r>
            <a:endParaRPr lang="en-US" altLang="ko-KR" sz="2000" dirty="0" smtClean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11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 descr="건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355" y="404664"/>
            <a:ext cx="9324528" cy="55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 descr="플스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841" y="1269257"/>
            <a:ext cx="7243053" cy="3699465"/>
          </a:xfrm>
          <a:prstGeom prst="rect">
            <a:avLst/>
          </a:prstGeom>
        </p:spPr>
      </p:pic>
      <p:pic>
        <p:nvPicPr>
          <p:cNvPr id="6" name="그림 5" descr="플스4 로고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8171" y="3906032"/>
            <a:ext cx="3020273" cy="1456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825" y="5229200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</a:rPr>
              <a:t>2013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11</a:t>
            </a:r>
            <a:r>
              <a:rPr lang="ko-KR" altLang="en-US" sz="2000" dirty="0" smtClean="0">
                <a:solidFill>
                  <a:schemeClr val="bg1"/>
                </a:solidFill>
              </a:rPr>
              <a:t>월 출시</a:t>
            </a:r>
            <a:endParaRPr lang="en-US" altLang="ko-KR" sz="20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325" y="5949280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</a:rPr>
              <a:t>현재 </a:t>
            </a:r>
            <a:r>
              <a:rPr lang="en-US" altLang="ko-KR" sz="2000" dirty="0" smtClean="0">
                <a:solidFill>
                  <a:schemeClr val="bg1"/>
                </a:solidFill>
              </a:rPr>
              <a:t>2015</a:t>
            </a:r>
            <a:r>
              <a:rPr lang="ko-KR" altLang="en-US" sz="2000" dirty="0" smtClean="0">
                <a:solidFill>
                  <a:schemeClr val="bg1"/>
                </a:solidFill>
              </a:rPr>
              <a:t>년 </a:t>
            </a:r>
            <a:r>
              <a:rPr lang="en-US" altLang="ko-KR" sz="2000" dirty="0" smtClean="0">
                <a:solidFill>
                  <a:schemeClr val="bg1"/>
                </a:solidFill>
              </a:rPr>
              <a:t>3</a:t>
            </a:r>
            <a:r>
              <a:rPr lang="ko-KR" altLang="en-US" sz="2000" dirty="0" smtClean="0">
                <a:solidFill>
                  <a:schemeClr val="bg1"/>
                </a:solidFill>
              </a:rPr>
              <a:t>월 누적판매 약 </a:t>
            </a:r>
            <a:r>
              <a:rPr lang="en-US" altLang="ko-KR" sz="2000" dirty="0" smtClean="0">
                <a:solidFill>
                  <a:schemeClr val="bg1"/>
                </a:solidFill>
              </a:rPr>
              <a:t>2</a:t>
            </a:r>
            <a:r>
              <a:rPr lang="ko-KR" altLang="en-US" sz="2000" dirty="0" smtClean="0">
                <a:solidFill>
                  <a:schemeClr val="bg1"/>
                </a:solidFill>
              </a:rPr>
              <a:t>천만</a:t>
            </a:r>
            <a:r>
              <a:rPr lang="en-US" altLang="ko-KR" sz="2000" dirty="0" smtClean="0">
                <a:solidFill>
                  <a:schemeClr val="bg1"/>
                </a:solidFill>
              </a:rPr>
              <a:t>- (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네이버뉴스</a:t>
            </a:r>
            <a:r>
              <a:rPr lang="en-US" altLang="ko-KR" sz="2000" dirty="0" smtClean="0">
                <a:solidFill>
                  <a:schemeClr val="bg1"/>
                </a:solidFill>
              </a:rPr>
              <a:t>)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325" y="5589240"/>
            <a:ext cx="600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</a:rPr>
              <a:t>세계 몇몇 국가 출시 당일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완판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28" y="6341258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/>
                </a:solidFill>
              </a:rPr>
              <a:t>무선컨트롤러</a:t>
            </a:r>
            <a:r>
              <a:rPr lang="en-US" altLang="ko-KR" sz="2000" dirty="0" smtClean="0">
                <a:solidFill>
                  <a:schemeClr val="bg1"/>
                </a:solidFill>
              </a:rPr>
              <a:t>,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듀얼컨트롤러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9561" y="448290"/>
            <a:ext cx="684076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u="sng" dirty="0" smtClean="0">
                <a:solidFill>
                  <a:srgbClr val="FFC000"/>
                </a:solidFill>
                <a:latin typeface="+mn-ea"/>
              </a:rPr>
              <a:t>플</a:t>
            </a:r>
            <a:r>
              <a:rPr lang="ko-KR" altLang="en-US" sz="3600" dirty="0" smtClean="0">
                <a:solidFill>
                  <a:schemeClr val="bg1"/>
                </a:solidFill>
                <a:latin typeface="+mn-ea"/>
              </a:rPr>
              <a:t>레이스테이션</a:t>
            </a:r>
            <a:r>
              <a:rPr lang="en-US" altLang="ko-KR" sz="3600" dirty="0" smtClean="0">
                <a:solidFill>
                  <a:schemeClr val="bg1"/>
                </a:solidFill>
                <a:latin typeface="+mn-ea"/>
              </a:rPr>
              <a:t>4</a:t>
            </a:r>
            <a:endParaRPr lang="ko-KR" altLang="en-US" sz="3600" dirty="0">
              <a:solidFill>
                <a:schemeClr val="bg1"/>
              </a:solidFill>
              <a:latin typeface="+mn-ea"/>
            </a:endParaRPr>
          </a:p>
          <a:p>
            <a:endParaRPr lang="en-US" altLang="ko-KR" sz="35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84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7100" y="0"/>
            <a:ext cx="5676900" cy="33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그림 8" descr="라이즈오브더 툼레이더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286124"/>
            <a:ext cx="5424882" cy="35718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67726" y="5072062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err="1" smtClean="0">
                <a:solidFill>
                  <a:schemeClr val="bg1"/>
                </a:solidFill>
              </a:rPr>
              <a:t>라이즈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오브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endParaRPr lang="en-US" altLang="ko-KR" sz="28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800" dirty="0" smtClean="0">
                <a:solidFill>
                  <a:schemeClr val="bg1"/>
                </a:solidFill>
              </a:rPr>
              <a:t>더 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툼레이더</a:t>
            </a:r>
            <a:endParaRPr lang="en-US" altLang="ko-KR" sz="28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44" y="428604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</a:rPr>
              <a:t>Ps4-</a:t>
            </a:r>
            <a:r>
              <a:rPr lang="ko-KR" altLang="en-US" sz="2800" dirty="0" err="1" smtClean="0">
                <a:solidFill>
                  <a:schemeClr val="bg1"/>
                </a:solidFill>
              </a:rPr>
              <a:t>파이날판타지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3429000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chemeClr val="bg1"/>
                </a:solidFill>
                <a:latin typeface="-윤고딕310" pitchFamily="18" charset="-127"/>
                <a:ea typeface="-윤고딕310" pitchFamily="18" charset="-127"/>
              </a:rPr>
              <a:t>이유리</a:t>
            </a:r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060847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u="sng" dirty="0" smtClean="0">
                <a:solidFill>
                  <a:srgbClr val="FFC000"/>
                </a:solidFill>
                <a:latin typeface="나눔고딕 ExtraBold" pitchFamily="50" charset="-127"/>
                <a:ea typeface="나눔고딕 ExtraBold" pitchFamily="50" charset="-127"/>
              </a:rPr>
              <a:t>애</a:t>
            </a:r>
            <a:r>
              <a:rPr lang="ko-KR" altLang="en-US" sz="5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니메이션의 </a:t>
            </a:r>
            <a:r>
              <a:rPr lang="ko-KR" altLang="en-US" sz="54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역사와발전</a:t>
            </a:r>
            <a:endParaRPr lang="en-US" altLang="ko-KR" sz="540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71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149731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u="sng" dirty="0" smtClean="0">
                <a:solidFill>
                  <a:srgbClr val="FFC000"/>
                </a:solidFill>
                <a:ea typeface="나눔고딕 ExtraBold" pitchFamily="50" charset="-127"/>
              </a:rPr>
              <a:t>애</a:t>
            </a:r>
            <a:r>
              <a:rPr lang="ko-KR" altLang="en-US" sz="4800" dirty="0" smtClean="0">
                <a:solidFill>
                  <a:schemeClr val="bg1"/>
                </a:solidFill>
                <a:ea typeface="나눔고딕 ExtraBold" pitchFamily="50" charset="-127"/>
              </a:rPr>
              <a:t>니메이션</a:t>
            </a:r>
            <a:endParaRPr lang="en-US" altLang="ko-KR" sz="4800" dirty="0" smtClean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flipH="1">
            <a:off x="2339752" y="4437112"/>
            <a:ext cx="597666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1115616" y="2204864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</a:rPr>
              <a:t>만화나 인형을 이용하여 </a:t>
            </a:r>
            <a:r>
              <a:rPr lang="ko-KR" altLang="en-US" sz="2400" dirty="0" smtClean="0">
                <a:solidFill>
                  <a:schemeClr val="bg1"/>
                </a:solidFill>
              </a:rPr>
              <a:t>생동감 </a:t>
            </a:r>
            <a:r>
              <a:rPr lang="ko-KR" altLang="en-US" sz="2400" dirty="0">
                <a:solidFill>
                  <a:schemeClr val="bg1"/>
                </a:solidFill>
              </a:rPr>
              <a:t>있게 </a:t>
            </a:r>
            <a:r>
              <a:rPr lang="ko-KR" altLang="en-US" sz="2400" dirty="0" smtClean="0">
                <a:solidFill>
                  <a:schemeClr val="bg1"/>
                </a:solidFill>
              </a:rPr>
              <a:t>촬영한 </a:t>
            </a:r>
            <a:r>
              <a:rPr lang="ko-KR" altLang="en-US" sz="2400" dirty="0" smtClean="0">
                <a:solidFill>
                  <a:schemeClr val="bg1"/>
                </a:solidFill>
              </a:rPr>
              <a:t>영화</a:t>
            </a:r>
            <a:r>
              <a:rPr lang="en-US" altLang="ko-KR" sz="24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chemeClr val="bg1"/>
                </a:solidFill>
              </a:rPr>
              <a:t>또는 </a:t>
            </a:r>
            <a:r>
              <a:rPr lang="ko-KR" altLang="en-US" sz="2400" dirty="0" err="1" smtClean="0">
                <a:solidFill>
                  <a:schemeClr val="bg1"/>
                </a:solidFill>
              </a:rPr>
              <a:t>영화를만드는</a:t>
            </a:r>
            <a:r>
              <a:rPr lang="ko-KR" altLang="en-US" sz="2400" dirty="0" smtClean="0">
                <a:solidFill>
                  <a:schemeClr val="bg1"/>
                </a:solidFill>
              </a:rPr>
              <a:t> 기술</a:t>
            </a:r>
            <a:r>
              <a:rPr lang="en-US" altLang="ko-KR" sz="2400" dirty="0" smtClean="0">
                <a:solidFill>
                  <a:schemeClr val="bg1"/>
                </a:solidFill>
              </a:rPr>
              <a:t> 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637928" y="3501008"/>
            <a:ext cx="6174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" </a:t>
            </a:r>
            <a:r>
              <a:rPr lang="ko-KR" altLang="en-US" sz="2400" dirty="0" smtClean="0">
                <a:solidFill>
                  <a:schemeClr val="bg1"/>
                </a:solidFill>
              </a:rPr>
              <a:t>살아있는</a:t>
            </a:r>
            <a:r>
              <a:rPr lang="en-US" altLang="ko-KR" sz="2400" dirty="0" smtClean="0">
                <a:solidFill>
                  <a:schemeClr val="bg1"/>
                </a:solidFill>
              </a:rPr>
              <a:t> </a:t>
            </a:r>
            <a:r>
              <a:rPr lang="en-US" altLang="ko-KR" sz="2400" dirty="0">
                <a:solidFill>
                  <a:schemeClr val="bg1"/>
                </a:solidFill>
              </a:rPr>
              <a:t>" </a:t>
            </a:r>
            <a:r>
              <a:rPr lang="ko-KR" altLang="en-US" sz="2400" dirty="0" smtClean="0">
                <a:solidFill>
                  <a:schemeClr val="bg1"/>
                </a:solidFill>
              </a:rPr>
              <a:t>이라는 라틴어에서 비롯</a:t>
            </a:r>
            <a:endParaRPr lang="en-US" altLang="ko-KR" sz="2400" dirty="0">
              <a:solidFill>
                <a:schemeClr val="bg1"/>
              </a:solidFill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07608" y="2492896"/>
            <a:ext cx="108008" cy="144016"/>
          </a:xfrm>
          <a:prstGeom prst="ellipse">
            <a:avLst/>
          </a:prstGeom>
          <a:solidFill>
            <a:srgbClr val="FFC0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24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/>
          <p:cNvSpPr/>
          <p:nvPr/>
        </p:nvSpPr>
        <p:spPr>
          <a:xfrm>
            <a:off x="1439656" y="3717032"/>
            <a:ext cx="108008" cy="144016"/>
          </a:xfrm>
          <a:prstGeom prst="ellipse">
            <a:avLst/>
          </a:prstGeom>
          <a:solidFill>
            <a:srgbClr val="FFC0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6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smtClean="0">
                  <a:solidFill>
                    <a:schemeClr val="bg1"/>
                  </a:solidFill>
                </a:rPr>
                <a:t>셀 애니메이션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6" t="26199" r="24168" b="26937"/>
          <a:stretch/>
        </p:blipFill>
        <p:spPr bwMode="auto">
          <a:xfrm>
            <a:off x="4280220" y="1865018"/>
            <a:ext cx="3961234" cy="257916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그룹 11"/>
          <p:cNvGrpSpPr/>
          <p:nvPr/>
        </p:nvGrpSpPr>
        <p:grpSpPr>
          <a:xfrm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err="1">
                  <a:solidFill>
                    <a:schemeClr val="bg1"/>
                  </a:solidFill>
                </a:rPr>
                <a:t>클레이</a:t>
              </a:r>
              <a:r>
                <a:rPr lang="ko-KR" altLang="en-US" dirty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페인트 온 글라스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컴퓨터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스톱모션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u="sng" dirty="0" smtClean="0">
                  <a:solidFill>
                    <a:srgbClr val="FFC000"/>
                  </a:solidFill>
                  <a:ea typeface="나눔고딕 ExtraBold" pitchFamily="50" charset="-127"/>
                </a:rPr>
                <a:t>제</a:t>
              </a:r>
              <a:r>
                <a:rPr lang="ko-KR" altLang="en-US" sz="4800" dirty="0" smtClean="0">
                  <a:solidFill>
                    <a:schemeClr val="bg1"/>
                  </a:solidFill>
                  <a:ea typeface="나눔고딕 ExtraBold" pitchFamily="50" charset="-127"/>
                </a:rPr>
                <a:t>작기법</a:t>
              </a:r>
              <a:endParaRPr lang="en-US" altLang="ko-KR" sz="4800" dirty="0" smtClean="0">
                <a:solidFill>
                  <a:schemeClr val="bg1"/>
                </a:solidFill>
                <a:ea typeface="나눔고딕 ExtraBold" pitchFamily="50" charset="-127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987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404664"/>
            <a:ext cx="77048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C000"/>
                </a:solidFill>
                <a:latin typeface="+mj-ea"/>
                <a:ea typeface="+mj-ea"/>
              </a:rPr>
              <a:t>미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국 게임 시장의 성장과 몰락</a:t>
            </a:r>
            <a:endParaRPr lang="en-US" altLang="ko-KR" sz="4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1844824"/>
            <a:ext cx="74168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-1958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윌리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비긴보섬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교수의 최초의 게임 개발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-1962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스티븐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러셀의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‘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스페이스 워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’</a:t>
            </a: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-1971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놀런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부시넬의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‘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컴퓨터 스페이스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’</a:t>
            </a: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-1972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세계 최초의 게임 회사 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‘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아타리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’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사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-1977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카트리지식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게임기 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‘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아타리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2600’</a:t>
            </a: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-1982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‘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아타리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쇼크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’</a:t>
            </a:r>
          </a:p>
          <a:p>
            <a:endParaRPr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3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smtClean="0">
                  <a:solidFill>
                    <a:schemeClr val="bg1"/>
                  </a:solidFill>
                </a:rPr>
                <a:t>셀 애니메이션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err="1">
                  <a:solidFill>
                    <a:schemeClr val="bg1"/>
                  </a:solidFill>
                </a:rPr>
                <a:t>클레이</a:t>
              </a:r>
              <a:r>
                <a:rPr lang="ko-KR" altLang="en-US" dirty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페인트 온 글라스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컴퓨터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스톱모션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u="sng" dirty="0" smtClean="0">
                  <a:solidFill>
                    <a:srgbClr val="FFC000"/>
                  </a:solidFill>
                  <a:ea typeface="나눔고딕 ExtraBold" pitchFamily="50" charset="-127"/>
                </a:rPr>
                <a:t>제</a:t>
              </a:r>
              <a:r>
                <a:rPr lang="ko-KR" altLang="en-US" sz="4800" dirty="0" smtClean="0">
                  <a:solidFill>
                    <a:schemeClr val="bg1"/>
                  </a:solidFill>
                  <a:ea typeface="나눔고딕 ExtraBold" pitchFamily="50" charset="-127"/>
                </a:rPr>
                <a:t>작기법</a:t>
              </a:r>
              <a:endParaRPr lang="en-US" altLang="ko-KR" sz="4800" dirty="0" smtClean="0">
                <a:solidFill>
                  <a:schemeClr val="bg1"/>
                </a:solidFill>
                <a:ea typeface="나눔고딕 ExtraBold" pitchFamily="50" charset="-127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13508" r="39810" b="47984"/>
          <a:stretch/>
        </p:blipFill>
        <p:spPr bwMode="auto">
          <a:xfrm>
            <a:off x="4716012" y="1900020"/>
            <a:ext cx="2636099" cy="279719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41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smtClean="0">
                  <a:solidFill>
                    <a:schemeClr val="bg1"/>
                  </a:solidFill>
                </a:rPr>
                <a:t>셀 애니메이션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err="1">
                  <a:solidFill>
                    <a:schemeClr val="bg1"/>
                  </a:solidFill>
                </a:rPr>
                <a:t>클레이</a:t>
              </a:r>
              <a:r>
                <a:rPr lang="ko-KR" altLang="en-US" dirty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페인트 온 글라스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컴퓨터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스톱모션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u="sng" dirty="0" smtClean="0">
                  <a:solidFill>
                    <a:srgbClr val="FFC000"/>
                  </a:solidFill>
                  <a:ea typeface="나눔고딕 ExtraBold" pitchFamily="50" charset="-127"/>
                </a:rPr>
                <a:t>제</a:t>
              </a:r>
              <a:r>
                <a:rPr lang="ko-KR" altLang="en-US" sz="4800" dirty="0" smtClean="0">
                  <a:solidFill>
                    <a:schemeClr val="bg1"/>
                  </a:solidFill>
                  <a:ea typeface="나눔고딕 ExtraBold" pitchFamily="50" charset="-127"/>
                </a:rPr>
                <a:t>작기법</a:t>
              </a:r>
              <a:endParaRPr lang="en-US" altLang="ko-KR" sz="4800" dirty="0" smtClean="0">
                <a:solidFill>
                  <a:schemeClr val="bg1"/>
                </a:solidFill>
                <a:ea typeface="나눔고딕 ExtraBold" pitchFamily="50" charset="-127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36528" r="39118" b="21170"/>
          <a:stretch/>
        </p:blipFill>
        <p:spPr bwMode="auto">
          <a:xfrm>
            <a:off x="4376716" y="2182620"/>
            <a:ext cx="3908476" cy="237626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3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smtClean="0">
                  <a:solidFill>
                    <a:schemeClr val="bg1"/>
                  </a:solidFill>
                </a:rPr>
                <a:t>셀 애니메이션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err="1">
                  <a:solidFill>
                    <a:schemeClr val="bg1"/>
                  </a:solidFill>
                </a:rPr>
                <a:t>클레이</a:t>
              </a:r>
              <a:r>
                <a:rPr lang="ko-KR" altLang="en-US" dirty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페인트 온 글라스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컴퓨터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스톱모션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u="sng" dirty="0" smtClean="0">
                  <a:solidFill>
                    <a:srgbClr val="FFC000"/>
                  </a:solidFill>
                  <a:ea typeface="나눔고딕 ExtraBold" pitchFamily="50" charset="-127"/>
                </a:rPr>
                <a:t>제</a:t>
              </a:r>
              <a:r>
                <a:rPr lang="ko-KR" altLang="en-US" sz="4800" dirty="0" smtClean="0">
                  <a:solidFill>
                    <a:schemeClr val="bg1"/>
                  </a:solidFill>
                  <a:ea typeface="나눔고딕 ExtraBold" pitchFamily="50" charset="-127"/>
                </a:rPr>
                <a:t>작기법</a:t>
              </a:r>
              <a:endParaRPr lang="en-US" altLang="ko-KR" sz="4800" dirty="0" smtClean="0">
                <a:solidFill>
                  <a:schemeClr val="bg1"/>
                </a:solidFill>
                <a:ea typeface="나눔고딕 ExtraBold" pitchFamily="50" charset="-127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50605" r="48085" b="28846"/>
          <a:stretch/>
        </p:blipFill>
        <p:spPr bwMode="auto">
          <a:xfrm>
            <a:off x="4391976" y="2235724"/>
            <a:ext cx="4176464" cy="256142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83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755576" y="2182620"/>
            <a:ext cx="7812864" cy="454292"/>
            <a:chOff x="1007608" y="3068960"/>
            <a:chExt cx="7812864" cy="454292"/>
          </a:xfrm>
        </p:grpSpPr>
        <p:sp>
          <p:nvSpPr>
            <p:cNvPr id="14" name="직사각형 13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smtClean="0">
                  <a:solidFill>
                    <a:schemeClr val="bg1"/>
                  </a:solidFill>
                </a:rPr>
                <a:t>셀 애니메이션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755576" y="2700309"/>
            <a:ext cx="7812864" cy="454292"/>
            <a:chOff x="1007608" y="3068960"/>
            <a:chExt cx="7812864" cy="454292"/>
          </a:xfrm>
        </p:grpSpPr>
        <p:sp>
          <p:nvSpPr>
            <p:cNvPr id="13" name="직사각형 1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 err="1">
                  <a:solidFill>
                    <a:schemeClr val="bg1"/>
                  </a:solidFill>
                </a:rPr>
                <a:t>클레이</a:t>
              </a:r>
              <a:r>
                <a:rPr lang="ko-KR" altLang="en-US" dirty="0">
                  <a:solidFill>
                    <a:schemeClr val="bg1"/>
                  </a:solidFill>
                </a:rPr>
                <a:t>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16" name="타원 15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755576" y="3223530"/>
            <a:ext cx="7812864" cy="454292"/>
            <a:chOff x="1007608" y="3068960"/>
            <a:chExt cx="7812864" cy="454292"/>
          </a:xfrm>
        </p:grpSpPr>
        <p:sp>
          <p:nvSpPr>
            <p:cNvPr id="19" name="직사각형 18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페인트 온 글라스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55576" y="3755678"/>
            <a:ext cx="7812864" cy="454292"/>
            <a:chOff x="1007608" y="3068960"/>
            <a:chExt cx="7812864" cy="454292"/>
          </a:xfrm>
        </p:grpSpPr>
        <p:sp>
          <p:nvSpPr>
            <p:cNvPr id="23" name="직사각형 22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컴퓨터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755576" y="4342860"/>
            <a:ext cx="7812864" cy="454292"/>
            <a:chOff x="1007608" y="3068960"/>
            <a:chExt cx="7812864" cy="454292"/>
          </a:xfrm>
        </p:grpSpPr>
        <p:sp>
          <p:nvSpPr>
            <p:cNvPr id="26" name="직사각형 25"/>
            <p:cNvSpPr/>
            <p:nvPr/>
          </p:nvSpPr>
          <p:spPr>
            <a:xfrm>
              <a:off x="1115616" y="3068960"/>
              <a:ext cx="7704856" cy="454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</a:rPr>
                <a:t>스톱모션 </a:t>
              </a:r>
              <a:r>
                <a:rPr lang="ko-KR" altLang="en-US" dirty="0" smtClean="0">
                  <a:solidFill>
                    <a:schemeClr val="bg1"/>
                  </a:solidFill>
                </a:rPr>
                <a:t>애니메이션</a:t>
              </a:r>
              <a:endParaRPr lang="en-US" altLang="ko-KR" dirty="0">
                <a:solidFill>
                  <a:schemeClr val="bg1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1007608" y="3356992"/>
              <a:ext cx="36000" cy="36000"/>
            </a:xfrm>
            <a:prstGeom prst="ellipse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47564" y="0"/>
            <a:ext cx="4428492" cy="1052736"/>
            <a:chOff x="647564" y="0"/>
            <a:chExt cx="4428492" cy="1052736"/>
          </a:xfrm>
        </p:grpSpPr>
        <p:sp>
          <p:nvSpPr>
            <p:cNvPr id="7" name="TextBox 6"/>
            <p:cNvSpPr txBox="1"/>
            <p:nvPr/>
          </p:nvSpPr>
          <p:spPr>
            <a:xfrm>
              <a:off x="827584" y="149731"/>
              <a:ext cx="4248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800" u="sng" dirty="0" smtClean="0">
                  <a:solidFill>
                    <a:srgbClr val="FFC000"/>
                  </a:solidFill>
                  <a:ea typeface="나눔고딕 ExtraBold" pitchFamily="50" charset="-127"/>
                </a:rPr>
                <a:t>제</a:t>
              </a:r>
              <a:r>
                <a:rPr lang="ko-KR" altLang="en-US" sz="4800" dirty="0" smtClean="0">
                  <a:solidFill>
                    <a:schemeClr val="bg1"/>
                  </a:solidFill>
                  <a:ea typeface="나눔고딕 ExtraBold" pitchFamily="50" charset="-127"/>
                </a:rPr>
                <a:t>작기법</a:t>
              </a:r>
              <a:endParaRPr lang="en-US" altLang="ko-KR" sz="4800" dirty="0" smtClean="0">
                <a:solidFill>
                  <a:schemeClr val="bg1"/>
                </a:solidFill>
                <a:ea typeface="나눔고딕 ExtraBold" pitchFamily="50" charset="-127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647564" y="0"/>
              <a:ext cx="0" cy="105273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9" t="12701" r="33281" b="48462"/>
          <a:stretch/>
        </p:blipFill>
        <p:spPr bwMode="auto">
          <a:xfrm>
            <a:off x="4571999" y="2185622"/>
            <a:ext cx="3688523" cy="242000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u="sng" dirty="0" smtClean="0">
                <a:solidFill>
                  <a:srgbClr val="FFC000"/>
                </a:solidFill>
                <a:ea typeface="나눔고딕 ExtraBold" pitchFamily="50" charset="-127"/>
              </a:rPr>
              <a:t>5</a:t>
            </a:r>
            <a:r>
              <a:rPr lang="en-US" altLang="ko-KR" sz="4800" dirty="0" smtClean="0">
                <a:solidFill>
                  <a:schemeClr val="bg1"/>
                </a:solidFill>
                <a:ea typeface="나눔고딕 ExtraBold" pitchFamily="50" charset="-127"/>
              </a:rPr>
              <a:t>0</a:t>
            </a:r>
            <a:r>
              <a:rPr lang="ko-KR" altLang="en-US" sz="4800" dirty="0" smtClean="0">
                <a:solidFill>
                  <a:schemeClr val="bg1"/>
                </a:solidFill>
                <a:ea typeface="나눔고딕 ExtraBold" pitchFamily="50" charset="-127"/>
              </a:rPr>
              <a:t>년대 애니메이션</a:t>
            </a:r>
            <a:endParaRPr lang="en-US" altLang="ko-KR" sz="4800" dirty="0" smtClean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pic>
        <p:nvPicPr>
          <p:cNvPr id="16" name="_x104046472" descr="EMB00000f2444a5"/>
          <p:cNvPicPr>
            <a:picLocks noChangeAspect="1" noChangeArrowheads="1"/>
          </p:cNvPicPr>
          <p:nvPr/>
        </p:nvPicPr>
        <p:blipFill>
          <a:blip r:embed="rId4" cstate="print"/>
          <a:srcRect l="31563" t="22728" r="42310" b="46814"/>
          <a:stretch>
            <a:fillRect/>
          </a:stretch>
        </p:blipFill>
        <p:spPr bwMode="auto">
          <a:xfrm>
            <a:off x="395536" y="1772816"/>
            <a:ext cx="4015615" cy="273630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7" t="17308" r="29722" b="9476"/>
          <a:stretch/>
        </p:blipFill>
        <p:spPr bwMode="auto">
          <a:xfrm>
            <a:off x="5436096" y="1136004"/>
            <a:ext cx="2664296" cy="394918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474074" y="4869160"/>
            <a:ext cx="1964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일본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1958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ko-KR" altLang="en-US" dirty="0" err="1" smtClean="0">
                <a:solidFill>
                  <a:schemeClr val="bg1"/>
                </a:solidFill>
              </a:rPr>
              <a:t>백사전</a:t>
            </a: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606074" y="5344725"/>
            <a:ext cx="1964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한</a:t>
            </a:r>
            <a:r>
              <a:rPr lang="ko-KR" altLang="en-US" dirty="0">
                <a:solidFill>
                  <a:schemeClr val="bg1"/>
                </a:solidFill>
              </a:rPr>
              <a:t>국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1967</a:t>
            </a:r>
            <a:r>
              <a:rPr lang="ko-KR" altLang="en-US" dirty="0" smtClean="0">
                <a:solidFill>
                  <a:schemeClr val="bg1"/>
                </a:solidFill>
              </a:rPr>
              <a:t>년 홍길동</a:t>
            </a:r>
            <a:endParaRPr lang="en-US" altLang="ko-K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2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u="sng" dirty="0" smtClean="0">
                <a:solidFill>
                  <a:srgbClr val="FFC000"/>
                </a:solidFill>
                <a:ea typeface="나눔고딕 ExtraBold" pitchFamily="50" charset="-127"/>
              </a:rPr>
              <a:t>6</a:t>
            </a:r>
            <a:r>
              <a:rPr lang="en-US" altLang="ko-KR" sz="4800" dirty="0" smtClean="0">
                <a:solidFill>
                  <a:schemeClr val="bg1"/>
                </a:solidFill>
                <a:ea typeface="나눔고딕 ExtraBold" pitchFamily="50" charset="-127"/>
              </a:rPr>
              <a:t>0</a:t>
            </a:r>
            <a:r>
              <a:rPr lang="ko-KR" altLang="en-US" sz="4800" dirty="0" smtClean="0">
                <a:solidFill>
                  <a:schemeClr val="bg1"/>
                </a:solidFill>
                <a:ea typeface="나눔고딕 ExtraBold" pitchFamily="50" charset="-127"/>
              </a:rPr>
              <a:t>년대 애니메이션</a:t>
            </a:r>
            <a:endParaRPr lang="en-US" altLang="ko-KR" sz="4800" dirty="0" smtClean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383782" y="5579948"/>
            <a:ext cx="2196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1963</a:t>
            </a:r>
            <a:r>
              <a:rPr lang="ko-KR" altLang="en-US" dirty="0">
                <a:solidFill>
                  <a:schemeClr val="bg1"/>
                </a:solidFill>
                <a:latin typeface="+mj-lt"/>
              </a:rPr>
              <a:t>년 철완 </a:t>
            </a:r>
            <a:r>
              <a:rPr lang="ko-KR" altLang="en-US" dirty="0" smtClean="0">
                <a:solidFill>
                  <a:schemeClr val="bg1"/>
                </a:solidFill>
                <a:latin typeface="+mj-lt"/>
              </a:rPr>
              <a:t>아톰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t="23269" r="49219" b="27217"/>
          <a:stretch/>
        </p:blipFill>
        <p:spPr bwMode="auto">
          <a:xfrm>
            <a:off x="2689188" y="1643786"/>
            <a:ext cx="3538996" cy="365742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3218">
            <a:off x="7350911" y="4815133"/>
            <a:ext cx="278235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4 -0.04305 C -0.05642 -0.04629 -0.06806 -0.05509 -0.07413 -0.06527 C -0.07569 -0.06805 -0.07656 -0.07175 -0.07812 -0.07453 C -0.08316 -0.08217 -0.08941 -0.08773 -0.09479 -0.0949 C -0.10139 -0.10347 -0.10642 -0.11412 -0.11302 -0.12268 C -0.11701 -0.12824 -0.1217 -0.13263 -0.12552 -0.13935 C -0.12656 -0.14166 -0.12674 -0.14467 -0.12812 -0.14675 C -0.12969 -0.14907 -0.13212 -0.15023 -0.13368 -0.15231 C -0.13715 -0.15671 -0.13906 -0.16226 -0.14219 -0.16712 C -0.14462 -0.17754 -0.14253 -0.17129 -0.15191 -0.18379 C -0.15972 -0.19444 -0.16632 -0.20625 -0.17552 -0.21527 C -0.1776 -0.22662 -0.18177 -0.22731 -0.18802 -0.23379 C -0.19514 -0.2412 -0.19531 -0.24884 -0.20312 -0.25416 C -0.20399 -0.25671 -0.20469 -0.25925 -0.2059 -0.26157 C -0.20747 -0.26481 -0.2099 -0.26736 -0.21146 -0.27083 C -0.2184 -0.28634 -0.20937 -0.275 -0.21979 -0.28564 C -0.22187 -0.2905 -0.22309 -0.29583 -0.22535 -0.30046 C -0.22726 -0.30462 -0.23073 -0.3074 -0.23229 -0.31157 C -0.23611 -0.32106 -0.2375 -0.33217 -0.24201 -0.3412 C -0.24913 -0.35486 -0.25486 -0.36898 -0.26024 -0.38379 C -0.26181 -0.38865 -0.26267 -0.39398 -0.26424 -0.39861 C -0.27187 -0.41875 -0.26806 -0.40046 -0.27396 -0.42083 C -0.27934 -0.43842 -0.27986 -0.44537 -0.28785 -0.45972 C -0.29219 -0.47615 -0.29601 -0.49351 -0.30312 -0.50787 C -0.30729 -0.52893 -0.31788 -0.55231 -0.3309 -0.56527 C -0.33559 -0.57754 -0.34271 -0.59305 -0.34896 -0.60416 C -0.35191 -0.61504 -0.36007 -0.62222 -0.36458 -0.63194 C -0.3816 -0.6706 -0.36493 -0.64166 -0.37812 -0.66342 C -0.38472 -0.68958 -0.39757 -0.71111 -0.40903 -0.73379 C -0.41111 -0.73819 -0.41111 -0.74398 -0.41302 -0.74861 C -0.41424 -0.75208 -0.41719 -0.75462 -0.41875 -0.75787 C -0.42031 -0.76134 -0.42083 -0.76574 -0.42274 -0.76898 C -0.42396 -0.77152 -0.42691 -0.77245 -0.42847 -0.77453 C -0.43767 -0.78703 -0.4283 -0.77708 -0.43524 -0.7875 C -0.43524 -0.78726 -0.44653 -0.80254 -0.44913 -0.80601 C -0.45156 -0.80925 -0.46076 -0.81296 -0.46458 -0.81527 C -0.47517 -0.82245 -0.48559 -0.82476 -0.49792 -0.82638 C -0.51285 -0.8331 -0.5276 -0.8375 -0.54358 -0.83935 C -0.55816 -0.84097 -0.58785 -0.84305 -0.58785 -0.84282 C -0.6066 -0.84189 -0.625 -0.84166 -0.6434 -0.83935 C -0.6474 -0.83888 -0.6526 -0.83148 -0.65451 -0.82824 C -0.66389 -0.8125 -0.66736 -0.79004 -0.66979 -0.77083 C -0.66892 -0.74189 -0.66892 -0.71273 -0.66719 -0.68379 C -0.6658 -0.66574 -0.65764 -0.64513 -0.65312 -0.62824 C -0.64809 -0.60902 -0.64236 -0.58888 -0.63507 -0.57083 C -0.62986 -0.55787 -0.62222 -0.54675 -0.61701 -0.53379 C -0.58628 -0.45879 -0.54444 -0.39467 -0.49514 -0.3412 C -0.49167 -0.33726 -0.48889 -0.33194 -0.48542 -0.32824 C -0.46007 -0.3037 -0.42587 -0.28287 -0.39497 -0.27824 C -0.37066 -0.2824 -0.34236 -0.2905 -0.32257 -0.31157 C -0.31979 -0.31921 -0.3151 -0.32569 -0.31285 -0.33379 C -0.31042 -0.34421 -0.30642 -0.35162 -0.30312 -0.36157 C -0.29722 -0.37916 -0.29288 -0.39837 -0.28941 -0.41712 C -0.28976 -0.43587 -0.28819 -0.47013 -0.2934 -0.49305 C -0.30191 -0.53101 -0.31424 -0.54351 -0.33924 -0.56157 C -0.34479 -0.5655 -0.34514 -0.56736 -0.35069 -0.56898 C -0.36649 -0.57361 -0.37934 -0.57523 -0.39653 -0.57638 C -0.40833 -0.57453 -0.42049 -0.57314 -0.43247 -0.57083 C -0.4474 -0.56782 -0.45885 -0.55462 -0.47274 -0.54861 C -0.48142 -0.53703 -0.49844 -0.52569 -0.51024 -0.51898 C -0.52691 -0.49652 -0.54583 -0.47546 -0.5658 -0.45787 C -0.57431 -0.45023 -0.58316 -0.44097 -0.59358 -0.4375 C -0.60312 -0.42893 -0.61059 -0.42638 -0.62135 -0.42083 C -0.64201 -0.40972 -0.66007 -0.40416 -0.68229 -0.40046 C -0.71684 -0.40324 -0.75451 -0.41319 -0.77969 -0.44675 C -0.79115 -0.46226 -0.79635 -0.49236 -0.80052 -0.51342 C -0.79983 -0.52384 -0.80052 -0.53449 -0.79931 -0.5449 C -0.79878 -0.54791 -0.79618 -0.54953 -0.79479 -0.55231 C -0.7941 -0.55462 -0.79462 -0.5574 -0.7934 -0.55972 C -0.79115 -0.5655 -0.78785 -0.5706 -0.78524 -0.57638 C -0.78351 -0.58009 -0.77969 -0.5875 -0.77969 -0.58726 C -0.77917 -0.5905 -0.77951 -0.59398 -0.77812 -0.59675 C -0.77604 -0.60208 -0.77014 -0.61157 -0.77014 -0.61134 C -0.76806 -0.62407 -0.76372 -0.63657 -0.76042 -0.64861 C -0.75573 -0.68495 -0.7566 -0.67037 -0.75885 -0.72268 C -0.7592 -0.7331 -0.76302 -0.74143 -0.76562 -0.75046 C -0.7724 -0.77037 -0.77431 -0.77847 -0.78663 -0.7949 C -0.79271 -0.803 -0.80295 -0.80324 -0.81024 -0.80787 C -0.83958 -0.82754 -0.87222 -0.84027 -0.9033 -0.85416 C -0.91562 -0.85277 -0.92622 -0.85 -0.93785 -0.84675 C -0.9467 -0.84745 -0.95573 -0.84629 -0.96424 -0.84861 C -0.98264 -0.85347 -1.00069 -0.86851 -1.0184 -0.87638 C -1.0276 -0.88055 -1.04792 -0.88425 -1.05451 -0.89305 " pathEditMode="relative" rAng="0" ptsTypes="ffffffffffffffffffffffffffffffffffffffffffffffffffffffffffffffffffffffffffffffffffA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4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u="sng" dirty="0" smtClean="0">
                <a:solidFill>
                  <a:srgbClr val="FFC000"/>
                </a:solidFill>
                <a:ea typeface="나눔고딕 ExtraBold" pitchFamily="50" charset="-127"/>
              </a:rPr>
              <a:t>7</a:t>
            </a:r>
            <a:r>
              <a:rPr lang="en-US" altLang="ko-KR" sz="4800" dirty="0" smtClean="0">
                <a:solidFill>
                  <a:schemeClr val="bg1"/>
                </a:solidFill>
                <a:ea typeface="나눔고딕 ExtraBold" pitchFamily="50" charset="-127"/>
              </a:rPr>
              <a:t>0</a:t>
            </a:r>
            <a:r>
              <a:rPr lang="ko-KR" altLang="en-US" sz="4800" dirty="0" smtClean="0">
                <a:solidFill>
                  <a:schemeClr val="bg1"/>
                </a:solidFill>
                <a:ea typeface="나눔고딕 ExtraBold" pitchFamily="50" charset="-127"/>
              </a:rPr>
              <a:t>년대 애니메이션</a:t>
            </a:r>
            <a:endParaRPr lang="en-US" altLang="ko-KR" sz="4800" dirty="0" smtClean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349874" y="5651956"/>
            <a:ext cx="2196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+mj-lt"/>
              </a:rPr>
              <a:t>1973</a:t>
            </a:r>
            <a:r>
              <a:rPr lang="ko-KR" altLang="en-US" dirty="0" smtClean="0">
                <a:solidFill>
                  <a:schemeClr val="bg1"/>
                </a:solidFill>
                <a:latin typeface="+mj-lt"/>
              </a:rPr>
              <a:t>년 </a:t>
            </a:r>
            <a:r>
              <a:rPr lang="ko-KR" altLang="en-US" dirty="0" err="1" smtClean="0">
                <a:solidFill>
                  <a:schemeClr val="bg1"/>
                </a:solidFill>
                <a:latin typeface="+mj-lt"/>
              </a:rPr>
              <a:t>마징가</a:t>
            </a:r>
            <a:r>
              <a:rPr lang="en-US" altLang="ko-KR" dirty="0" smtClean="0">
                <a:solidFill>
                  <a:schemeClr val="bg1"/>
                </a:solidFill>
                <a:latin typeface="+mj-lt"/>
              </a:rPr>
              <a:t>z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0" y="1412776"/>
            <a:ext cx="3497969" cy="374441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9356"/>
            <a:ext cx="4408120" cy="54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-27384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u="sng" dirty="0" smtClean="0">
                <a:solidFill>
                  <a:srgbClr val="FFC000"/>
                </a:solidFill>
                <a:ea typeface="나눔고딕 ExtraBold" pitchFamily="50" charset="-127"/>
              </a:rPr>
              <a:t>7</a:t>
            </a:r>
            <a:r>
              <a:rPr lang="en-US" altLang="ko-KR" sz="4800" dirty="0" smtClean="0">
                <a:solidFill>
                  <a:schemeClr val="bg1"/>
                </a:solidFill>
                <a:ea typeface="나눔고딕 ExtraBold" pitchFamily="50" charset="-127"/>
              </a:rPr>
              <a:t>0</a:t>
            </a:r>
            <a:r>
              <a:rPr lang="ko-KR" altLang="en-US" sz="4800" dirty="0" smtClean="0">
                <a:solidFill>
                  <a:schemeClr val="bg1"/>
                </a:solidFill>
                <a:ea typeface="나눔고딕 ExtraBold" pitchFamily="50" charset="-127"/>
              </a:rPr>
              <a:t>년대 애니메이션</a:t>
            </a:r>
            <a:endParaRPr lang="en-US" altLang="ko-KR" sz="4800" dirty="0" smtClean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87824" y="5795972"/>
            <a:ext cx="2781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+mj-lt"/>
              </a:rPr>
              <a:t>1974</a:t>
            </a:r>
            <a:r>
              <a:rPr lang="ko-KR" altLang="en-US" dirty="0" smtClean="0">
                <a:solidFill>
                  <a:schemeClr val="bg1"/>
                </a:solidFill>
                <a:latin typeface="+mj-lt"/>
              </a:rPr>
              <a:t>년 우주전함 </a:t>
            </a:r>
            <a:r>
              <a:rPr lang="ko-KR" altLang="en-US" dirty="0" err="1" smtClean="0">
                <a:solidFill>
                  <a:schemeClr val="bg1"/>
                </a:solidFill>
                <a:latin typeface="+mj-lt"/>
              </a:rPr>
              <a:t>야마토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4808" r="36637" b="26209"/>
          <a:stretch/>
        </p:blipFill>
        <p:spPr bwMode="auto">
          <a:xfrm>
            <a:off x="1362342" y="1293247"/>
            <a:ext cx="2664296" cy="195391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t="30433" r="36701" b="29182"/>
          <a:stretch/>
        </p:blipFill>
        <p:spPr bwMode="auto">
          <a:xfrm>
            <a:off x="4572000" y="1278255"/>
            <a:ext cx="2673873" cy="196890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26779" r="36593" b="34183"/>
          <a:stretch/>
        </p:blipFill>
        <p:spPr bwMode="auto">
          <a:xfrm>
            <a:off x="1362342" y="3473319"/>
            <a:ext cx="2664295" cy="196890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t="47639" r="36593" b="11683"/>
          <a:stretch/>
        </p:blipFill>
        <p:spPr bwMode="auto">
          <a:xfrm>
            <a:off x="4581579" y="3473319"/>
            <a:ext cx="2664294" cy="196865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39314" r="48425" b="35283"/>
          <a:stretch/>
        </p:blipFill>
        <p:spPr bwMode="auto">
          <a:xfrm>
            <a:off x="1246419" y="756377"/>
            <a:ext cx="6061885" cy="200471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4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8" t="26394" r="45783" b="13029"/>
          <a:stretch/>
        </p:blipFill>
        <p:spPr bwMode="auto">
          <a:xfrm>
            <a:off x="899592" y="3212976"/>
            <a:ext cx="2408268" cy="3386626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2" t="22163" r="20159" b="23798"/>
          <a:stretch/>
        </p:blipFill>
        <p:spPr bwMode="auto">
          <a:xfrm>
            <a:off x="3851920" y="3212976"/>
            <a:ext cx="4740060" cy="295232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10253"/>
            <a:ext cx="9180512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149731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u="sng" dirty="0">
                <a:solidFill>
                  <a:srgbClr val="FFC000"/>
                </a:solidFill>
                <a:ea typeface="나눔고딕 ExtraBold" pitchFamily="50" charset="-127"/>
              </a:rPr>
              <a:t>8</a:t>
            </a:r>
            <a:r>
              <a:rPr lang="en-US" altLang="ko-KR" sz="4800" dirty="0" smtClean="0">
                <a:solidFill>
                  <a:schemeClr val="bg1"/>
                </a:solidFill>
                <a:ea typeface="나눔고딕 ExtraBold" pitchFamily="50" charset="-127"/>
              </a:rPr>
              <a:t>0</a:t>
            </a:r>
            <a:r>
              <a:rPr lang="ko-KR" altLang="en-US" sz="4800" dirty="0" smtClean="0">
                <a:solidFill>
                  <a:schemeClr val="bg1"/>
                </a:solidFill>
                <a:ea typeface="나눔고딕 ExtraBold" pitchFamily="50" charset="-127"/>
              </a:rPr>
              <a:t>년대 이후 애니메이션</a:t>
            </a:r>
            <a:endParaRPr lang="en-US" altLang="ko-KR" sz="4800" dirty="0" smtClean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pic>
        <p:nvPicPr>
          <p:cNvPr id="13" name="_x103774912" descr="EMB00000f2444a3"/>
          <p:cNvPicPr>
            <a:picLocks noChangeAspect="1" noChangeArrowheads="1"/>
          </p:cNvPicPr>
          <p:nvPr/>
        </p:nvPicPr>
        <p:blipFill>
          <a:blip r:embed="rId4" cstate="print"/>
          <a:srcRect l="41029" t="16866" r="42203" b="28116"/>
          <a:stretch>
            <a:fillRect/>
          </a:stretch>
        </p:blipFill>
        <p:spPr bwMode="auto">
          <a:xfrm>
            <a:off x="2051720" y="1196751"/>
            <a:ext cx="4464496" cy="483319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6" name="_x103774912" descr="EMB00000f2444a0"/>
          <p:cNvPicPr>
            <a:picLocks noChangeAspect="1" noChangeArrowheads="1"/>
          </p:cNvPicPr>
          <p:nvPr/>
        </p:nvPicPr>
        <p:blipFill>
          <a:blip r:embed="rId5" cstate="print"/>
          <a:srcRect l="34995" t="29242" r="52429" b="38828"/>
          <a:stretch>
            <a:fillRect/>
          </a:stretch>
        </p:blipFill>
        <p:spPr bwMode="auto">
          <a:xfrm>
            <a:off x="2627784" y="2021612"/>
            <a:ext cx="864096" cy="759316"/>
          </a:xfrm>
          <a:prstGeom prst="rect">
            <a:avLst/>
          </a:prstGeom>
          <a:noFill/>
        </p:spPr>
      </p:pic>
      <p:pic>
        <p:nvPicPr>
          <p:cNvPr id="17" name="_x103774912" descr="EMB00000f24449e"/>
          <p:cNvPicPr>
            <a:picLocks noChangeAspect="1" noChangeArrowheads="1"/>
          </p:cNvPicPr>
          <p:nvPr/>
        </p:nvPicPr>
        <p:blipFill>
          <a:blip r:embed="rId6" cstate="print"/>
          <a:srcRect l="49077" t="22978" r="36502" b="42108"/>
          <a:stretch>
            <a:fillRect/>
          </a:stretch>
        </p:blipFill>
        <p:spPr bwMode="auto">
          <a:xfrm>
            <a:off x="5076056" y="3501008"/>
            <a:ext cx="864000" cy="756138"/>
          </a:xfrm>
          <a:prstGeom prst="rect">
            <a:avLst/>
          </a:prstGeom>
          <a:noFill/>
        </p:spPr>
      </p:pic>
      <p:pic>
        <p:nvPicPr>
          <p:cNvPr id="18" name="_x103775712" descr="EMB00000f24449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5085183"/>
            <a:ext cx="936104" cy="748883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3851920" y="2401270"/>
            <a:ext cx="1440160" cy="307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 smtClean="0">
                <a:solidFill>
                  <a:srgbClr val="FFFF00"/>
                </a:solidFill>
              </a:rPr>
              <a:t>Dr</a:t>
            </a:r>
            <a:r>
              <a:rPr lang="en-US" altLang="ko-KR" b="1" dirty="0" smtClean="0">
                <a:solidFill>
                  <a:srgbClr val="FFFF00"/>
                </a:solidFill>
              </a:rPr>
              <a:t> . </a:t>
            </a:r>
            <a:r>
              <a:rPr lang="ko-KR" altLang="en-US" b="1" dirty="0" smtClean="0">
                <a:solidFill>
                  <a:srgbClr val="FFFF00"/>
                </a:solidFill>
              </a:rPr>
              <a:t>슬럼프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195736" y="5305799"/>
            <a:ext cx="1224136" cy="307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rgbClr val="FFFF00"/>
                </a:solidFill>
              </a:rPr>
              <a:t>드래곤볼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339000" y="3949496"/>
            <a:ext cx="1251756" cy="307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rgbClr val="FFFF00"/>
                </a:solidFill>
              </a:rPr>
              <a:t>슬램덩크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2098" y="437561"/>
            <a:ext cx="77048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C000"/>
                </a:solidFill>
                <a:latin typeface="+mj-ea"/>
                <a:ea typeface="+mj-ea"/>
              </a:rPr>
              <a:t>미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국 게임 시장의 성장과 몰락</a:t>
            </a:r>
            <a:endParaRPr lang="en-US" altLang="ko-KR" sz="4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8" name="그림 7" descr="img_04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772816"/>
            <a:ext cx="3816424" cy="4111966"/>
          </a:xfrm>
          <a:prstGeom prst="rect">
            <a:avLst/>
          </a:prstGeom>
        </p:spPr>
      </p:pic>
      <p:pic>
        <p:nvPicPr>
          <p:cNvPr id="9" name="그림 8" descr="280px-Atari2600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8971" y="1764826"/>
            <a:ext cx="3640465" cy="4111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624" y="6027003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+mj-ea"/>
                <a:ea typeface="+mj-ea"/>
              </a:rPr>
              <a:t>&lt;</a:t>
            </a:r>
            <a:r>
              <a:rPr lang="ko-KR" altLang="en-US" sz="2800" dirty="0" err="1" smtClean="0">
                <a:solidFill>
                  <a:schemeClr val="bg1"/>
                </a:solidFill>
                <a:latin typeface="+mj-ea"/>
                <a:ea typeface="+mj-ea"/>
              </a:rPr>
              <a:t>아타리</a:t>
            </a:r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 퐁</a:t>
            </a:r>
            <a:r>
              <a:rPr lang="en-US" altLang="ko-KR" sz="2800" dirty="0" smtClean="0">
                <a:solidFill>
                  <a:schemeClr val="bg1"/>
                </a:solidFill>
                <a:latin typeface="+mj-ea"/>
                <a:ea typeface="+mj-ea"/>
              </a:rPr>
              <a:t>&gt;</a:t>
            </a:r>
            <a:endParaRPr lang="ko-KR" altLang="en-US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ko-KR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4" y="6027003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+mj-ea"/>
                <a:ea typeface="+mj-ea"/>
              </a:rPr>
              <a:t>&lt;</a:t>
            </a:r>
            <a:r>
              <a:rPr lang="ko-KR" altLang="en-US" sz="2800" dirty="0" err="1" smtClean="0">
                <a:solidFill>
                  <a:schemeClr val="bg1"/>
                </a:solidFill>
                <a:latin typeface="+mj-ea"/>
                <a:ea typeface="+mj-ea"/>
              </a:rPr>
              <a:t>아타리</a:t>
            </a:r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+mj-ea"/>
                <a:ea typeface="+mj-ea"/>
              </a:rPr>
              <a:t>2600&gt;</a:t>
            </a:r>
            <a:endParaRPr lang="ko-KR" altLang="en-US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ko-KR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01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_x103978856" descr="EMB00000f2444bf"/>
          <p:cNvPicPr>
            <a:picLocks noChangeAspect="1" noChangeArrowheads="1"/>
          </p:cNvPicPr>
          <p:nvPr/>
        </p:nvPicPr>
        <p:blipFill>
          <a:blip r:embed="rId4" cstate="print"/>
          <a:srcRect l="27953" t="18471" r="40526" b="9050"/>
          <a:stretch>
            <a:fillRect/>
          </a:stretch>
        </p:blipFill>
        <p:spPr bwMode="auto">
          <a:xfrm>
            <a:off x="2123728" y="1004780"/>
            <a:ext cx="4104456" cy="53045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0" name="_x103978856" descr="EMB00000f2444bf"/>
          <p:cNvPicPr>
            <a:picLocks noChangeAspect="1" noChangeArrowheads="1"/>
          </p:cNvPicPr>
          <p:nvPr/>
        </p:nvPicPr>
        <p:blipFill rotWithShape="1">
          <a:blip r:embed="rId4" cstate="print"/>
          <a:srcRect l="36570" t="18471" r="44713" b="77205"/>
          <a:stretch/>
        </p:blipFill>
        <p:spPr bwMode="auto">
          <a:xfrm>
            <a:off x="3203848" y="1014389"/>
            <a:ext cx="2861109" cy="326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919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7584" y="149731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u="sng" dirty="0" err="1" smtClean="0">
                <a:solidFill>
                  <a:srgbClr val="FFC000"/>
                </a:solidFill>
                <a:ea typeface="나눔고딕 ExtraBold" pitchFamily="50" charset="-127"/>
              </a:rPr>
              <a:t>미</a:t>
            </a:r>
            <a:r>
              <a:rPr lang="ko-KR" altLang="en-US" sz="4800" dirty="0" err="1" smtClean="0">
                <a:solidFill>
                  <a:schemeClr val="bg1"/>
                </a:solidFill>
                <a:ea typeface="나눔고딕 ExtraBold" pitchFamily="50" charset="-127"/>
              </a:rPr>
              <a:t>야자키</a:t>
            </a:r>
            <a:r>
              <a:rPr lang="ko-KR" altLang="en-US" sz="4800" dirty="0" smtClean="0">
                <a:solidFill>
                  <a:schemeClr val="bg1"/>
                </a:solidFill>
                <a:ea typeface="나눔고딕 ExtraBold" pitchFamily="50" charset="-127"/>
              </a:rPr>
              <a:t> 하야오</a:t>
            </a:r>
            <a:endParaRPr lang="en-US" altLang="ko-KR" sz="4800" dirty="0" smtClean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45243" r="53789" b="25013"/>
          <a:stretch/>
        </p:blipFill>
        <p:spPr bwMode="auto">
          <a:xfrm>
            <a:off x="663172" y="1484784"/>
            <a:ext cx="3888377" cy="252028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35805" y="1484784"/>
            <a:ext cx="2487861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Helvetica"/>
              <a:cs typeface="굴림" pitchFamily="50" charset="-127"/>
            </a:endParaRPr>
          </a:p>
          <a:p>
            <a:pPr marL="457200" marR="0" lvl="1" indent="-45720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출생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1941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년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1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월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5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일 </a:t>
            </a:r>
            <a:endParaRPr kumimoji="1" lang="ko-KR" altLang="ko-K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굴림" pitchFamily="50" charset="-127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835805" y="2420888"/>
            <a:ext cx="33502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데뷔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1978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년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'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미래 소년 </a:t>
            </a: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코난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'</a:t>
            </a:r>
            <a:endParaRPr kumimoji="1" lang="ko-K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굴림" pitchFamily="50" charset="-127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355976" y="3212976"/>
            <a:ext cx="5832648" cy="3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7457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경력 </a:t>
            </a:r>
            <a:r>
              <a:rPr kumimoji="1" lang="en-US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1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985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년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 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스튜디오 </a:t>
            </a: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지브리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 설립</a:t>
            </a:r>
            <a:endParaRPr kumimoji="1" lang="en-US" altLang="ko-K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굴림" pitchFamily="50" charset="-127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13406" r="35299" b="48190"/>
          <a:stretch/>
        </p:blipFill>
        <p:spPr bwMode="auto">
          <a:xfrm>
            <a:off x="277133" y="4869160"/>
            <a:ext cx="2062619" cy="149852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4" t="14038" r="41633" b="49391"/>
          <a:stretch/>
        </p:blipFill>
        <p:spPr bwMode="auto">
          <a:xfrm>
            <a:off x="2656443" y="4439078"/>
            <a:ext cx="1919501" cy="235869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13045" r="34159" b="47272"/>
          <a:stretch/>
        </p:blipFill>
        <p:spPr bwMode="auto">
          <a:xfrm>
            <a:off x="5002207" y="4552810"/>
            <a:ext cx="1528186" cy="213122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8" t="20190" r="46988" b="11755"/>
          <a:stretch/>
        </p:blipFill>
        <p:spPr bwMode="auto">
          <a:xfrm>
            <a:off x="6966754" y="4116642"/>
            <a:ext cx="1780898" cy="259935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6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7584" y="149731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u="sng" dirty="0" err="1" smtClean="0">
                <a:solidFill>
                  <a:srgbClr val="FFC000"/>
                </a:solidFill>
                <a:ea typeface="나눔고딕 ExtraBold" pitchFamily="50" charset="-127"/>
              </a:rPr>
              <a:t>미</a:t>
            </a:r>
            <a:r>
              <a:rPr lang="ko-KR" altLang="en-US" sz="4800" dirty="0" err="1" smtClean="0">
                <a:solidFill>
                  <a:schemeClr val="bg1"/>
                </a:solidFill>
                <a:ea typeface="나눔고딕 ExtraBold" pitchFamily="50" charset="-127"/>
              </a:rPr>
              <a:t>야자키</a:t>
            </a:r>
            <a:r>
              <a:rPr lang="ko-KR" altLang="en-US" sz="4800" dirty="0" smtClean="0">
                <a:solidFill>
                  <a:schemeClr val="bg1"/>
                </a:solidFill>
                <a:ea typeface="나눔고딕 ExtraBold" pitchFamily="50" charset="-127"/>
              </a:rPr>
              <a:t> 하야오</a:t>
            </a:r>
            <a:endParaRPr lang="en-US" altLang="ko-KR" sz="4800" dirty="0" smtClean="0">
              <a:solidFill>
                <a:schemeClr val="bg1"/>
              </a:solidFill>
              <a:ea typeface="나눔고딕 ExtraBold" pitchFamily="50" charset="-127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45243" r="53789" b="25013"/>
          <a:stretch/>
        </p:blipFill>
        <p:spPr bwMode="auto">
          <a:xfrm>
            <a:off x="663172" y="1484784"/>
            <a:ext cx="3888377" cy="252028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35805" y="1484784"/>
            <a:ext cx="2487861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Helvetica"/>
              <a:cs typeface="굴림" pitchFamily="50" charset="-127"/>
            </a:endParaRPr>
          </a:p>
          <a:p>
            <a:pPr marL="457200" marR="0" lvl="1" indent="-45720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출생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1941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년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1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월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5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일 </a:t>
            </a:r>
            <a:endParaRPr kumimoji="1" lang="ko-KR" altLang="ko-K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굴림" pitchFamily="50" charset="-127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835805" y="2420888"/>
            <a:ext cx="33502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데뷔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1978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년 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'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미래 소년 </a:t>
            </a: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코난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Tahoma" pitchFamily="34" charset="0"/>
              </a:rPr>
              <a:t>'</a:t>
            </a:r>
            <a:endParaRPr kumimoji="1" lang="ko-K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굴림" pitchFamily="50" charset="-127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355976" y="3212976"/>
            <a:ext cx="5832648" cy="3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7457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경력 </a:t>
            </a:r>
            <a:r>
              <a:rPr kumimoji="1" lang="en-US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1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985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년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 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스튜디오 </a:t>
            </a: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지브리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  <a:cs typeface="굴림" pitchFamily="50" charset="-127"/>
              </a:rPr>
              <a:t> 설립</a:t>
            </a:r>
            <a:endParaRPr kumimoji="1" lang="en-US" altLang="ko-K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  <a:cs typeface="굴림" pitchFamily="50" charset="-127"/>
            </a:endParaRPr>
          </a:p>
        </p:txBody>
      </p:sp>
      <p:pic>
        <p:nvPicPr>
          <p:cNvPr id="5" name="Picture 2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4" t="24444" r="45666" b="45482"/>
          <a:stretch/>
        </p:blipFill>
        <p:spPr bwMode="auto">
          <a:xfrm>
            <a:off x="1259633" y="4149080"/>
            <a:ext cx="6768752" cy="25781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332656"/>
            <a:ext cx="77048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C000"/>
                </a:solidFill>
                <a:latin typeface="+mj-ea"/>
                <a:ea typeface="+mj-ea"/>
              </a:rPr>
              <a:t>일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본 게임 산업</a:t>
            </a:r>
            <a:endParaRPr lang="en-US" altLang="ko-KR" sz="4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1844824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48680"/>
            <a:ext cx="846043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6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1983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닌텐도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패밀리 컴퓨터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          (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파미콘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)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발매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, 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        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닌텐도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전성시대의 시작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1987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 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NEC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홈일렉트로닉스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          PC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엔진 발매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1988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 세가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엔터프라이제스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        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메가드라이브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발매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1990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닌텐도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슈퍼파미콘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발매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1993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세가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버추얼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파이터 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최초의 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3D 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대결 격투 게임 출시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)</a:t>
            </a:r>
          </a:p>
          <a:p>
            <a:endParaRPr lang="en-US" altLang="ko-KR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2766705" cy="15841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 descr="ㅁ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149080"/>
            <a:ext cx="2774882" cy="1584176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0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Stock_00001109801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25"/>
                    </a14:imgEffect>
                    <a14:imgEffect>
                      <a14:saturation sat="0"/>
                    </a14:imgEffect>
                    <a14:imgEffect>
                      <a14:brightnessContrast bright="10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0"/>
            <a:ext cx="9144000" cy="694713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51066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000" dirty="0" smtClean="0">
              <a:solidFill>
                <a:schemeClr val="bg1"/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332656"/>
            <a:ext cx="77048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C000"/>
                </a:solidFill>
                <a:latin typeface="+mj-ea"/>
                <a:ea typeface="+mj-ea"/>
              </a:rPr>
              <a:t>일</a:t>
            </a:r>
            <a:r>
              <a:rPr lang="ko-KR" altLang="en-US" sz="4000" dirty="0" smtClean="0">
                <a:solidFill>
                  <a:schemeClr val="bg1"/>
                </a:solidFill>
                <a:latin typeface="+mj-ea"/>
                <a:ea typeface="+mj-ea"/>
              </a:rPr>
              <a:t>본 게임 산업</a:t>
            </a:r>
            <a:endParaRPr lang="en-US" altLang="ko-KR" sz="4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48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1844824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48680"/>
            <a:ext cx="84604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600" dirty="0" smtClean="0">
              <a:solidFill>
                <a:schemeClr val="bg1"/>
              </a:solidFill>
              <a:ea typeface="HY나무B"/>
            </a:endParaRPr>
          </a:p>
          <a:p>
            <a:endParaRPr lang="en-US" altLang="ko-KR" sz="2400" dirty="0">
              <a:solidFill>
                <a:schemeClr val="bg1"/>
              </a:solidFill>
              <a:ea typeface="HY나무B"/>
            </a:endParaRPr>
          </a:p>
          <a:p>
            <a:endParaRPr lang="en-US" altLang="ko-KR" dirty="0" smtClean="0">
              <a:solidFill>
                <a:schemeClr val="bg1"/>
              </a:solidFill>
              <a:ea typeface="HY나무B"/>
            </a:endParaRPr>
          </a:p>
          <a:p>
            <a:endParaRPr lang="en-US" altLang="ko-KR" dirty="0" smtClean="0">
              <a:solidFill>
                <a:schemeClr val="bg1"/>
              </a:solidFill>
              <a:ea typeface="HY나무B"/>
            </a:endParaRPr>
          </a:p>
          <a:p>
            <a:endParaRPr lang="en-US" altLang="ko-KR" dirty="0">
              <a:solidFill>
                <a:schemeClr val="bg1"/>
              </a:solidFill>
              <a:ea typeface="HY나무B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428604"/>
            <a:ext cx="810555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6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1995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소니의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플레이스테이션 출시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1996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닌텐도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64 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출시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1998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세가 드림캐스트 출시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1999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소니의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플레이스테이션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2 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출시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2400" dirty="0" err="1" smtClean="0">
                <a:solidFill>
                  <a:schemeClr val="bg1"/>
                </a:solidFill>
                <a:latin typeface="+mj-ea"/>
                <a:ea typeface="+mj-ea"/>
              </a:rPr>
              <a:t>포켓몬스터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 열풍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2004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고성능 휴대용 게임기 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NDS, PSP 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등장</a:t>
            </a:r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endParaRPr lang="en-US" altLang="ko-KR" sz="2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lvl="7"/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2006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년 소니 플레이스테이션</a:t>
            </a:r>
            <a:r>
              <a:rPr lang="en-US" altLang="ko-KR" sz="2400" dirty="0" smtClean="0">
                <a:solidFill>
                  <a:schemeClr val="bg1"/>
                </a:solidFill>
                <a:latin typeface="+mj-ea"/>
                <a:ea typeface="+mj-ea"/>
              </a:rPr>
              <a:t>3 </a:t>
            </a:r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발표</a:t>
            </a:r>
            <a:endParaRPr lang="ko-KR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2" name="_x72592592" descr="EMB0000039421c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264184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 descr="290px-Nintendo_DS_Tran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77072"/>
            <a:ext cx="2857520" cy="2611182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647564" y="0"/>
            <a:ext cx="0" cy="105273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51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2057</ep:Words>
  <ep:PresentationFormat>화면 슬라이드 쇼(4:3)</ep:PresentationFormat>
  <ep:Paragraphs>636</ep:Paragraphs>
  <ep:Slides>72</ep:Slides>
  <ep:Notes>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72</vt:i4>
      </vt:variant>
    </vt:vector>
  </ep:HeadingPairs>
  <ep:TitlesOfParts>
    <vt:vector size="73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ep:TitlesOfParts>
  <ep:HyperlinkBase/>
  <ep:Application>Hancom Office Hanshow 2014</ep:Application>
  <ep:AppVersion>0900.0000.01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2015-03-24T09:48:22.000</dcterms:created>
  <dc:creator>user</dc:creator>
  <cp:lastModifiedBy>kougi</cp:lastModifiedBy>
  <dcterms:modified xsi:type="dcterms:W3CDTF">2015-06-08T03:44:49.794</dcterms:modified>
  <cp:revision>165</cp:revision>
  <dc:title>PowerPoint 프레젠테이션</dc:title>
</cp:coreProperties>
</file>