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BBE1B-F3DC-4B17-BBF4-F6808D8C9216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14B21-712D-40A4-ADB1-2DA25936304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5191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9689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3137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6770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1778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1142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988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367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0729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5706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874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69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74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43" y="188640"/>
            <a:ext cx="3408363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2"/>
            <a:ext cx="9144000" cy="4176462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43" y="4310087"/>
            <a:ext cx="7735887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93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459"/>
            <a:ext cx="42005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4" t="22311"/>
          <a:stretch/>
        </p:blipFill>
        <p:spPr>
          <a:xfrm>
            <a:off x="0" y="1484784"/>
            <a:ext cx="3563888" cy="4445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484784"/>
            <a:ext cx="5580112" cy="4445000"/>
          </a:xfrm>
          <a:prstGeom prst="rect">
            <a:avLst/>
          </a:prstGeo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01" y="5929784"/>
            <a:ext cx="432276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98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459"/>
            <a:ext cx="42005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98983"/>
            <a:ext cx="4571999" cy="4430801"/>
          </a:xfrm>
          <a:prstGeom prst="rect">
            <a:avLst/>
          </a:prstGeom>
        </p:spPr>
      </p:pic>
      <p:pic>
        <p:nvPicPr>
          <p:cNvPr id="5" name="내용 개체 틀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1" b="13497"/>
          <a:stretch/>
        </p:blipFill>
        <p:spPr>
          <a:xfrm>
            <a:off x="4572000" y="1498982"/>
            <a:ext cx="4572001" cy="4430801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929784"/>
            <a:ext cx="4194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07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904"/>
            <a:ext cx="47926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46470"/>
            <a:ext cx="4427984" cy="436324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46470"/>
            <a:ext cx="4716015" cy="436324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3996"/>
            <a:ext cx="9144000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71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52863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7047"/>
            <a:ext cx="9144000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28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52863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982" y="5894388"/>
            <a:ext cx="24209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[mix]교겐영상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4" y="1320354"/>
            <a:ext cx="914400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9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40768"/>
            <a:ext cx="34385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91" y="3713437"/>
            <a:ext cx="2663825" cy="53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821" y="4250012"/>
            <a:ext cx="2189163" cy="53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91" y="4869160"/>
            <a:ext cx="3608387" cy="53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92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65" y="44624"/>
            <a:ext cx="33829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내용 개체 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3"/>
            <a:ext cx="2572536" cy="452596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556793"/>
            <a:ext cx="3419872" cy="452596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536" y="1556792"/>
            <a:ext cx="315159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3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624"/>
            <a:ext cx="271303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5"/>
          <a:stretch/>
        </p:blipFill>
        <p:spPr>
          <a:xfrm>
            <a:off x="5111709" y="1569436"/>
            <a:ext cx="4032291" cy="451331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0" r="2028" b="7503"/>
          <a:stretch/>
        </p:blipFill>
        <p:spPr>
          <a:xfrm>
            <a:off x="-31148" y="1556793"/>
            <a:ext cx="5142857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1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459"/>
            <a:ext cx="38830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8"/>
          <a:stretch/>
        </p:blipFill>
        <p:spPr>
          <a:xfrm>
            <a:off x="0" y="1569436"/>
            <a:ext cx="4788024" cy="451331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/>
          <a:stretch/>
        </p:blipFill>
        <p:spPr>
          <a:xfrm>
            <a:off x="4788025" y="1569436"/>
            <a:ext cx="4355975" cy="4513319"/>
          </a:xfrm>
          <a:prstGeom prst="rect">
            <a:avLst/>
          </a:prstGeom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443" y="6021288"/>
            <a:ext cx="1689100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46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459"/>
            <a:ext cx="38830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9436"/>
            <a:ext cx="4716016" cy="451331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r="3951"/>
          <a:stretch/>
        </p:blipFill>
        <p:spPr>
          <a:xfrm>
            <a:off x="4716017" y="1569436"/>
            <a:ext cx="4427983" cy="4513319"/>
          </a:xfrm>
          <a:prstGeom prst="rect">
            <a:avLst/>
          </a:prstGeom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993780"/>
            <a:ext cx="5980113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20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40768"/>
            <a:ext cx="3803650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29538"/>
            <a:ext cx="2743200" cy="53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322" y="4404593"/>
            <a:ext cx="1023937" cy="53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555" y="4973077"/>
            <a:ext cx="3798887" cy="53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79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459"/>
            <a:ext cx="38830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9435"/>
            <a:ext cx="5076056" cy="451331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69436"/>
            <a:ext cx="4067944" cy="4513318"/>
          </a:xfrm>
          <a:prstGeom prst="rect">
            <a:avLst/>
          </a:prstGeom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993780"/>
            <a:ext cx="1835150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92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sec\Pictures\tumblr_mvyppg4usU1rfg20go1_5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눈물 방울 6"/>
          <p:cNvSpPr/>
          <p:nvPr/>
        </p:nvSpPr>
        <p:spPr>
          <a:xfrm rot="10266104">
            <a:off x="2688432" y="1273171"/>
            <a:ext cx="3194884" cy="1244971"/>
          </a:xfrm>
          <a:prstGeom prst="teardrop">
            <a:avLst>
              <a:gd name="adj" fmla="val 108140"/>
            </a:avLst>
          </a:prstGeom>
          <a:solidFill>
            <a:schemeClr val="accent2"/>
          </a:solidFill>
          <a:ln>
            <a:solidFill>
              <a:srgbClr val="FEA4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736" y="1388566"/>
            <a:ext cx="2962275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0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07" y="27459"/>
            <a:ext cx="361473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내용 개체 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56790"/>
            <a:ext cx="4860032" cy="435292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1"/>
            <a:ext cx="4283968" cy="435292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9144000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77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459"/>
            <a:ext cx="35671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내용 개체 틀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5" r="3130"/>
          <a:stretch/>
        </p:blipFill>
        <p:spPr>
          <a:xfrm>
            <a:off x="-4936" y="1772815"/>
            <a:ext cx="4699543" cy="398316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532" y="1484783"/>
            <a:ext cx="2217732" cy="4271193"/>
          </a:xfrm>
          <a:prstGeom prst="rect">
            <a:avLst/>
          </a:prstGeom>
        </p:spPr>
      </p:pic>
      <p:pic>
        <p:nvPicPr>
          <p:cNvPr id="6" name="내용 개체 틀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484784"/>
            <a:ext cx="2195736" cy="4271192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844753"/>
            <a:ext cx="24574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827985"/>
            <a:ext cx="38100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49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3"/>
            <a:ext cx="4644008" cy="4287961"/>
          </a:xfrm>
          <a:prstGeom prst="rect">
            <a:avLst/>
          </a:prstGeom>
        </p:spPr>
      </p:pic>
      <p:pic>
        <p:nvPicPr>
          <p:cNvPr id="6" name="내용 개체 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5"/>
            <a:ext cx="4499993" cy="4287960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961" y="5844753"/>
            <a:ext cx="157321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460" y="5844753"/>
            <a:ext cx="13350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459"/>
            <a:ext cx="35671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88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21"/>
            <a:ext cx="437673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470"/>
            <a:ext cx="5580112" cy="436324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546469"/>
            <a:ext cx="3563888" cy="436324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3996"/>
            <a:ext cx="9144000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69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11" y="27459"/>
            <a:ext cx="43291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내용 개체 틀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4644008" cy="435292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56792"/>
            <a:ext cx="4499992" cy="4352924"/>
          </a:xfrm>
          <a:prstGeom prst="rect">
            <a:avLst/>
          </a:prstGeom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5949280"/>
            <a:ext cx="39814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74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11" y="27459"/>
            <a:ext cx="43291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내용 개체 틀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1"/>
          <a:stretch/>
        </p:blipFill>
        <p:spPr>
          <a:xfrm>
            <a:off x="3275856" y="1552104"/>
            <a:ext cx="5868144" cy="2452960"/>
          </a:xfrm>
          <a:prstGeom prst="rect">
            <a:avLst/>
          </a:prstGeom>
        </p:spPr>
      </p:pic>
      <p:pic>
        <p:nvPicPr>
          <p:cNvPr id="5" name="내용 개체 틀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1"/>
          <a:stretch/>
        </p:blipFill>
        <p:spPr>
          <a:xfrm>
            <a:off x="0" y="1552104"/>
            <a:ext cx="3275856" cy="4469184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05065"/>
            <a:ext cx="586814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81" y="6038305"/>
            <a:ext cx="19208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884" y="6038305"/>
            <a:ext cx="27305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70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459"/>
            <a:ext cx="424973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470"/>
            <a:ext cx="9161827" cy="436324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3996"/>
            <a:ext cx="9144000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33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화면 슬라이드 쇼(4:3)</PresentationFormat>
  <Paragraphs>0</Paragraphs>
  <Slides>21</Slides>
  <Notes>0</Notes>
  <HiddenSlides>0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2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sec</dc:creator>
  <cp:lastModifiedBy>sec</cp:lastModifiedBy>
  <cp:revision>6</cp:revision>
  <dcterms:created xsi:type="dcterms:W3CDTF">2015-03-29T15:02:28Z</dcterms:created>
  <dcterms:modified xsi:type="dcterms:W3CDTF">2015-03-29T15:10:55Z</dcterms:modified>
</cp:coreProperties>
</file>