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BBE1B-F3DC-4B17-BBF4-F6808D8C9216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14B21-712D-40A4-ADB1-2DA25936304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19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968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13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6770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177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114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988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36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729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70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874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6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80C7D-D7C8-4CF0-938F-C8A72ECB4B1D}" type="datetimeFigureOut">
              <a:rPr lang="ko-KR" altLang="en-US" smtClean="0"/>
              <a:t>2015-03-30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2C916-2DCA-47FA-B61E-7E1DCC3FC2D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74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0" Type="http://schemas.openxmlformats.org/officeDocument/2006/relationships/image" Target="../media/image69.png"/><Relationship Id="rId4" Type="http://schemas.openxmlformats.org/officeDocument/2006/relationships/image" Target="../media/image63.jpeg"/><Relationship Id="rId9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6.wdp"/><Relationship Id="rId17" Type="http://schemas.openxmlformats.org/officeDocument/2006/relationships/image" Target="../media/image24.png"/><Relationship Id="rId2" Type="http://schemas.openxmlformats.org/officeDocument/2006/relationships/image" Target="../media/image16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0.png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1"/>
            <a:ext cx="9144000" cy="4176463"/>
          </a:xfrm>
          <a:prstGeom prst="rect">
            <a:avLst/>
          </a:prstGeom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" y="188640"/>
            <a:ext cx="18716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" y="4365104"/>
            <a:ext cx="7669213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3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1" y="-44549"/>
            <a:ext cx="31035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>
                        <a14:foregroundMark x1="50667" y1="21100" x2="59667" y2="21600"/>
                        <a14:foregroundMark x1="59667" y1="21800" x2="61933" y2="22800"/>
                        <a14:foregroundMark x1="67000" y1="24200" x2="69333" y2="25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0" y="543866"/>
            <a:ext cx="8899699" cy="5933133"/>
          </a:xfrm>
          <a:prstGeom prst="rect">
            <a:avLst/>
          </a:prstGeom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" y="5877272"/>
            <a:ext cx="90773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67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9" y="-44549"/>
            <a:ext cx="74263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cfile26.uf.tistory.com/image/20267B574D2D08E91E5E3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6440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56792"/>
            <a:ext cx="449999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4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9" y="-44549"/>
            <a:ext cx="742632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[mix]深夜食堂 第03話 [704x396]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20354"/>
            <a:ext cx="9144000" cy="446449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2" y="5877272"/>
            <a:ext cx="3646487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629" y="1340768"/>
            <a:ext cx="3938587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191" y="3764325"/>
            <a:ext cx="3756025" cy="493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903" y="4258037"/>
            <a:ext cx="2768600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78" y="4764633"/>
            <a:ext cx="3498850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970" y="5268689"/>
            <a:ext cx="1811337" cy="53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102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59" y="-44549"/>
            <a:ext cx="515143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788024" cy="46805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2777"/>
            <a:ext cx="4355976" cy="4392487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9" y="5783833"/>
            <a:ext cx="42306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68" y="5815608"/>
            <a:ext cx="39512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14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44549"/>
            <a:ext cx="88582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cfile9.uf.tistory.com/image/2638E44552F91FAE30086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" y="1264116"/>
            <a:ext cx="2911468" cy="18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g.mbn.co.kr/filewww/news/2013/07/16/1373937261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0"/>
          <a:stretch/>
        </p:blipFill>
        <p:spPr bwMode="auto">
          <a:xfrm>
            <a:off x="2915816" y="1264115"/>
            <a:ext cx="3096344" cy="187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cfile5.uf.tistory.com/image/2245AC44532D425B038B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64115"/>
            <a:ext cx="3131840" cy="187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41922144" descr="EMB00000d6c649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17032"/>
            <a:ext cx="2267744" cy="24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_x41921264" descr="EMB00000d6c649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717032"/>
            <a:ext cx="2196243" cy="24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_x42077272" descr="EMB00000d6c64a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09" y="3717032"/>
            <a:ext cx="2325691" cy="240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"/>
          <a:stretch/>
        </p:blipFill>
        <p:spPr>
          <a:xfrm>
            <a:off x="4463988" y="3717032"/>
            <a:ext cx="2354321" cy="240626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00" y="3180457"/>
            <a:ext cx="418147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383" y="6152706"/>
            <a:ext cx="2043113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0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3656632"/>
            <a:ext cx="4870450" cy="74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58" y="1340768"/>
            <a:ext cx="38036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4263876"/>
            <a:ext cx="3614737" cy="74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35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9" y="-44549"/>
            <a:ext cx="38465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_x41922144" descr="EMB00000d6c64b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4644008" cy="43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_x185437432" descr="EMB00000d6c64b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5"/>
            <a:ext cx="4499991" cy="43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232" y="5705748"/>
            <a:ext cx="20669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733537"/>
            <a:ext cx="20669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22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9" y="-44550"/>
            <a:ext cx="41767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7"/>
            <a:ext cx="9144000" cy="438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76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4549"/>
            <a:ext cx="32432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cfile227.uf.daum.net/image/192ABF3350BC88EB224FF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427984" cy="241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cfile201.uf.daum.net/image/1708D83E4E311D511E51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4716016" cy="241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pds7.egloos.com/pds/200804/14/23/e0032623_48035472288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80926"/>
            <a:ext cx="4716016" cy="244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99" y="3680926"/>
            <a:ext cx="4433483" cy="2448374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41" y="6093296"/>
            <a:ext cx="46275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21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477" y="1381125"/>
            <a:ext cx="44497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350" y="3632931"/>
            <a:ext cx="3001854" cy="63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48" y="4208995"/>
            <a:ext cx="3162736" cy="63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505" y="4857067"/>
            <a:ext cx="1788620" cy="639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09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1" y="-44549"/>
            <a:ext cx="55229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49"/>
            <a:ext cx="4644007" cy="3686747"/>
          </a:xfrm>
          <a:prstGeom prst="rect">
            <a:avLst/>
          </a:prstGeom>
        </p:spPr>
      </p:pic>
      <p:pic>
        <p:nvPicPr>
          <p:cNvPr id="5" name="Picture 12" descr="http://cfile23.uf.tistory.com/image/1801A03C50B57C7C2489E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09326"/>
            <a:ext cx="4499991" cy="367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2" y="5229200"/>
            <a:ext cx="7486650" cy="9937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1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4549"/>
            <a:ext cx="371951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9" b="89951" l="5007" r="89986">
                        <a14:foregroundMark x1="17888" y1="75191" x2="17433" y2="62924"/>
                        <a14:foregroundMark x1="35321" y1="77893" x2="35002" y2="58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15" t="19862" b="12146"/>
          <a:stretch/>
        </p:blipFill>
        <p:spPr>
          <a:xfrm flipH="1">
            <a:off x="-612577" y="1368152"/>
            <a:ext cx="5400601" cy="494116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17334"/>
            <a:ext cx="2448272" cy="62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392488" cy="104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1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4549"/>
            <a:ext cx="36083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636" l="0" r="95571">
                        <a14:foregroundMark x1="28571" y1="25382" x2="36286" y2="22783"/>
                        <a14:foregroundMark x1="37286" y1="22936" x2="45000" y2="20948"/>
                        <a14:foregroundMark x1="45286" y1="20795" x2="56429" y2="21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15" y="1052736"/>
            <a:ext cx="2340777" cy="218695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80" l="9967" r="89986">
                        <a14:foregroundMark x1="25059" y1="49898" x2="26563" y2="33197"/>
                        <a14:foregroundMark x1="28773" y1="37628" x2="65397" y2="33674"/>
                        <a14:foregroundMark x1="29807" y1="33470" x2="31500" y2="25835"/>
                        <a14:foregroundMark x1="33850" y1="28016" x2="71509" y2="31697"/>
                        <a14:foregroundMark x1="24354" y1="37628" x2="27409" y2="26312"/>
                        <a14:foregroundMark x1="54208" y1="26789" x2="70146" y2="26517"/>
                        <a14:foregroundMark x1="52327" y1="26312" x2="54537" y2="26789"/>
                        <a14:foregroundMark x1="54725" y1="27062" x2="35543" y2="27539"/>
                        <a14:foregroundMark x1="70334" y1="27062" x2="74048" y2="30743"/>
                        <a14:foregroundMark x1="75223" y1="34901" x2="76775" y2="44717"/>
                        <a14:foregroundMark x1="77104" y1="46489" x2="72685" y2="67348"/>
                        <a14:foregroundMark x1="36765" y1="71575" x2="71697" y2="67894"/>
                        <a14:foregroundMark x1="60978" y1="73279" x2="41655" y2="75256"/>
                        <a14:foregroundMark x1="35919" y1="72802" x2="23178" y2="67144"/>
                        <a14:foregroundMark x1="23836" y1="67621" x2="19088" y2="54806"/>
                        <a14:foregroundMark x1="19276" y1="54124" x2="19793" y2="64417"/>
                        <a14:foregroundMark x1="21157" y1="66394" x2="25200" y2="67621"/>
                        <a14:backgroundMark x1="18101" y1="67348" x2="28115" y2="84594"/>
                        <a14:backgroundMark x1="29807" y1="74983" x2="67607" y2="78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84" y="1052736"/>
            <a:ext cx="3797940" cy="26192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595" r="89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016732"/>
            <a:ext cx="3024336" cy="226825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23" r="89981">
                        <a14:foregroundMark x1="27746" y1="11375" x2="32274" y2="37339"/>
                        <a14:foregroundMark x1="42389" y1="24807" x2="41618" y2="32198"/>
                        <a14:foregroundMark x1="31599" y1="22943" x2="32948" y2="32905"/>
                        <a14:foregroundMark x1="26686" y1="26864" x2="33622" y2="29177"/>
                        <a14:foregroundMark x1="27746" y1="24100" x2="27746" y2="30848"/>
                        <a14:foregroundMark x1="25337" y1="21530" x2="35067" y2="40296"/>
                        <a14:foregroundMark x1="23603" y1="21530" x2="28131" y2="36375"/>
                        <a14:foregroundMark x1="45472" y1="19473" x2="38536" y2="39396"/>
                        <a14:foregroundMark x1="62139" y1="82069" x2="66667" y2="68380"/>
                        <a14:foregroundMark x1="48940" y1="72044" x2="67052" y2="86183"/>
                        <a14:foregroundMark x1="52408" y1="87853" x2="68401" y2="87596"/>
                        <a14:foregroundMark x1="52119" y1="86183" x2="43738" y2="78535"/>
                        <a14:foregroundMark x1="49615" y1="85540" x2="38536" y2="76735"/>
                        <a14:foregroundMark x1="39210" y1="76221" x2="44412" y2="85990"/>
                        <a14:foregroundMark x1="67341" y1="70887" x2="77071" y2="75771"/>
                        <a14:foregroundMark x1="76397" y1="85026" x2="80539" y2="78535"/>
                        <a14:foregroundMark x1="46917" y1="85540" x2="38536" y2="76735"/>
                        <a14:foregroundMark x1="80250" y1="79049" x2="80250" y2="82969"/>
                        <a14:foregroundMark x1="81985" y1="74165" x2="80925" y2="80913"/>
                        <a14:backgroundMark x1="46917" y1="87596" x2="41618" y2="83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61761"/>
            <a:ext cx="2016224" cy="302362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660" b="100000" l="0" r="100000">
                        <a14:foregroundMark x1="13896" y1="68733" x2="22616" y2="80593"/>
                        <a14:foregroundMark x1="5722" y1="60377" x2="10082" y2="68194"/>
                        <a14:foregroundMark x1="29973" y1="82480" x2="29973" y2="82480"/>
                        <a14:foregroundMark x1="41689" y1="87871" x2="24251" y2="80323"/>
                        <a14:foregroundMark x1="40054" y1="88140" x2="22071" y2="80593"/>
                        <a14:foregroundMark x1="40599" y1="87601" x2="60490" y2="87062"/>
                        <a14:foregroundMark x1="60490" y1="87332" x2="71117" y2="8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77" y="4411778"/>
            <a:ext cx="1877083" cy="1897542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685">
            <a:off x="4314217" y="4336685"/>
            <a:ext cx="2160363" cy="162027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2" b="100000" l="9995" r="899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37112"/>
            <a:ext cx="2592288" cy="172819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9691"/>
            <a:ext cx="2590800" cy="85883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0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44549"/>
            <a:ext cx="36083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t="11641" r="617" b="14496"/>
          <a:stretch/>
        </p:blipFill>
        <p:spPr>
          <a:xfrm>
            <a:off x="4479574" y="1196753"/>
            <a:ext cx="4664425" cy="41293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4479574" cy="412938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2" y="5326133"/>
            <a:ext cx="225583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5326133"/>
            <a:ext cx="21701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03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507" y="1340768"/>
            <a:ext cx="4657725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50" y="3615804"/>
            <a:ext cx="2658194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50" y="4221088"/>
            <a:ext cx="2658194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4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203"/>
            <a:ext cx="91440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44549"/>
            <a:ext cx="6443663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23" y="3861048"/>
            <a:ext cx="766921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0" r="3257" b="5603"/>
          <a:stretch/>
        </p:blipFill>
        <p:spPr>
          <a:xfrm>
            <a:off x="6516216" y="1196752"/>
            <a:ext cx="2627783" cy="252028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" r="1429"/>
          <a:stretch/>
        </p:blipFill>
        <p:spPr>
          <a:xfrm>
            <a:off x="1" y="1196752"/>
            <a:ext cx="3347864" cy="252028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1196752"/>
            <a:ext cx="3168351" cy="2520280"/>
          </a:xfrm>
          <a:prstGeom prst="rect">
            <a:avLst/>
          </a:prstGeom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" y="1196752"/>
            <a:ext cx="7669213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6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52996"/>
            <a:ext cx="38036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80" y="4225008"/>
            <a:ext cx="2597150" cy="64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43" y="4871120"/>
            <a:ext cx="264636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7" y="3613969"/>
            <a:ext cx="3084513" cy="646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4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화면 슬라이드 쇼(4:3)</PresentationFormat>
  <Paragraphs>0</Paragraphs>
  <Slides>19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19</vt:i4>
      </vt:variant>
    </vt:vector>
  </HeadingPairs>
  <TitlesOfParts>
    <vt:vector size="2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sec</dc:creator>
  <cp:lastModifiedBy>sec</cp:lastModifiedBy>
  <cp:revision>4</cp:revision>
  <dcterms:created xsi:type="dcterms:W3CDTF">2015-03-29T15:02:28Z</dcterms:created>
  <dcterms:modified xsi:type="dcterms:W3CDTF">2015-03-29T15:09:23Z</dcterms:modified>
</cp:coreProperties>
</file>