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BBE1B-F3DC-4B17-BBF4-F6808D8C9216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14B21-712D-40A4-ADB1-2DA2593630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5191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157AE-2AB9-483C-A32E-F61734F2FF25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949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9689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3137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677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177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1142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98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36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072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570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874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6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74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hyperlink" Target="http://beyoubox.exblog.jp/iv/detail/index.asp?s=9472300&amp;i=200903/16/55/d0134655_20311191.jp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jp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hyperlink" Target="http://blogs.yahoo.co.jp/badaguan103/GALLERY/show_image.html?id=59443258&amp;no=1" TargetMode="External"/><Relationship Id="rId4" Type="http://schemas.openxmlformats.org/officeDocument/2006/relationships/image" Target="../media/image57.jpe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ja.wikipedia.org/wiki/%E3%83%95%E3%82%A1%E3%82%A4%E3%83%AB:Miniature_Model_of_HigashiSanjoDono.jpg" TargetMode="External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ilbe.com/files/attach/new/20140215/377678/1312689311/2967263894/aee5c978941d6cfd9fbe541ee102a1d3.jpg" TargetMode="External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716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17646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31" y="4509120"/>
            <a:ext cx="7724775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93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4478348" y="3825652"/>
            <a:ext cx="4665652" cy="242109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7" y="-44549"/>
            <a:ext cx="47672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3" descr="http://www.sjbnews.com/news/photo/201004/329638_43992_38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96752"/>
            <a:ext cx="464400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http://www.cha.go.kr/unisearch/imagefiles/register/20050901020511495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" y="3808771"/>
            <a:ext cx="4493933" cy="243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4499992" cy="2628900"/>
          </a:xfrm>
          <a:prstGeom prst="rect">
            <a:avLst/>
          </a:prstGeom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89" y="3976041"/>
            <a:ext cx="2335213" cy="210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94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44550"/>
            <a:ext cx="34385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DSC_025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" b="3896"/>
          <a:stretch/>
        </p:blipFill>
        <p:spPr bwMode="auto">
          <a:xfrm>
            <a:off x="4305" y="1196752"/>
            <a:ext cx="449568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://pds.exblog.jp/pds/1/200903/16/55/d0134655_2031119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96752"/>
            <a:ext cx="464400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10" y="5683275"/>
            <a:ext cx="2352675" cy="5540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39" y="5661248"/>
            <a:ext cx="2652713" cy="5540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9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4499992" y="3789040"/>
            <a:ext cx="4644008" cy="244827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44549"/>
            <a:ext cx="40782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16244"/>
            <a:ext cx="4644008" cy="2572796"/>
          </a:xfrm>
          <a:prstGeom prst="rect">
            <a:avLst/>
          </a:prstGeom>
        </p:spPr>
      </p:pic>
      <p:pic>
        <p:nvPicPr>
          <p:cNvPr id="9" name="Picture 5" descr="http://www.city.yamatokoriyama.nara.jp/overseas/korean/images/20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244"/>
            <a:ext cx="4499992" cy="257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イメージ 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449999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81" y="4166151"/>
            <a:ext cx="1719263" cy="55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99" y="4603155"/>
            <a:ext cx="3273425" cy="55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737" y="5035203"/>
            <a:ext cx="2493963" cy="55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0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7384"/>
            <a:ext cx="42306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 descr="http://upload.wikimedia.org/wikipedia/commons/thumb/d/db/Miniature_Model_of_HigashiSanjoDono.jpg/375px-Miniature_Model_of_HigashiSanjoDono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" y="1196751"/>
            <a:ext cx="4495687" cy="44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&lt;b&gt;書院造り&lt;/b&gt; : 2級建築士試験の日本建築史まとめ‐伊勢神宮・法隆寺・東塔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0" y="1196751"/>
            <a:ext cx="4644009" cy="44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83" y="5661248"/>
            <a:ext cx="2335213" cy="5540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44" y="5661248"/>
            <a:ext cx="1968500" cy="5540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33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1" y="-44550"/>
            <a:ext cx="48466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http://cfile235.uf.daum.net/image/1516D7364FA76FD609CC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5" y="1196750"/>
            <a:ext cx="2902841" cy="44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://cfile232.uf.daum.net/image/131461384FA7700F0F0E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1196750"/>
            <a:ext cx="2952327" cy="44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F:\일본현대주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" t="551" r="3151" b="10465"/>
          <a:stretch/>
        </p:blipFill>
        <p:spPr bwMode="auto">
          <a:xfrm>
            <a:off x="5868144" y="1196751"/>
            <a:ext cx="3275856" cy="446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26" y="5689376"/>
            <a:ext cx="1023937" cy="5365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077" y="5661248"/>
            <a:ext cx="969963" cy="5365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47" y="5661248"/>
            <a:ext cx="2152650" cy="5365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00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35" y="1412776"/>
            <a:ext cx="4773613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215" y="3356992"/>
            <a:ext cx="3730625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5052665"/>
            <a:ext cx="2036763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8" y="4509120"/>
            <a:ext cx="2206625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8" y="3972545"/>
            <a:ext cx="2206625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79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44549"/>
            <a:ext cx="34988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20140214_223815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5015657" cy="468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6" b="94185" l="99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57718"/>
            <a:ext cx="3744416" cy="219655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76"/>
          <a:stretch/>
        </p:blipFill>
        <p:spPr bwMode="auto">
          <a:xfrm>
            <a:off x="5004048" y="1489646"/>
            <a:ext cx="4071937" cy="716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3082" r="-1670"/>
          <a:stretch/>
        </p:blipFill>
        <p:spPr bwMode="auto">
          <a:xfrm>
            <a:off x="5004048" y="2351314"/>
            <a:ext cx="4139952" cy="114483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29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01602"/>
            <a:ext cx="3024335" cy="2227398"/>
          </a:xfrm>
          <a:prstGeom prst="rect">
            <a:avLst/>
          </a:prstGeom>
        </p:spPr>
      </p:pic>
      <p:pic>
        <p:nvPicPr>
          <p:cNvPr id="14" name="Picture 10" descr="http://www.ttearth.com/world/asia/japan/kyoto/img/entokuin/entokuin_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05023"/>
            <a:ext cx="3203848" cy="222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1887764790_cc07ab9f_IMG_04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2915815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3" b="5323"/>
          <a:stretch/>
        </p:blipFill>
        <p:spPr>
          <a:xfrm>
            <a:off x="1" y="3429000"/>
            <a:ext cx="2915816" cy="244827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29000"/>
            <a:ext cx="3024335" cy="2448271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5940152" y="3429000"/>
            <a:ext cx="3203848" cy="2448271"/>
          </a:xfrm>
          <a:prstGeom prst="rect">
            <a:avLst/>
          </a:prstGeom>
          <a:solidFill>
            <a:srgbClr val="AC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44549"/>
            <a:ext cx="46212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7" y="5977694"/>
            <a:ext cx="9150225" cy="61965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44549"/>
            <a:ext cx="48164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0" descr="a0106900_49f0703d1551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" y="1196752"/>
            <a:ext cx="457088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87"/>
          <a:stretch/>
        </p:blipFill>
        <p:spPr>
          <a:xfrm>
            <a:off x="4571999" y="1196752"/>
            <a:ext cx="4572001" cy="252028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3"/>
          <a:stretch/>
        </p:blipFill>
        <p:spPr>
          <a:xfrm>
            <a:off x="322" y="3861048"/>
            <a:ext cx="4571678" cy="252028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61049"/>
            <a:ext cx="4572001" cy="2520279"/>
          </a:xfrm>
          <a:prstGeom prst="rect">
            <a:avLst/>
          </a:prstGeom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61048"/>
            <a:ext cx="766286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33" y="1196752"/>
            <a:ext cx="767556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08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44549"/>
            <a:ext cx="44450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 descr="다다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74" y="1196752"/>
            <a:ext cx="4553625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코타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60" y="3573016"/>
            <a:ext cx="450974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4634260" cy="475252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620" y="5884242"/>
            <a:ext cx="5041900" cy="107315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93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44549"/>
            <a:ext cx="44450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784850"/>
            <a:ext cx="312102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[mix]노다메 칸타빌레(のだめカンタ-ビレ) 第04話(1280x720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20354"/>
            <a:ext cx="914400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5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1393255"/>
            <a:ext cx="5822950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607" y="3502967"/>
            <a:ext cx="2268537" cy="64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261" y="4116561"/>
            <a:ext cx="2047875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77" y="4655095"/>
            <a:ext cx="2352675" cy="64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5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2" y="-44549"/>
            <a:ext cx="58102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 descr="入母屋造(いりもやづくり)（写真4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80" y="1140718"/>
            <a:ext cx="3361604" cy="250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切妻造(きりつまづくり)（写真1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14325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寄棟造(よせむねづくり)（写真2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67" y="3817491"/>
            <a:ext cx="328612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00" y="3618518"/>
            <a:ext cx="2468563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407" y="3617724"/>
            <a:ext cx="19685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22" y="5977731"/>
            <a:ext cx="2005013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17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</Words>
  <Application>Microsoft Office PowerPoint</Application>
  <PresentationFormat>화면 슬라이드 쇼(4:3)</PresentationFormat>
  <Paragraphs>1</Paragraphs>
  <Slides>14</Slides>
  <Notes>1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5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sec</dc:creator>
  <cp:lastModifiedBy>sec</cp:lastModifiedBy>
  <cp:revision>3</cp:revision>
  <dcterms:created xsi:type="dcterms:W3CDTF">2015-03-29T15:02:28Z</dcterms:created>
  <dcterms:modified xsi:type="dcterms:W3CDTF">2015-03-29T15:08:31Z</dcterms:modified>
</cp:coreProperties>
</file>