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BBE1B-F3DC-4B17-BBF4-F6808D8C9216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14B21-712D-40A4-ADB1-2DA259363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19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157AE-2AB9-483C-A32E-F61734F2FF2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6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8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13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77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77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14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8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6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2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70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74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6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" y="188640"/>
            <a:ext cx="1871663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" y="1628802"/>
            <a:ext cx="9144000" cy="417646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3" y="4365104"/>
            <a:ext cx="77358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0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29511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226"/>
            <a:ext cx="5940152" cy="49490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72226"/>
            <a:ext cx="3203848" cy="494906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76" y="5999856"/>
            <a:ext cx="13112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2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35" y="1412776"/>
            <a:ext cx="3438525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57" y="3933056"/>
            <a:ext cx="4859337" cy="85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5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54324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-1" r="16775" b="572"/>
          <a:stretch/>
        </p:blipFill>
        <p:spPr>
          <a:xfrm>
            <a:off x="0" y="1200809"/>
            <a:ext cx="2525485" cy="478321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r="24554"/>
          <a:stretch/>
        </p:blipFill>
        <p:spPr>
          <a:xfrm>
            <a:off x="2525485" y="1200808"/>
            <a:ext cx="2437139" cy="47832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7" r="4433"/>
          <a:stretch/>
        </p:blipFill>
        <p:spPr>
          <a:xfrm>
            <a:off x="4932041" y="1200808"/>
            <a:ext cx="4211960" cy="4783213"/>
          </a:xfrm>
          <a:prstGeom prst="rect">
            <a:avLst/>
          </a:prstGeom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48076"/>
            <a:ext cx="81994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8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26" y="1425004"/>
            <a:ext cx="380365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6127750" cy="85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6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3" y="27459"/>
            <a:ext cx="61515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0" t="9170" r="10953" b="6965"/>
          <a:stretch/>
        </p:blipFill>
        <p:spPr>
          <a:xfrm>
            <a:off x="0" y="1484784"/>
            <a:ext cx="6444344" cy="446334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7" r="16350"/>
          <a:stretch/>
        </p:blipFill>
        <p:spPr>
          <a:xfrm>
            <a:off x="6444344" y="1484784"/>
            <a:ext cx="2699656" cy="44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3" y="27459"/>
            <a:ext cx="61515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7634" r="3954" b="4325"/>
          <a:stretch/>
        </p:blipFill>
        <p:spPr>
          <a:xfrm>
            <a:off x="5379797" y="1484784"/>
            <a:ext cx="3764203" cy="468051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t="9442" r="22381" b="6951"/>
          <a:stretch/>
        </p:blipFill>
        <p:spPr>
          <a:xfrm>
            <a:off x="2843808" y="1516743"/>
            <a:ext cx="2540631" cy="464856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 t="14391" r="24750"/>
          <a:stretch/>
        </p:blipFill>
        <p:spPr>
          <a:xfrm>
            <a:off x="0" y="1516743"/>
            <a:ext cx="2843808" cy="46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340768"/>
            <a:ext cx="563245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41" y="3743107"/>
            <a:ext cx="7419975" cy="81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28" y="4548609"/>
            <a:ext cx="5181600" cy="53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44549"/>
            <a:ext cx="37925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53194"/>
            <a:ext cx="3995936" cy="380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8720"/>
            <a:ext cx="317500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909" r="90000">
                        <a14:backgroundMark x1="63091" y1="2404" x2="51455" y2="2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40" y="3200409"/>
            <a:ext cx="4638466" cy="350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1" b="89811" l="9836" r="9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8350" y="2744636"/>
            <a:ext cx="955915" cy="48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1" b="89811" l="9836" r="9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1466" flipV="1">
            <a:off x="5176424" y="716511"/>
            <a:ext cx="955915" cy="48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1" b="89811" l="9836" r="9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8534" flipH="1" flipV="1">
            <a:off x="7240359" y="2482701"/>
            <a:ext cx="955915" cy="48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136" b="58209" l="26439" r="34968">
                        <a14:foregroundMark x1="31130" y1="50107" x2="30704" y2="5159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09" t="42800" r="63867" b="42799"/>
          <a:stretch/>
        </p:blipFill>
        <p:spPr>
          <a:xfrm>
            <a:off x="1871085" y="4954592"/>
            <a:ext cx="745504" cy="100113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136" b="58209" l="26439" r="34968">
                        <a14:foregroundMark x1="31130" y1="50107" x2="30704" y2="5159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09" t="42800" r="63867" b="42799"/>
          <a:stretch/>
        </p:blipFill>
        <p:spPr>
          <a:xfrm rot="881359">
            <a:off x="2103088" y="4606423"/>
            <a:ext cx="745504" cy="100113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95" y="2138114"/>
            <a:ext cx="11652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6983"/>
            <a:ext cx="11652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48" y="2099562"/>
            <a:ext cx="11652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44549"/>
            <a:ext cx="40719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25" l="945" r="89764">
                        <a14:backgroundMark x1="14016" y1="58250" x2="14016" y2="51875"/>
                        <a14:backgroundMark x1="53228" y1="63250" x2="53228" y2="91625"/>
                        <a14:backgroundMark x1="16220" y1="92625" x2="21102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467473" cy="435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594" y1="18860" x2="27344" y2="81579"/>
                        <a14:foregroundMark x1="28594" y1="15497" x2="28906" y2="17105"/>
                        <a14:foregroundMark x1="71406" y1="5117" x2="73906" y2="9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73" y="1052736"/>
            <a:ext cx="4425008" cy="411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29" y="5403400"/>
            <a:ext cx="36210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2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44549"/>
            <a:ext cx="40719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4644008" cy="496855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3" r="15079" b="2026"/>
          <a:stretch/>
        </p:blipFill>
        <p:spPr>
          <a:xfrm>
            <a:off x="4644008" y="1052736"/>
            <a:ext cx="4499992" cy="496855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6026546"/>
            <a:ext cx="36210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5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44549"/>
            <a:ext cx="40719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0"/>
          <a:stretch/>
        </p:blipFill>
        <p:spPr>
          <a:xfrm>
            <a:off x="0" y="1052736"/>
            <a:ext cx="9144000" cy="446449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53" y="5594498"/>
            <a:ext cx="40052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44549"/>
            <a:ext cx="40719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r="10319"/>
          <a:stretch/>
        </p:blipFill>
        <p:spPr>
          <a:xfrm>
            <a:off x="0" y="1052737"/>
            <a:ext cx="2339752" cy="48965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0" r="18249"/>
          <a:stretch/>
        </p:blipFill>
        <p:spPr bwMode="auto">
          <a:xfrm>
            <a:off x="2339752" y="1052737"/>
            <a:ext cx="2300155" cy="48965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054112"/>
            <a:ext cx="2267744" cy="489654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72" y="1054112"/>
            <a:ext cx="2230984" cy="4895169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949281"/>
            <a:ext cx="323691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1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51641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8628"/>
            <a:ext cx="2952328" cy="50779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6"/>
          <a:stretch/>
        </p:blipFill>
        <p:spPr>
          <a:xfrm>
            <a:off x="0" y="1058627"/>
            <a:ext cx="2771800" cy="50779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8627"/>
            <a:ext cx="3419872" cy="507792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65788"/>
            <a:ext cx="4529137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5"/>
            <a:ext cx="29575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2226"/>
            <a:ext cx="4355975" cy="494906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72226"/>
            <a:ext cx="4788024" cy="494906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56" y="6021288"/>
            <a:ext cx="2640013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화면 슬라이드 쇼(4:3)</PresentationFormat>
  <Paragraphs>1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sec</dc:creator>
  <cp:lastModifiedBy>sec</cp:lastModifiedBy>
  <cp:revision>5</cp:revision>
  <dcterms:created xsi:type="dcterms:W3CDTF">2015-03-29T15:02:28Z</dcterms:created>
  <dcterms:modified xsi:type="dcterms:W3CDTF">2015-03-29T15:10:07Z</dcterms:modified>
</cp:coreProperties>
</file>