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7" r:id="rId2"/>
    <p:sldId id="258" r:id="rId3"/>
    <p:sldId id="299" r:id="rId4"/>
    <p:sldId id="330" r:id="rId5"/>
    <p:sldId id="300" r:id="rId6"/>
    <p:sldId id="301" r:id="rId7"/>
    <p:sldId id="302" r:id="rId8"/>
    <p:sldId id="293" r:id="rId9"/>
    <p:sldId id="294" r:id="rId10"/>
    <p:sldId id="303" r:id="rId11"/>
    <p:sldId id="304" r:id="rId12"/>
    <p:sldId id="297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05" r:id="rId22"/>
    <p:sldId id="306" r:id="rId23"/>
    <p:sldId id="276" r:id="rId24"/>
    <p:sldId id="307" r:id="rId25"/>
    <p:sldId id="308" r:id="rId26"/>
    <p:sldId id="309" r:id="rId27"/>
    <p:sldId id="310" r:id="rId28"/>
    <p:sldId id="331" r:id="rId29"/>
    <p:sldId id="312" r:id="rId30"/>
    <p:sldId id="313" r:id="rId31"/>
    <p:sldId id="314" r:id="rId32"/>
    <p:sldId id="332" r:id="rId33"/>
    <p:sldId id="316" r:id="rId34"/>
    <p:sldId id="317" r:id="rId35"/>
    <p:sldId id="318" r:id="rId36"/>
    <p:sldId id="319" r:id="rId37"/>
    <p:sldId id="335" r:id="rId38"/>
    <p:sldId id="336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280" r:id="rId47"/>
    <p:sldId id="281" r:id="rId48"/>
    <p:sldId id="329" r:id="rId49"/>
    <p:sldId id="283" r:id="rId50"/>
    <p:sldId id="284" r:id="rId51"/>
    <p:sldId id="285" r:id="rId52"/>
    <p:sldId id="286" r:id="rId53"/>
    <p:sldId id="287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64377D"/>
  </p:clrMru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/>
    <p:restoredTop sz="94737"/>
  </p:normalViewPr>
  <p:slideViewPr>
    <p:cSldViewPr>
      <p:cViewPr varScale="1">
        <p:scale>
          <a:sx n="107" d="100"/>
          <a:sy n="107" d="100"/>
        </p:scale>
        <p:origin x="-174" y="-8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hart>
    <c:autoTitleDeleted val="1"/>
    <c:view3D>
      <c:rotX val="30"/>
      <c:rotY val="186"/>
      <c:perspective val="30"/>
    </c:view3D>
    <c:plotArea>
      <c:layout>
        <c:manualLayout>
          <c:layoutTarget val="inner"/>
          <c:xMode val="edge"/>
          <c:yMode val="edge"/>
          <c:x val="2.3000916564826173E-5"/>
          <c:y val="0.18873344590269592"/>
          <c:w val="0.9541666666666665"/>
          <c:h val="0.786406249999998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3"/>
          <c:dPt>
            <c:idx val="1"/>
            <c:explosion val="11"/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92F43-05D3-483B-A620-40719637B4F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C320661-D41E-4066-85AE-EF9BF1C057C5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오다 </a:t>
          </a:r>
          <a:r>
            <a:rPr lang="ko-KR" altLang="en-US" sz="2000" b="1" dirty="0" err="1" smtClean="0"/>
            <a:t>노부나가의</a:t>
          </a:r>
          <a:r>
            <a:rPr lang="ko-KR" altLang="en-US" sz="2000" b="1" dirty="0" smtClean="0"/>
            <a:t> 죽음 </a:t>
          </a:r>
          <a:r>
            <a:rPr lang="en-US" altLang="ko-KR" sz="2000" b="1" dirty="0" smtClean="0"/>
            <a:t>(1582)</a:t>
          </a:r>
          <a:endParaRPr lang="ko-KR" altLang="en-US" sz="2000" b="1" dirty="0"/>
        </a:p>
      </dgm:t>
    </dgm:pt>
    <dgm:pt modelId="{628AB5B7-A211-4459-AC92-0C6701791B40}" type="parTrans" cxnId="{ADE2E638-96EE-40E6-A789-B3612B056A0E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4D20FCA1-DD3D-42C0-9F5A-B9E508DBBD86}" type="sibTrans" cxnId="{ADE2E638-96EE-40E6-A789-B3612B056A0E}">
      <dgm:prSet custT="1"/>
      <dgm:spPr/>
      <dgm:t>
        <a:bodyPr/>
        <a:lstStyle/>
        <a:p>
          <a:pPr latinLnBrk="1"/>
          <a:endParaRPr lang="ko-KR" altLang="en-US" sz="1600" b="1"/>
        </a:p>
      </dgm:t>
    </dgm:pt>
    <dgm:pt modelId="{B7051871-12A7-4944-A69B-FD7084DE0AF6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/>
            <a:t>에도시대의</a:t>
          </a:r>
          <a:r>
            <a:rPr lang="ko-KR" altLang="en-US" sz="2000" b="1" dirty="0" smtClean="0"/>
            <a:t> 개막 </a:t>
          </a:r>
          <a:r>
            <a:rPr lang="en-US" altLang="ko-KR" sz="2000" b="1" dirty="0" smtClean="0"/>
            <a:t>(1603)</a:t>
          </a:r>
          <a:endParaRPr lang="ko-KR" altLang="en-US" sz="2000" b="1" dirty="0"/>
        </a:p>
      </dgm:t>
    </dgm:pt>
    <dgm:pt modelId="{84806C63-7151-4E65-BB82-E3500E340F0C}" type="parTrans" cxnId="{6A22370B-D842-4BFA-9744-9D97E8BB0BDD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C526E7F0-516E-49CD-BD37-0FFC4D5373D0}" type="sibTrans" cxnId="{6A22370B-D842-4BFA-9744-9D97E8BB0BDD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71B0540C-0790-46CA-BF73-E20DB877E173}">
      <dgm:prSet custT="1"/>
      <dgm:spPr/>
      <dgm:t>
        <a:bodyPr/>
        <a:lstStyle/>
        <a:p>
          <a:pPr latinLnBrk="1"/>
          <a:r>
            <a:rPr lang="ko-KR" altLang="en-US" sz="2000" b="1" dirty="0" err="1" smtClean="0"/>
            <a:t>도요토미</a:t>
          </a:r>
          <a:r>
            <a:rPr lang="ko-KR" altLang="en-US" sz="2000" b="1" dirty="0" smtClean="0"/>
            <a:t> </a:t>
          </a:r>
          <a:r>
            <a:rPr lang="ko-KR" altLang="en-US" sz="2000" b="1" dirty="0" err="1" smtClean="0"/>
            <a:t>히데요시의</a:t>
          </a:r>
          <a:r>
            <a:rPr lang="ko-KR" altLang="en-US" sz="2000" b="1" dirty="0" smtClean="0"/>
            <a:t> </a:t>
          </a:r>
          <a:r>
            <a:rPr lang="ko-KR" altLang="en-US" sz="2000" b="1" dirty="0" err="1" smtClean="0"/>
            <a:t>모모야마시대</a:t>
          </a:r>
          <a:r>
            <a:rPr lang="ko-KR" altLang="en-US" sz="2000" b="1" dirty="0" smtClean="0"/>
            <a:t> 개막 </a:t>
          </a:r>
          <a:r>
            <a:rPr lang="en-US" altLang="ko-KR" sz="2000" b="1" dirty="0" smtClean="0"/>
            <a:t>(1587)</a:t>
          </a:r>
          <a:endParaRPr lang="ko-KR" altLang="en-US" sz="2000" b="1" dirty="0"/>
        </a:p>
      </dgm:t>
    </dgm:pt>
    <dgm:pt modelId="{6B99F78F-D957-49ED-82C0-4110F36499DF}" type="parTrans" cxnId="{CFD5E597-5E9F-4672-8D74-37B2937BF7B2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1ECDF5A7-83EC-41B8-A80A-19A07B369CEE}" type="sibTrans" cxnId="{CFD5E597-5E9F-4672-8D74-37B2937BF7B2}">
      <dgm:prSet custT="1"/>
      <dgm:spPr/>
      <dgm:t>
        <a:bodyPr/>
        <a:lstStyle/>
        <a:p>
          <a:pPr latinLnBrk="1"/>
          <a:endParaRPr lang="ko-KR" altLang="en-US" sz="1600" b="1"/>
        </a:p>
      </dgm:t>
    </dgm:pt>
    <dgm:pt modelId="{724ADF2D-3B3E-447A-8984-699B5AEA49CC}">
      <dgm:prSet custT="1"/>
      <dgm:spPr/>
      <dgm:t>
        <a:bodyPr/>
        <a:lstStyle/>
        <a:p>
          <a:pPr latinLnBrk="1"/>
          <a:r>
            <a:rPr lang="ko-KR" altLang="en-US" sz="2000" b="1" dirty="0" err="1" smtClean="0"/>
            <a:t>도요토미</a:t>
          </a:r>
          <a:r>
            <a:rPr lang="ko-KR" altLang="en-US" sz="2000" b="1" dirty="0" smtClean="0"/>
            <a:t> </a:t>
          </a:r>
          <a:r>
            <a:rPr lang="ko-KR" altLang="en-US" sz="2000" b="1" dirty="0" err="1" smtClean="0"/>
            <a:t>히데요시의</a:t>
          </a:r>
          <a:r>
            <a:rPr lang="ko-KR" altLang="en-US" sz="2000" b="1" dirty="0" smtClean="0"/>
            <a:t> 죽음 </a:t>
          </a:r>
          <a:r>
            <a:rPr lang="en-US" altLang="ko-KR" sz="2000" b="1" dirty="0" smtClean="0"/>
            <a:t>(1598)</a:t>
          </a:r>
          <a:endParaRPr lang="ko-KR" altLang="en-US" sz="2000" b="1" dirty="0"/>
        </a:p>
      </dgm:t>
    </dgm:pt>
    <dgm:pt modelId="{94C8F4C2-33A1-4434-8D55-06BAB3486F7F}" type="parTrans" cxnId="{E95AE78A-B3F2-4277-BC66-6F8B130AE6CC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33CE978E-7050-41E2-A489-A31128BF6B13}" type="sibTrans" cxnId="{E95AE78A-B3F2-4277-BC66-6F8B130AE6CC}">
      <dgm:prSet custT="1"/>
      <dgm:spPr/>
      <dgm:t>
        <a:bodyPr/>
        <a:lstStyle/>
        <a:p>
          <a:pPr latinLnBrk="1"/>
          <a:endParaRPr lang="ko-KR" altLang="en-US" sz="1600" b="1"/>
        </a:p>
      </dgm:t>
    </dgm:pt>
    <dgm:pt modelId="{406BB64E-7F73-40AF-B8FB-BB1F4958AA26}">
      <dgm:prSet custT="1"/>
      <dgm:spPr/>
      <dgm:t>
        <a:bodyPr/>
        <a:lstStyle/>
        <a:p>
          <a:pPr latinLnBrk="1"/>
          <a:r>
            <a:rPr lang="ko-KR" altLang="en-US" sz="2000" b="1" dirty="0" err="1" smtClean="0"/>
            <a:t>세키가하라</a:t>
          </a:r>
          <a:r>
            <a:rPr lang="ko-KR" altLang="en-US" sz="2000" b="1" dirty="0" smtClean="0"/>
            <a:t> 전투 </a:t>
          </a:r>
          <a:r>
            <a:rPr lang="en-US" altLang="ko-KR" sz="2000" b="1" dirty="0" smtClean="0"/>
            <a:t>(1600)</a:t>
          </a:r>
          <a:endParaRPr lang="ko-KR" altLang="en-US" sz="2000" b="1" dirty="0"/>
        </a:p>
      </dgm:t>
    </dgm:pt>
    <dgm:pt modelId="{24BFC712-EFEC-4A39-8E21-6D4A63F557C8}" type="parTrans" cxnId="{E722448A-F8E1-4227-8C1D-F9182C0551C8}">
      <dgm:prSet/>
      <dgm:spPr/>
      <dgm:t>
        <a:bodyPr/>
        <a:lstStyle/>
        <a:p>
          <a:pPr latinLnBrk="1"/>
          <a:endParaRPr lang="ko-KR" altLang="en-US" sz="2400" b="1"/>
        </a:p>
      </dgm:t>
    </dgm:pt>
    <dgm:pt modelId="{C250D77E-80FA-449E-A4BD-596BE2237C35}" type="sibTrans" cxnId="{E722448A-F8E1-4227-8C1D-F9182C0551C8}">
      <dgm:prSet custT="1"/>
      <dgm:spPr/>
      <dgm:t>
        <a:bodyPr/>
        <a:lstStyle/>
        <a:p>
          <a:pPr latinLnBrk="1"/>
          <a:endParaRPr lang="ko-KR" altLang="en-US" sz="1600" b="1"/>
        </a:p>
      </dgm:t>
    </dgm:pt>
    <dgm:pt modelId="{8C75ADCE-EEB1-471C-A519-6EC96A864B0F}" type="pres">
      <dgm:prSet presAssocID="{71392F43-05D3-483B-A620-40719637B4FA}" presName="linearFlow" presStyleCnt="0">
        <dgm:presLayoutVars>
          <dgm:resizeHandles val="exact"/>
        </dgm:presLayoutVars>
      </dgm:prSet>
      <dgm:spPr/>
    </dgm:pt>
    <dgm:pt modelId="{1AB7EDB9-6D28-4D89-93FC-82FE75611332}" type="pres">
      <dgm:prSet presAssocID="{BC320661-D41E-4066-85AE-EF9BF1C057C5}" presName="node" presStyleLbl="node1" presStyleIdx="0" presStyleCnt="5" custScaleX="574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6E0526-CCD9-448A-B429-B9D170820116}" type="pres">
      <dgm:prSet presAssocID="{4D20FCA1-DD3D-42C0-9F5A-B9E508DBBD86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A32492C-4909-4460-990D-7EF5C4432ABA}" type="pres">
      <dgm:prSet presAssocID="{4D20FCA1-DD3D-42C0-9F5A-B9E508DBBD86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8C881F9-4A6D-47D7-9E33-45B94F9A0F71}" type="pres">
      <dgm:prSet presAssocID="{71B0540C-0790-46CA-BF73-E20DB877E173}" presName="node" presStyleLbl="node1" presStyleIdx="1" presStyleCnt="5" custScaleX="574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11248E-EE3A-4275-A175-4FF8B60D0930}" type="pres">
      <dgm:prSet presAssocID="{1ECDF5A7-83EC-41B8-A80A-19A07B369CEE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07295AD-0C23-490B-AECF-98928F969817}" type="pres">
      <dgm:prSet presAssocID="{1ECDF5A7-83EC-41B8-A80A-19A07B369CEE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19BCB18-7364-435E-B9CC-33E4CD20DB55}" type="pres">
      <dgm:prSet presAssocID="{724ADF2D-3B3E-447A-8984-699B5AEA49CC}" presName="node" presStyleLbl="node1" presStyleIdx="2" presStyleCnt="5" custScaleX="574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0F2163-5FCE-4D46-9D34-DA718779F225}" type="pres">
      <dgm:prSet presAssocID="{33CE978E-7050-41E2-A489-A31128BF6B13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73A5DDA-2683-465E-80A3-1C8EB94D4669}" type="pres">
      <dgm:prSet presAssocID="{33CE978E-7050-41E2-A489-A31128BF6B13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20BA73FB-B97E-444D-BD7F-4521CEFBDEE5}" type="pres">
      <dgm:prSet presAssocID="{406BB64E-7F73-40AF-B8FB-BB1F4958AA26}" presName="node" presStyleLbl="node1" presStyleIdx="3" presStyleCnt="5" custScaleX="574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0BCE2B-7463-48FD-A864-30E69C97DE4D}" type="pres">
      <dgm:prSet presAssocID="{C250D77E-80FA-449E-A4BD-596BE2237C35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53DED816-7340-4405-BE1B-24375F63DFAE}" type="pres">
      <dgm:prSet presAssocID="{C250D77E-80FA-449E-A4BD-596BE2237C35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B75B8CE-9277-4C99-BE2D-478748887E1D}" type="pres">
      <dgm:prSet presAssocID="{B7051871-12A7-4944-A69B-FD7084DE0AF6}" presName="node" presStyleLbl="node1" presStyleIdx="4" presStyleCnt="5" custScaleX="5743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1F6311-35AD-4970-8ED9-28504BCF1A1E}" type="presOf" srcId="{71392F43-05D3-483B-A620-40719637B4FA}" destId="{8C75ADCE-EEB1-471C-A519-6EC96A864B0F}" srcOrd="0" destOrd="0" presId="urn:microsoft.com/office/officeart/2005/8/layout/process2"/>
    <dgm:cxn modelId="{E722448A-F8E1-4227-8C1D-F9182C0551C8}" srcId="{71392F43-05D3-483B-A620-40719637B4FA}" destId="{406BB64E-7F73-40AF-B8FB-BB1F4958AA26}" srcOrd="3" destOrd="0" parTransId="{24BFC712-EFEC-4A39-8E21-6D4A63F557C8}" sibTransId="{C250D77E-80FA-449E-A4BD-596BE2237C35}"/>
    <dgm:cxn modelId="{97686D50-F86D-4F5A-859B-3BD16FC3C779}" type="presOf" srcId="{C250D77E-80FA-449E-A4BD-596BE2237C35}" destId="{2A0BCE2B-7463-48FD-A864-30E69C97DE4D}" srcOrd="0" destOrd="0" presId="urn:microsoft.com/office/officeart/2005/8/layout/process2"/>
    <dgm:cxn modelId="{E51FDA7A-075E-4AC5-ACD3-50F4940748C6}" type="presOf" srcId="{724ADF2D-3B3E-447A-8984-699B5AEA49CC}" destId="{F19BCB18-7364-435E-B9CC-33E4CD20DB55}" srcOrd="0" destOrd="0" presId="urn:microsoft.com/office/officeart/2005/8/layout/process2"/>
    <dgm:cxn modelId="{E95AE78A-B3F2-4277-BC66-6F8B130AE6CC}" srcId="{71392F43-05D3-483B-A620-40719637B4FA}" destId="{724ADF2D-3B3E-447A-8984-699B5AEA49CC}" srcOrd="2" destOrd="0" parTransId="{94C8F4C2-33A1-4434-8D55-06BAB3486F7F}" sibTransId="{33CE978E-7050-41E2-A489-A31128BF6B13}"/>
    <dgm:cxn modelId="{ADE2E638-96EE-40E6-A789-B3612B056A0E}" srcId="{71392F43-05D3-483B-A620-40719637B4FA}" destId="{BC320661-D41E-4066-85AE-EF9BF1C057C5}" srcOrd="0" destOrd="0" parTransId="{628AB5B7-A211-4459-AC92-0C6701791B40}" sibTransId="{4D20FCA1-DD3D-42C0-9F5A-B9E508DBBD86}"/>
    <dgm:cxn modelId="{BD885889-E260-499B-B3A7-F158902EE905}" type="presOf" srcId="{71B0540C-0790-46CA-BF73-E20DB877E173}" destId="{48C881F9-4A6D-47D7-9E33-45B94F9A0F71}" srcOrd="0" destOrd="0" presId="urn:microsoft.com/office/officeart/2005/8/layout/process2"/>
    <dgm:cxn modelId="{BAE9FD6F-0326-4D21-A80D-6A6D1F7196BE}" type="presOf" srcId="{C250D77E-80FA-449E-A4BD-596BE2237C35}" destId="{53DED816-7340-4405-BE1B-24375F63DFAE}" srcOrd="1" destOrd="0" presId="urn:microsoft.com/office/officeart/2005/8/layout/process2"/>
    <dgm:cxn modelId="{896C26FE-9DB4-44C4-9EB9-6957EC5988A5}" type="presOf" srcId="{BC320661-D41E-4066-85AE-EF9BF1C057C5}" destId="{1AB7EDB9-6D28-4D89-93FC-82FE75611332}" srcOrd="0" destOrd="0" presId="urn:microsoft.com/office/officeart/2005/8/layout/process2"/>
    <dgm:cxn modelId="{02E7BE4A-383B-4C19-8E9D-EF052DAA8D55}" type="presOf" srcId="{33CE978E-7050-41E2-A489-A31128BF6B13}" destId="{460F2163-5FCE-4D46-9D34-DA718779F225}" srcOrd="0" destOrd="0" presId="urn:microsoft.com/office/officeart/2005/8/layout/process2"/>
    <dgm:cxn modelId="{96625D2D-6EEF-4056-ADDF-44E41FEE4579}" type="presOf" srcId="{4D20FCA1-DD3D-42C0-9F5A-B9E508DBBD86}" destId="{AA32492C-4909-4460-990D-7EF5C4432ABA}" srcOrd="1" destOrd="0" presId="urn:microsoft.com/office/officeart/2005/8/layout/process2"/>
    <dgm:cxn modelId="{511695C5-C975-4B91-BD91-D7B348FBEAC9}" type="presOf" srcId="{4D20FCA1-DD3D-42C0-9F5A-B9E508DBBD86}" destId="{476E0526-CCD9-448A-B429-B9D170820116}" srcOrd="0" destOrd="0" presId="urn:microsoft.com/office/officeart/2005/8/layout/process2"/>
    <dgm:cxn modelId="{92919703-8DFA-4D1A-B0DB-1FFCFCFA0BF4}" type="presOf" srcId="{1ECDF5A7-83EC-41B8-A80A-19A07B369CEE}" destId="{707295AD-0C23-490B-AECF-98928F969817}" srcOrd="1" destOrd="0" presId="urn:microsoft.com/office/officeart/2005/8/layout/process2"/>
    <dgm:cxn modelId="{332AF232-5843-42D6-AFEF-E21688600E0A}" type="presOf" srcId="{406BB64E-7F73-40AF-B8FB-BB1F4958AA26}" destId="{20BA73FB-B97E-444D-BD7F-4521CEFBDEE5}" srcOrd="0" destOrd="0" presId="urn:microsoft.com/office/officeart/2005/8/layout/process2"/>
    <dgm:cxn modelId="{DF40BA37-C1E7-4869-A8F8-3CAB8203C02B}" type="presOf" srcId="{33CE978E-7050-41E2-A489-A31128BF6B13}" destId="{373A5DDA-2683-465E-80A3-1C8EB94D4669}" srcOrd="1" destOrd="0" presId="urn:microsoft.com/office/officeart/2005/8/layout/process2"/>
    <dgm:cxn modelId="{CFD5E597-5E9F-4672-8D74-37B2937BF7B2}" srcId="{71392F43-05D3-483B-A620-40719637B4FA}" destId="{71B0540C-0790-46CA-BF73-E20DB877E173}" srcOrd="1" destOrd="0" parTransId="{6B99F78F-D957-49ED-82C0-4110F36499DF}" sibTransId="{1ECDF5A7-83EC-41B8-A80A-19A07B369CEE}"/>
    <dgm:cxn modelId="{7C75B128-F9CC-450E-B58D-2C33E92BB4AD}" type="presOf" srcId="{B7051871-12A7-4944-A69B-FD7084DE0AF6}" destId="{2B75B8CE-9277-4C99-BE2D-478748887E1D}" srcOrd="0" destOrd="0" presId="urn:microsoft.com/office/officeart/2005/8/layout/process2"/>
    <dgm:cxn modelId="{EFB90200-7D91-4AF4-A05E-885A232DAD78}" type="presOf" srcId="{1ECDF5A7-83EC-41B8-A80A-19A07B369CEE}" destId="{8711248E-EE3A-4275-A175-4FF8B60D0930}" srcOrd="0" destOrd="0" presId="urn:microsoft.com/office/officeart/2005/8/layout/process2"/>
    <dgm:cxn modelId="{6A22370B-D842-4BFA-9744-9D97E8BB0BDD}" srcId="{71392F43-05D3-483B-A620-40719637B4FA}" destId="{B7051871-12A7-4944-A69B-FD7084DE0AF6}" srcOrd="4" destOrd="0" parTransId="{84806C63-7151-4E65-BB82-E3500E340F0C}" sibTransId="{C526E7F0-516E-49CD-BD37-0FFC4D5373D0}"/>
    <dgm:cxn modelId="{47C06F94-E307-4D9C-A19C-3F7918D5C096}" type="presParOf" srcId="{8C75ADCE-EEB1-471C-A519-6EC96A864B0F}" destId="{1AB7EDB9-6D28-4D89-93FC-82FE75611332}" srcOrd="0" destOrd="0" presId="urn:microsoft.com/office/officeart/2005/8/layout/process2"/>
    <dgm:cxn modelId="{9AF55292-5524-4403-860E-38797450F17E}" type="presParOf" srcId="{8C75ADCE-EEB1-471C-A519-6EC96A864B0F}" destId="{476E0526-CCD9-448A-B429-B9D170820116}" srcOrd="1" destOrd="0" presId="urn:microsoft.com/office/officeart/2005/8/layout/process2"/>
    <dgm:cxn modelId="{87C9DBAF-5445-44DB-8979-F7EFDC5CC4FD}" type="presParOf" srcId="{476E0526-CCD9-448A-B429-B9D170820116}" destId="{AA32492C-4909-4460-990D-7EF5C4432ABA}" srcOrd="0" destOrd="0" presId="urn:microsoft.com/office/officeart/2005/8/layout/process2"/>
    <dgm:cxn modelId="{086B87F5-5A92-4B5E-A8C7-21770E65E233}" type="presParOf" srcId="{8C75ADCE-EEB1-471C-A519-6EC96A864B0F}" destId="{48C881F9-4A6D-47D7-9E33-45B94F9A0F71}" srcOrd="2" destOrd="0" presId="urn:microsoft.com/office/officeart/2005/8/layout/process2"/>
    <dgm:cxn modelId="{ACE94F57-3561-4979-901F-4D763EF144F1}" type="presParOf" srcId="{8C75ADCE-EEB1-471C-A519-6EC96A864B0F}" destId="{8711248E-EE3A-4275-A175-4FF8B60D0930}" srcOrd="3" destOrd="0" presId="urn:microsoft.com/office/officeart/2005/8/layout/process2"/>
    <dgm:cxn modelId="{79C0E92E-B553-4B2D-BC6D-85C988631934}" type="presParOf" srcId="{8711248E-EE3A-4275-A175-4FF8B60D0930}" destId="{707295AD-0C23-490B-AECF-98928F969817}" srcOrd="0" destOrd="0" presId="urn:microsoft.com/office/officeart/2005/8/layout/process2"/>
    <dgm:cxn modelId="{88D8C46E-C7C4-41B2-B896-23D930BC16BF}" type="presParOf" srcId="{8C75ADCE-EEB1-471C-A519-6EC96A864B0F}" destId="{F19BCB18-7364-435E-B9CC-33E4CD20DB55}" srcOrd="4" destOrd="0" presId="urn:microsoft.com/office/officeart/2005/8/layout/process2"/>
    <dgm:cxn modelId="{FC2330D3-521A-4D67-A21D-51A031E23180}" type="presParOf" srcId="{8C75ADCE-EEB1-471C-A519-6EC96A864B0F}" destId="{460F2163-5FCE-4D46-9D34-DA718779F225}" srcOrd="5" destOrd="0" presId="urn:microsoft.com/office/officeart/2005/8/layout/process2"/>
    <dgm:cxn modelId="{323B0AD9-0EFF-4FB5-95BC-835C492ED831}" type="presParOf" srcId="{460F2163-5FCE-4D46-9D34-DA718779F225}" destId="{373A5DDA-2683-465E-80A3-1C8EB94D4669}" srcOrd="0" destOrd="0" presId="urn:microsoft.com/office/officeart/2005/8/layout/process2"/>
    <dgm:cxn modelId="{EFB8C5F4-4D9B-4AEA-B9AA-2F4CF3E469B2}" type="presParOf" srcId="{8C75ADCE-EEB1-471C-A519-6EC96A864B0F}" destId="{20BA73FB-B97E-444D-BD7F-4521CEFBDEE5}" srcOrd="6" destOrd="0" presId="urn:microsoft.com/office/officeart/2005/8/layout/process2"/>
    <dgm:cxn modelId="{6CAB646D-3465-44E6-9DB6-9CD087672E67}" type="presParOf" srcId="{8C75ADCE-EEB1-471C-A519-6EC96A864B0F}" destId="{2A0BCE2B-7463-48FD-A864-30E69C97DE4D}" srcOrd="7" destOrd="0" presId="urn:microsoft.com/office/officeart/2005/8/layout/process2"/>
    <dgm:cxn modelId="{426AC2A0-BAC3-4836-9BF3-83BF83C0AE4C}" type="presParOf" srcId="{2A0BCE2B-7463-48FD-A864-30E69C97DE4D}" destId="{53DED816-7340-4405-BE1B-24375F63DFAE}" srcOrd="0" destOrd="0" presId="urn:microsoft.com/office/officeart/2005/8/layout/process2"/>
    <dgm:cxn modelId="{7986C527-4386-412E-B03D-DE7ECBEDE5BF}" type="presParOf" srcId="{8C75ADCE-EEB1-471C-A519-6EC96A864B0F}" destId="{2B75B8CE-9277-4C99-BE2D-478748887E1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FDBB23-4435-48FB-902C-D6B860FF7FCC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pPr latinLnBrk="1"/>
          <a:endParaRPr lang="ko-KR" altLang="en-US"/>
        </a:p>
      </dgm:t>
    </dgm:pt>
    <dgm:pt modelId="{1D3C642E-F9BA-4668-AD58-A79147271808}">
      <dgm:prSet phldrT="[텍스트]" custT="1"/>
      <dgm:spPr/>
      <dgm:t>
        <a:bodyPr/>
        <a:lstStyle/>
        <a:p>
          <a:pPr algn="l" latinLnBrk="1"/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광산 생산량이 </a:t>
          </a:r>
          <a:r>
            <a:rPr lang="en-US" altLang="ko-KR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5</a:t>
          </a:r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분의 </a:t>
          </a:r>
          <a:r>
            <a:rPr lang="en-US" altLang="ko-KR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1</a:t>
          </a:r>
          <a:r>
            <a:rPr lang="ko-KR" altLang="en-US" sz="18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로 줄어듦 </a:t>
          </a:r>
          <a:endParaRPr lang="ko-KR" altLang="en-US" sz="1800" b="1" dirty="0">
            <a:solidFill>
              <a:schemeClr val="tx1"/>
            </a:solidFill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DA89D611-1ABF-4495-A15B-21B16FD39172}" type="parTrans" cxnId="{4110387A-30DA-4603-8135-73AD054019A2}">
      <dgm:prSet/>
      <dgm:spPr/>
      <dgm:t>
        <a:bodyPr/>
        <a:lstStyle/>
        <a:p>
          <a:pPr latinLnBrk="1"/>
          <a:endParaRPr lang="ko-KR" altLang="en-US"/>
        </a:p>
      </dgm:t>
    </dgm:pt>
    <dgm:pt modelId="{0A26DC25-B6C2-4E1E-8810-9024208B65B9}" type="sibTrans" cxnId="{4110387A-30DA-4603-8135-73AD054019A2}">
      <dgm:prSet/>
      <dgm:spPr/>
      <dgm:t>
        <a:bodyPr/>
        <a:lstStyle/>
        <a:p>
          <a:pPr latinLnBrk="1"/>
          <a:endParaRPr lang="ko-KR" altLang="en-US"/>
        </a:p>
      </dgm:t>
    </dgm:pt>
    <dgm:pt modelId="{81C49FFC-E617-4B29-88EE-CFAE17B00888}" type="pres">
      <dgm:prSet presAssocID="{B9FDBB23-4435-48FB-902C-D6B860FF7F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CB5758-0028-4159-B54A-8092D4F50433}" type="pres">
      <dgm:prSet presAssocID="{B9FDBB23-4435-48FB-902C-D6B860FF7FCC}" presName="dummyMaxCanvas" presStyleCnt="0">
        <dgm:presLayoutVars/>
      </dgm:prSet>
      <dgm:spPr/>
      <dgm:t>
        <a:bodyPr/>
        <a:lstStyle/>
        <a:p>
          <a:pPr latinLnBrk="1"/>
          <a:endParaRPr lang="ko-KR" altLang="en-US"/>
        </a:p>
      </dgm:t>
    </dgm:pt>
    <dgm:pt modelId="{A64FFFE8-367F-47DB-B98C-E50E53A6FFD3}" type="pres">
      <dgm:prSet presAssocID="{B9FDBB23-4435-48FB-902C-D6B860FF7FCC}" presName="OneNode_1" presStyleLbl="node1" presStyleIdx="0" presStyleCnt="1" custScaleX="78048" custScaleY="46153" custLinFactNeighborX="-10976" custLinFactNeighborY="-769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110387A-30DA-4603-8135-73AD054019A2}" srcId="{B9FDBB23-4435-48FB-902C-D6B860FF7FCC}" destId="{1D3C642E-F9BA-4668-AD58-A79147271808}" srcOrd="0" destOrd="0" parTransId="{DA89D611-1ABF-4495-A15B-21B16FD39172}" sibTransId="{0A26DC25-B6C2-4E1E-8810-9024208B65B9}"/>
    <dgm:cxn modelId="{E4FEBEEC-E779-4D2A-B452-340193CB98E0}" type="presOf" srcId="{B9FDBB23-4435-48FB-902C-D6B860FF7FCC}" destId="{81C49FFC-E617-4B29-88EE-CFAE17B00888}" srcOrd="0" destOrd="0" presId="urn:microsoft.com/office/officeart/2005/8/layout/vProcess5"/>
    <dgm:cxn modelId="{F20AB32B-10C3-4718-81BA-F044109AC67F}" type="presOf" srcId="{1D3C642E-F9BA-4668-AD58-A79147271808}" destId="{A64FFFE8-367F-47DB-B98C-E50E53A6FFD3}" srcOrd="0" destOrd="0" presId="urn:microsoft.com/office/officeart/2005/8/layout/vProcess5"/>
    <dgm:cxn modelId="{D0278989-5538-4A43-AC67-09EFE766600A}" type="presParOf" srcId="{81C49FFC-E617-4B29-88EE-CFAE17B00888}" destId="{E4CB5758-0028-4159-B54A-8092D4F50433}" srcOrd="0" destOrd="0" presId="urn:microsoft.com/office/officeart/2005/8/layout/vProcess5"/>
    <dgm:cxn modelId="{035215BD-A756-4C83-A63F-F74C9C93E37A}" type="presParOf" srcId="{81C49FFC-E617-4B29-88EE-CFAE17B00888}" destId="{A64FFFE8-367F-47DB-B98C-E50E53A6FFD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1700" b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고리대금업</a:t>
          </a:r>
          <a:endParaRPr lang="en-US" altLang="ko-KR" sz="1700" b="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sz="1700" b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환전업</a:t>
          </a:r>
          <a:endParaRPr lang="en-US" altLang="ko-KR" sz="1700" b="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sz="1700" b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은행업</a:t>
          </a:r>
          <a:endParaRPr lang="ko-KR" altLang="en-US" sz="1700" b="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9C52A86E-0ED7-471B-80F2-9586F08BC24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쌀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8FF57EAC-90D9-40E5-9A58-A93C35DE377E}" type="par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931F1EC7-8323-4C20-A725-53B16B721656}" type="sib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화폐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X="108068" custScaleY="154861" custLinFactX="108370" custLinFactNeighborX="200000" custLinFactNeighborY="5983"/>
      <dgm:spPr/>
      <dgm:t>
        <a:bodyPr/>
        <a:lstStyle/>
        <a:p>
          <a:pPr latinLnBrk="1"/>
          <a:endParaRPr lang="ko-KR" altLang="en-US"/>
        </a:p>
      </dgm:t>
    </dgm:pt>
    <dgm:pt modelId="{1D21E213-2992-4ADB-B070-E528213769BB}" type="pres">
      <dgm:prSet presAssocID="{8FF57EAC-90D9-40E5-9A58-A93C35DE377E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8BE33BD-EC53-4A49-998D-C68196FA5E05}" type="pres">
      <dgm:prSet presAssocID="{9C52A86E-0ED7-471B-80F2-9586F08BC24B}" presName="node" presStyleLbl="alignAccFollowNode1" presStyleIdx="0" presStyleCnt="2" custScaleX="90837" custScaleY="100001" custLinFactX="-92581" custLinFactNeighborX="-100000" custLinFactNeighborY="442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7E268-40E1-4FFB-81A2-D17FC16457C3}" type="pres">
      <dgm:prSet presAssocID="{931F1EC7-8323-4C20-A725-53B16B721656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1" presStyleCnt="2" custScaleY="141862" custLinFactX="-92452" custLinFactNeighborX="-100000" custLinFactNeighborY="510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BCD950-B591-4883-97A6-F594222A3F4E}" type="presOf" srcId="{A1676F8E-650B-40A7-A6CB-896AD441F062}" destId="{9DBB83A4-EEF7-4D83-A5DE-E701F417C66C}" srcOrd="0" destOrd="0" presId="urn:microsoft.com/office/officeart/2005/8/layout/lProcess3"/>
    <dgm:cxn modelId="{3BB4FC0B-D0B8-46BD-B6E1-4C5B02020C16}" type="presOf" srcId="{E0A47239-E3A2-42C1-ADE9-8EDC47495A9E}" destId="{34ADBF58-74E5-4384-AB53-C736F6D16136}" srcOrd="0" destOrd="0" presId="urn:microsoft.com/office/officeart/2005/8/layout/lProcess3"/>
    <dgm:cxn modelId="{3D4684CE-5622-45C4-93C5-CB79BDB9AFDB}" srcId="{AAF1F589-92A8-44FF-864F-580C4E870B68}" destId="{E0A47239-E3A2-42C1-ADE9-8EDC47495A9E}" srcOrd="1" destOrd="0" parTransId="{34D163C5-CE47-4466-A3B9-233AB2492D63}" sibTransId="{21EB078A-7340-4907-9E74-745EF6A4339D}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B00CF055-D832-4C71-8097-3DAC7A32EB9D}" type="presOf" srcId="{9C52A86E-0ED7-471B-80F2-9586F08BC24B}" destId="{38BE33BD-EC53-4A49-998D-C68196FA5E05}" srcOrd="0" destOrd="0" presId="urn:microsoft.com/office/officeart/2005/8/layout/lProcess3"/>
    <dgm:cxn modelId="{1C38A083-79D6-449D-A418-716D02104A12}" srcId="{AAF1F589-92A8-44FF-864F-580C4E870B68}" destId="{9C52A86E-0ED7-471B-80F2-9586F08BC24B}" srcOrd="0" destOrd="0" parTransId="{8FF57EAC-90D9-40E5-9A58-A93C35DE377E}" sibTransId="{931F1EC7-8323-4C20-A725-53B16B721656}"/>
    <dgm:cxn modelId="{9A964C51-C8F6-463D-83C9-4A3987A0EA29}" type="presOf" srcId="{AAF1F589-92A8-44FF-864F-580C4E870B68}" destId="{21C860F5-8554-4AEA-828C-912A898741BB}" srcOrd="0" destOrd="0" presId="urn:microsoft.com/office/officeart/2005/8/layout/lProcess3"/>
    <dgm:cxn modelId="{D0FB6254-9B83-42BE-B3BC-3379D845AD49}" type="presParOf" srcId="{9DBB83A4-EEF7-4D83-A5DE-E701F417C66C}" destId="{65879B0A-1AEE-4CD4-9B50-1F549434DBE6}" srcOrd="0" destOrd="0" presId="urn:microsoft.com/office/officeart/2005/8/layout/lProcess3"/>
    <dgm:cxn modelId="{79C7D431-CC84-4F3B-9DE4-377C83E9A441}" type="presParOf" srcId="{65879B0A-1AEE-4CD4-9B50-1F549434DBE6}" destId="{21C860F5-8554-4AEA-828C-912A898741BB}" srcOrd="0" destOrd="0" presId="urn:microsoft.com/office/officeart/2005/8/layout/lProcess3"/>
    <dgm:cxn modelId="{AEB0A8BB-A4FB-4FEA-924B-34CC37D8936F}" type="presParOf" srcId="{65879B0A-1AEE-4CD4-9B50-1F549434DBE6}" destId="{1D21E213-2992-4ADB-B070-E528213769BB}" srcOrd="1" destOrd="0" presId="urn:microsoft.com/office/officeart/2005/8/layout/lProcess3"/>
    <dgm:cxn modelId="{D6237999-357B-42DF-93BE-A01A1B51CE12}" type="presParOf" srcId="{65879B0A-1AEE-4CD4-9B50-1F549434DBE6}" destId="{38BE33BD-EC53-4A49-998D-C68196FA5E05}" srcOrd="2" destOrd="0" presId="urn:microsoft.com/office/officeart/2005/8/layout/lProcess3"/>
    <dgm:cxn modelId="{66BA9BE5-7FF0-4476-9BA0-B96B02D763AF}" type="presParOf" srcId="{65879B0A-1AEE-4CD4-9B50-1F549434DBE6}" destId="{5A97E268-40E1-4FFB-81A2-D17FC16457C3}" srcOrd="3" destOrd="0" presId="urn:microsoft.com/office/officeart/2005/8/layout/lProcess3"/>
    <dgm:cxn modelId="{B23A5E97-23F9-4AF3-BF54-59DD40E7B391}" type="presParOf" srcId="{65879B0A-1AEE-4CD4-9B50-1F549434DBE6}" destId="{34ADBF58-74E5-4384-AB53-C736F6D161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3600" b="0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유통업</a:t>
          </a:r>
          <a:endParaRPr lang="ko-KR" altLang="en-US" sz="3600" b="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농업기술</a:t>
          </a:r>
          <a:endParaRPr lang="en-US" altLang="ko-KR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Y="128527" custLinFactX="57420" custLinFactNeighborX="100000" custLinFactNeighborY="-2561"/>
      <dgm:spPr/>
      <dgm:t>
        <a:bodyPr/>
        <a:lstStyle/>
        <a:p>
          <a:pPr latinLnBrk="1"/>
          <a:endParaRPr lang="ko-KR" altLang="en-US"/>
        </a:p>
      </dgm:t>
    </dgm:pt>
    <dgm:pt modelId="{2A2DF078-1608-4394-959E-86A05A03D605}" type="pres">
      <dgm:prSet presAssocID="{34D163C5-CE47-4466-A3B9-233AB2492D63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0" presStyleCnt="1" custScaleY="117186" custLinFactX="-86403" custLinFactNeighborX="-100000" custLinFactNeighborY="-15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D4684CE-5622-45C4-93C5-CB79BDB9AFDB}" srcId="{AAF1F589-92A8-44FF-864F-580C4E870B68}" destId="{E0A47239-E3A2-42C1-ADE9-8EDC47495A9E}" srcOrd="0" destOrd="0" parTransId="{34D163C5-CE47-4466-A3B9-233AB2492D63}" sibTransId="{21EB078A-7340-4907-9E74-745EF6A4339D}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0E81C01F-8766-4E3B-8A7A-1A1BA395FB06}" type="presOf" srcId="{AAF1F589-92A8-44FF-864F-580C4E870B68}" destId="{21C860F5-8554-4AEA-828C-912A898741BB}" srcOrd="0" destOrd="0" presId="urn:microsoft.com/office/officeart/2005/8/layout/lProcess3"/>
    <dgm:cxn modelId="{BE75D8EE-AD4C-4000-961E-A16710FDF999}" type="presOf" srcId="{E0A47239-E3A2-42C1-ADE9-8EDC47495A9E}" destId="{34ADBF58-74E5-4384-AB53-C736F6D16136}" srcOrd="0" destOrd="0" presId="urn:microsoft.com/office/officeart/2005/8/layout/lProcess3"/>
    <dgm:cxn modelId="{4693805E-82FD-4DFE-8F53-ADB8CC7BABC1}" type="presOf" srcId="{A1676F8E-650B-40A7-A6CB-896AD441F062}" destId="{9DBB83A4-EEF7-4D83-A5DE-E701F417C66C}" srcOrd="0" destOrd="0" presId="urn:microsoft.com/office/officeart/2005/8/layout/lProcess3"/>
    <dgm:cxn modelId="{DBDFD43D-3872-4A8B-808C-23D78345F092}" type="presParOf" srcId="{9DBB83A4-EEF7-4D83-A5DE-E701F417C66C}" destId="{65879B0A-1AEE-4CD4-9B50-1F549434DBE6}" srcOrd="0" destOrd="0" presId="urn:microsoft.com/office/officeart/2005/8/layout/lProcess3"/>
    <dgm:cxn modelId="{1459B701-E76D-4BFE-8AE9-BBFB584EF1AB}" type="presParOf" srcId="{65879B0A-1AEE-4CD4-9B50-1F549434DBE6}" destId="{21C860F5-8554-4AEA-828C-912A898741BB}" srcOrd="0" destOrd="0" presId="urn:microsoft.com/office/officeart/2005/8/layout/lProcess3"/>
    <dgm:cxn modelId="{60113141-FEAB-4032-B7E5-3871A2195B54}" type="presParOf" srcId="{65879B0A-1AEE-4CD4-9B50-1F549434DBE6}" destId="{2A2DF078-1608-4394-959E-86A05A03D605}" srcOrd="1" destOrd="0" presId="urn:microsoft.com/office/officeart/2005/8/layout/lProcess3"/>
    <dgm:cxn modelId="{24DB9503-26AC-46A8-90E3-1FD2B2E1AFBC}" type="presParOf" srcId="{65879B0A-1AEE-4CD4-9B50-1F549434DBE6}" destId="{34ADBF58-74E5-4384-AB53-C736F6D1613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676F8E-650B-40A7-A6CB-896AD441F062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AAF1F589-92A8-44FF-864F-580C4E870B68}">
      <dgm:prSet phldrT="[텍스트]" custT="1"/>
      <dgm:spPr/>
      <dgm:t>
        <a:bodyPr/>
        <a:lstStyle/>
        <a:p>
          <a:pPr latinLnBrk="1"/>
          <a:r>
            <a:rPr lang="ko-KR" altLang="en-US" sz="2800" b="0" dirty="0" err="1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조닌의</a:t>
          </a:r>
          <a:r>
            <a:rPr lang="ko-KR" altLang="en-US" sz="2800" b="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 </a:t>
          </a:r>
          <a:endParaRPr lang="en-US" altLang="ko-KR" sz="2800" b="0" dirty="0" smtClean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  <a:p>
          <a:pPr latinLnBrk="1"/>
          <a:r>
            <a:rPr lang="ko-KR" altLang="en-US" sz="2800" b="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영향력</a:t>
          </a:r>
          <a:r>
            <a:rPr lang="ko-KR" altLang="en-US" sz="2800" dirty="0" smtClean="0">
              <a:latin typeface="휴먼모음T" pitchFamily="18" charset="-127"/>
              <a:ea typeface="휴먼모음T" pitchFamily="18" charset="-127"/>
            </a:rPr>
            <a:t>↑</a:t>
          </a:r>
          <a:endParaRPr lang="ko-KR" altLang="en-US" sz="2800" b="0" dirty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</dgm:t>
    </dgm:pt>
    <dgm:pt modelId="{845CC375-05B6-4FA0-9498-6656D0F77E9C}" type="par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C570BDEC-5D82-48D0-ACA5-4C65DC1B9E54}" type="sibTrans" cxnId="{067DFB51-2788-4FBE-9584-FC5BA504BF84}">
      <dgm:prSet/>
      <dgm:spPr/>
      <dgm:t>
        <a:bodyPr/>
        <a:lstStyle/>
        <a:p>
          <a:pPr latinLnBrk="1"/>
          <a:endParaRPr lang="ko-KR" altLang="en-US"/>
        </a:p>
      </dgm:t>
    </dgm:pt>
    <dgm:pt modelId="{9C52A86E-0ED7-471B-80F2-9586F08BC24B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시장</a:t>
          </a:r>
          <a:endParaRPr lang="en-US" altLang="ko-KR" sz="2400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sz="24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8FF57EAC-90D9-40E5-9A58-A93C35DE377E}" type="par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931F1EC7-8323-4C20-A725-53B16B721656}" type="sibTrans" cxnId="{1C38A083-79D6-449D-A418-716D02104A12}">
      <dgm:prSet/>
      <dgm:spPr/>
      <dgm:t>
        <a:bodyPr/>
        <a:lstStyle/>
        <a:p>
          <a:pPr latinLnBrk="1"/>
          <a:endParaRPr lang="ko-KR" altLang="en-US"/>
        </a:p>
      </dgm:t>
    </dgm:pt>
    <dgm:pt modelId="{E0A47239-E3A2-42C1-ADE9-8EDC47495A9E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소매상</a:t>
          </a:r>
          <a:endParaRPr lang="en-US" altLang="ko-KR" b="1" dirty="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atinLnBrk="1"/>
          <a:r>
            <a:rPr lang="ko-KR" altLang="en-US" b="1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도매상</a:t>
          </a:r>
          <a:endParaRPr lang="ko-KR" altLang="en-US" b="1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gm:t>
    </dgm:pt>
    <dgm:pt modelId="{34D163C5-CE47-4466-A3B9-233AB2492D63}" type="par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21EB078A-7340-4907-9E74-745EF6A4339D}" type="sibTrans" cxnId="{3D4684CE-5622-45C4-93C5-CB79BDB9AFDB}">
      <dgm:prSet/>
      <dgm:spPr/>
      <dgm:t>
        <a:bodyPr/>
        <a:lstStyle/>
        <a:p>
          <a:pPr latinLnBrk="1"/>
          <a:endParaRPr lang="ko-KR" altLang="en-US"/>
        </a:p>
      </dgm:t>
    </dgm:pt>
    <dgm:pt modelId="{9DBB83A4-EEF7-4D83-A5DE-E701F417C66C}" type="pres">
      <dgm:prSet presAssocID="{A1676F8E-650B-40A7-A6CB-896AD441F0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879B0A-1AEE-4CD4-9B50-1F549434DBE6}" type="pres">
      <dgm:prSet presAssocID="{AAF1F589-92A8-44FF-864F-580C4E870B68}" presName="horFlow" presStyleCnt="0"/>
      <dgm:spPr/>
      <dgm:t>
        <a:bodyPr/>
        <a:lstStyle/>
        <a:p>
          <a:pPr latinLnBrk="1"/>
          <a:endParaRPr lang="ko-KR" altLang="en-US"/>
        </a:p>
      </dgm:t>
    </dgm:pt>
    <dgm:pt modelId="{21C860F5-8554-4AEA-828C-912A898741BB}" type="pres">
      <dgm:prSet presAssocID="{AAF1F589-92A8-44FF-864F-580C4E870B68}" presName="bigChev" presStyleLbl="node1" presStyleIdx="0" presStyleCnt="1" custScaleX="109366" custScaleY="154861" custLinFactX="133192" custLinFactNeighborX="200000" custLinFactNeighborY="-43"/>
      <dgm:spPr/>
      <dgm:t>
        <a:bodyPr/>
        <a:lstStyle/>
        <a:p>
          <a:pPr latinLnBrk="1"/>
          <a:endParaRPr lang="ko-KR" altLang="en-US"/>
        </a:p>
      </dgm:t>
    </dgm:pt>
    <dgm:pt modelId="{1D21E213-2992-4ADB-B070-E528213769BB}" type="pres">
      <dgm:prSet presAssocID="{8FF57EAC-90D9-40E5-9A58-A93C35DE377E}" presName="parTrans" presStyleCnt="0"/>
      <dgm:spPr/>
      <dgm:t>
        <a:bodyPr/>
        <a:lstStyle/>
        <a:p>
          <a:pPr latinLnBrk="1"/>
          <a:endParaRPr lang="ko-KR" altLang="en-US"/>
        </a:p>
      </dgm:t>
    </dgm:pt>
    <dgm:pt modelId="{38BE33BD-EC53-4A49-998D-C68196FA5E05}" type="pres">
      <dgm:prSet presAssocID="{9C52A86E-0ED7-471B-80F2-9586F08BC24B}" presName="node" presStyleLbl="alignAccFollowNode1" presStyleIdx="0" presStyleCnt="2" custScaleX="93831" custScaleY="130218" custLinFactX="-98613" custLinFactNeighborX="-100000" custLinFactNeighborY="42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97E268-40E1-4FFB-81A2-D17FC16457C3}" type="pres">
      <dgm:prSet presAssocID="{931F1EC7-8323-4C20-A725-53B16B721656}" presName="sibTrans" presStyleCnt="0"/>
      <dgm:spPr/>
      <dgm:t>
        <a:bodyPr/>
        <a:lstStyle/>
        <a:p>
          <a:pPr latinLnBrk="1"/>
          <a:endParaRPr lang="ko-KR" altLang="en-US"/>
        </a:p>
      </dgm:t>
    </dgm:pt>
    <dgm:pt modelId="{34ADBF58-74E5-4384-AB53-C736F6D16136}" type="pres">
      <dgm:prSet presAssocID="{E0A47239-E3A2-42C1-ADE9-8EDC47495A9E}" presName="node" presStyleLbl="alignAccFollowNode1" presStyleIdx="1" presStyleCnt="2" custScaleY="158095" custLinFactX="-84291" custLinFactNeighborX="-100000" custLinFactNeighborY="19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D4684CE-5622-45C4-93C5-CB79BDB9AFDB}" srcId="{AAF1F589-92A8-44FF-864F-580C4E870B68}" destId="{E0A47239-E3A2-42C1-ADE9-8EDC47495A9E}" srcOrd="1" destOrd="0" parTransId="{34D163C5-CE47-4466-A3B9-233AB2492D63}" sibTransId="{21EB078A-7340-4907-9E74-745EF6A4339D}"/>
    <dgm:cxn modelId="{067DFB51-2788-4FBE-9584-FC5BA504BF84}" srcId="{A1676F8E-650B-40A7-A6CB-896AD441F062}" destId="{AAF1F589-92A8-44FF-864F-580C4E870B68}" srcOrd="0" destOrd="0" parTransId="{845CC375-05B6-4FA0-9498-6656D0F77E9C}" sibTransId="{C570BDEC-5D82-48D0-ACA5-4C65DC1B9E54}"/>
    <dgm:cxn modelId="{1C38A083-79D6-449D-A418-716D02104A12}" srcId="{AAF1F589-92A8-44FF-864F-580C4E870B68}" destId="{9C52A86E-0ED7-471B-80F2-9586F08BC24B}" srcOrd="0" destOrd="0" parTransId="{8FF57EAC-90D9-40E5-9A58-A93C35DE377E}" sibTransId="{931F1EC7-8323-4C20-A725-53B16B721656}"/>
    <dgm:cxn modelId="{4EE3C40F-56DF-4E30-A161-E54AFDA45830}" type="presOf" srcId="{AAF1F589-92A8-44FF-864F-580C4E870B68}" destId="{21C860F5-8554-4AEA-828C-912A898741BB}" srcOrd="0" destOrd="0" presId="urn:microsoft.com/office/officeart/2005/8/layout/lProcess3"/>
    <dgm:cxn modelId="{656A4709-A779-4D98-A440-38D920ACCAEE}" type="presOf" srcId="{A1676F8E-650B-40A7-A6CB-896AD441F062}" destId="{9DBB83A4-EEF7-4D83-A5DE-E701F417C66C}" srcOrd="0" destOrd="0" presId="urn:microsoft.com/office/officeart/2005/8/layout/lProcess3"/>
    <dgm:cxn modelId="{402D09CC-3921-4D55-B93E-E2E192F0E525}" type="presOf" srcId="{9C52A86E-0ED7-471B-80F2-9586F08BC24B}" destId="{38BE33BD-EC53-4A49-998D-C68196FA5E05}" srcOrd="0" destOrd="0" presId="urn:microsoft.com/office/officeart/2005/8/layout/lProcess3"/>
    <dgm:cxn modelId="{B40BDF77-F14B-4C5C-BB31-8BAD0852EA13}" type="presOf" srcId="{E0A47239-E3A2-42C1-ADE9-8EDC47495A9E}" destId="{34ADBF58-74E5-4384-AB53-C736F6D16136}" srcOrd="0" destOrd="0" presId="urn:microsoft.com/office/officeart/2005/8/layout/lProcess3"/>
    <dgm:cxn modelId="{10DD9AA8-9E0D-4AF2-9C72-F52A0B2DA892}" type="presParOf" srcId="{9DBB83A4-EEF7-4D83-A5DE-E701F417C66C}" destId="{65879B0A-1AEE-4CD4-9B50-1F549434DBE6}" srcOrd="0" destOrd="0" presId="urn:microsoft.com/office/officeart/2005/8/layout/lProcess3"/>
    <dgm:cxn modelId="{29BDFC53-C13F-47E8-BCD0-70F2A0BB0F1F}" type="presParOf" srcId="{65879B0A-1AEE-4CD4-9B50-1F549434DBE6}" destId="{21C860F5-8554-4AEA-828C-912A898741BB}" srcOrd="0" destOrd="0" presId="urn:microsoft.com/office/officeart/2005/8/layout/lProcess3"/>
    <dgm:cxn modelId="{D4443BDB-082C-46C5-B63E-FE8168954E18}" type="presParOf" srcId="{65879B0A-1AEE-4CD4-9B50-1F549434DBE6}" destId="{1D21E213-2992-4ADB-B070-E528213769BB}" srcOrd="1" destOrd="0" presId="urn:microsoft.com/office/officeart/2005/8/layout/lProcess3"/>
    <dgm:cxn modelId="{EE37F068-76A1-4952-AAAA-39A49507EC81}" type="presParOf" srcId="{65879B0A-1AEE-4CD4-9B50-1F549434DBE6}" destId="{38BE33BD-EC53-4A49-998D-C68196FA5E05}" srcOrd="2" destOrd="0" presId="urn:microsoft.com/office/officeart/2005/8/layout/lProcess3"/>
    <dgm:cxn modelId="{82B65E57-90C6-4F4D-9CFC-0D389B05A2D7}" type="presParOf" srcId="{65879B0A-1AEE-4CD4-9B50-1F549434DBE6}" destId="{5A97E268-40E1-4FFB-81A2-D17FC16457C3}" srcOrd="3" destOrd="0" presId="urn:microsoft.com/office/officeart/2005/8/layout/lProcess3"/>
    <dgm:cxn modelId="{A312274C-CF9E-4EB6-B455-5B8FB86D0313}" type="presParOf" srcId="{65879B0A-1AEE-4CD4-9B50-1F549434DBE6}" destId="{34ADBF58-74E5-4384-AB53-C736F6D161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94170-8BA4-498D-9F09-D2298A65B3A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F3A0270-4A61-4200-B650-613767F800F5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일본의 전국통일은 이미 </a:t>
          </a:r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히데요시님에의해</a:t>
          </a:r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 완료되었고</a:t>
          </a:r>
          <a:r>
            <a:rPr lang="en-US" altLang="ko-KR" sz="1600" dirty="0" smtClean="0">
              <a:latin typeface="HY울릉도M" pitchFamily="18" charset="-127"/>
              <a:ea typeface="HY울릉도M" pitchFamily="18" charset="-127"/>
            </a:rPr>
            <a:t>, </a:t>
          </a:r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우리는 </a:t>
          </a:r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히데요리를</a:t>
          </a:r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 </a:t>
          </a:r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보필해야한다</a:t>
          </a:r>
          <a:r>
            <a:rPr lang="en-US" altLang="ko-KR" sz="1600" dirty="0" smtClean="0">
              <a:latin typeface="HY울릉도M" pitchFamily="18" charset="-127"/>
              <a:ea typeface="HY울릉도M" pitchFamily="18" charset="-127"/>
            </a:rPr>
            <a:t>!!</a:t>
          </a:r>
          <a:endParaRPr lang="ko-KR" altLang="en-US" sz="1600" dirty="0">
            <a:latin typeface="HY울릉도M" pitchFamily="18" charset="-127"/>
            <a:ea typeface="HY울릉도M" pitchFamily="18" charset="-127"/>
          </a:endParaRPr>
        </a:p>
      </dgm:t>
    </dgm:pt>
    <dgm:pt modelId="{477238DC-E2E9-48D7-9F7C-825AF311E7AB}" type="parTrans" cxnId="{259C3A01-5757-4AFE-AF58-E4367B73A0CC}">
      <dgm:prSet/>
      <dgm:spPr/>
      <dgm:t>
        <a:bodyPr/>
        <a:lstStyle/>
        <a:p>
          <a:pPr latinLnBrk="1"/>
          <a:endParaRPr lang="ko-KR" altLang="en-US" sz="1600"/>
        </a:p>
      </dgm:t>
    </dgm:pt>
    <dgm:pt modelId="{40FCEE12-44D6-4DDF-95E4-75FD759FE8BC}" type="sibTrans" cxnId="{259C3A01-5757-4AFE-AF58-E4367B73A0CC}">
      <dgm:prSet/>
      <dgm:spPr/>
      <dgm:t>
        <a:bodyPr/>
        <a:lstStyle/>
        <a:p>
          <a:pPr latinLnBrk="1"/>
          <a:endParaRPr lang="ko-KR" altLang="en-US" sz="1600"/>
        </a:p>
      </dgm:t>
    </dgm:pt>
    <dgm:pt modelId="{7F14B977-D682-47D4-8633-4A40E7BD88EA}">
      <dgm:prSet phldrT="[텍스트]" custT="1"/>
      <dgm:spPr>
        <a:solidFill>
          <a:schemeClr val="accent3"/>
        </a:solidFill>
      </dgm:spPr>
      <dgm:t>
        <a:bodyPr/>
        <a:lstStyle/>
        <a:p>
          <a:pPr latinLnBrk="1"/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히데요시의</a:t>
          </a:r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 아들에게까지 </a:t>
          </a:r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고개숙일생각은</a:t>
          </a:r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 없다</a:t>
          </a:r>
          <a:r>
            <a:rPr lang="en-US" altLang="ko-KR" sz="1600" dirty="0" smtClean="0">
              <a:latin typeface="HY울릉도M" pitchFamily="18" charset="-127"/>
              <a:ea typeface="HY울릉도M" pitchFamily="18" charset="-127"/>
            </a:rPr>
            <a:t>!!</a:t>
          </a:r>
        </a:p>
        <a:p>
          <a:pPr latinLnBrk="1"/>
          <a:r>
            <a:rPr lang="ko-KR" altLang="en-US" sz="1600" dirty="0" smtClean="0">
              <a:latin typeface="HY울릉도M" pitchFamily="18" charset="-127"/>
              <a:ea typeface="HY울릉도M" pitchFamily="18" charset="-127"/>
            </a:rPr>
            <a:t>전국통일은 아직 </a:t>
          </a:r>
          <a:r>
            <a:rPr lang="ko-KR" altLang="en-US" sz="1600" dirty="0" err="1" smtClean="0">
              <a:latin typeface="HY울릉도M" pitchFamily="18" charset="-127"/>
              <a:ea typeface="HY울릉도M" pitchFamily="18" charset="-127"/>
            </a:rPr>
            <a:t>진행중이다</a:t>
          </a:r>
          <a:r>
            <a:rPr lang="en-US" altLang="ko-KR" sz="1600" dirty="0" smtClean="0">
              <a:latin typeface="HY울릉도M" pitchFamily="18" charset="-127"/>
              <a:ea typeface="HY울릉도M" pitchFamily="18" charset="-127"/>
            </a:rPr>
            <a:t>!!</a:t>
          </a:r>
          <a:endParaRPr lang="ko-KR" altLang="en-US" sz="1600" dirty="0">
            <a:latin typeface="HY울릉도M" pitchFamily="18" charset="-127"/>
            <a:ea typeface="HY울릉도M" pitchFamily="18" charset="-127"/>
          </a:endParaRPr>
        </a:p>
      </dgm:t>
    </dgm:pt>
    <dgm:pt modelId="{B9D0079C-2E98-4667-AA9F-0A9EB2E73E61}" type="parTrans" cxnId="{DC533A98-5129-4C00-8B0F-E88C913C6159}">
      <dgm:prSet/>
      <dgm:spPr/>
      <dgm:t>
        <a:bodyPr/>
        <a:lstStyle/>
        <a:p>
          <a:pPr latinLnBrk="1"/>
          <a:endParaRPr lang="ko-KR" altLang="en-US" sz="1600"/>
        </a:p>
      </dgm:t>
    </dgm:pt>
    <dgm:pt modelId="{FD142DC0-90C5-4E9C-8443-2C9DCE34F430}" type="sibTrans" cxnId="{DC533A98-5129-4C00-8B0F-E88C913C6159}">
      <dgm:prSet/>
      <dgm:spPr/>
      <dgm:t>
        <a:bodyPr/>
        <a:lstStyle/>
        <a:p>
          <a:pPr latinLnBrk="1"/>
          <a:endParaRPr lang="ko-KR" altLang="en-US" sz="1600"/>
        </a:p>
      </dgm:t>
    </dgm:pt>
    <dgm:pt modelId="{2576089A-FBEE-400D-BE92-4D544BC3C564}" type="pres">
      <dgm:prSet presAssocID="{93A94170-8BA4-498D-9F09-D2298A65B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24F6E-0496-4B32-A78B-488F6423BDD5}" type="pres">
      <dgm:prSet presAssocID="{FF3A0270-4A61-4200-B650-613767F800F5}" presName="arrow" presStyleLbl="node1" presStyleIdx="0" presStyleCnt="2" custScaleX="174691" custScaleY="1065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4AB2B4-8666-4EB2-A25F-BE79E506AC86}" type="pres">
      <dgm:prSet presAssocID="{7F14B977-D682-47D4-8633-4A40E7BD88EA}" presName="arrow" presStyleLbl="node1" presStyleIdx="1" presStyleCnt="2" custScaleX="167361" custScaleY="1065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533A98-5129-4C00-8B0F-E88C913C6159}" srcId="{93A94170-8BA4-498D-9F09-D2298A65B3A6}" destId="{7F14B977-D682-47D4-8633-4A40E7BD88EA}" srcOrd="1" destOrd="0" parTransId="{B9D0079C-2E98-4667-AA9F-0A9EB2E73E61}" sibTransId="{FD142DC0-90C5-4E9C-8443-2C9DCE34F430}"/>
    <dgm:cxn modelId="{482831FE-7803-430C-81F0-B6BD9BD14ABD}" type="presOf" srcId="{FF3A0270-4A61-4200-B650-613767F800F5}" destId="{4D924F6E-0496-4B32-A78B-488F6423BDD5}" srcOrd="0" destOrd="0" presId="urn:microsoft.com/office/officeart/2005/8/layout/arrow5"/>
    <dgm:cxn modelId="{259C3A01-5757-4AFE-AF58-E4367B73A0CC}" srcId="{93A94170-8BA4-498D-9F09-D2298A65B3A6}" destId="{FF3A0270-4A61-4200-B650-613767F800F5}" srcOrd="0" destOrd="0" parTransId="{477238DC-E2E9-48D7-9F7C-825AF311E7AB}" sibTransId="{40FCEE12-44D6-4DDF-95E4-75FD759FE8BC}"/>
    <dgm:cxn modelId="{C4253D69-D1D4-4BEC-B598-F07966F5E6DA}" type="presOf" srcId="{93A94170-8BA4-498D-9F09-D2298A65B3A6}" destId="{2576089A-FBEE-400D-BE92-4D544BC3C564}" srcOrd="0" destOrd="0" presId="urn:microsoft.com/office/officeart/2005/8/layout/arrow5"/>
    <dgm:cxn modelId="{EFB24652-A1BE-49FD-AF1D-85868988D0D2}" type="presOf" srcId="{7F14B977-D682-47D4-8633-4A40E7BD88EA}" destId="{7B4AB2B4-8666-4EB2-A25F-BE79E506AC86}" srcOrd="0" destOrd="0" presId="urn:microsoft.com/office/officeart/2005/8/layout/arrow5"/>
    <dgm:cxn modelId="{0CE77BA4-44F1-4089-B902-5955FA2C5585}" type="presParOf" srcId="{2576089A-FBEE-400D-BE92-4D544BC3C564}" destId="{4D924F6E-0496-4B32-A78B-488F6423BDD5}" srcOrd="0" destOrd="0" presId="urn:microsoft.com/office/officeart/2005/8/layout/arrow5"/>
    <dgm:cxn modelId="{34B21C7C-4183-43F8-81D7-297F23AD399E}" type="presParOf" srcId="{2576089A-FBEE-400D-BE92-4D544BC3C564}" destId="{7B4AB2B4-8666-4EB2-A25F-BE79E506AC8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37CEE-DBBC-45B8-8AA0-C764A73B296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7CBF884-8D1F-4DE2-81A7-E2EA14AB2B3E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동군</a:t>
          </a:r>
          <a:endParaRPr lang="en-US" altLang="ko-KR" sz="2400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sz="24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도쿠가와</a:t>
          </a:r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</a:t>
          </a:r>
          <a:r>
            <a:rPr lang="ko-KR" altLang="en-US" sz="24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이에야스</a:t>
          </a:r>
          <a:endParaRPr lang="ko-KR" altLang="en-US" sz="24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3A255B85-73F2-4398-9B41-8D6001E57D16}" type="parTrans" cxnId="{F06A8A7E-B8CC-4898-B610-9E23DDB4B72C}">
      <dgm:prSet/>
      <dgm:spPr/>
      <dgm:t>
        <a:bodyPr/>
        <a:lstStyle/>
        <a:p>
          <a:pPr latinLnBrk="1"/>
          <a:endParaRPr lang="ko-KR" altLang="en-US" sz="2800" b="1">
            <a:latin typeface="HY그래픽M" pitchFamily="18" charset="-127"/>
            <a:ea typeface="HY그래픽M" pitchFamily="18" charset="-127"/>
          </a:endParaRPr>
        </a:p>
      </dgm:t>
    </dgm:pt>
    <dgm:pt modelId="{57413211-83F9-4650-85F5-87186D370B79}" type="sibTrans" cxnId="{F06A8A7E-B8CC-4898-B610-9E23DDB4B72C}">
      <dgm:prSet/>
      <dgm:spPr/>
      <dgm:t>
        <a:bodyPr/>
        <a:lstStyle/>
        <a:p>
          <a:pPr latinLnBrk="1"/>
          <a:endParaRPr lang="ko-KR" altLang="en-US" sz="2800" b="1">
            <a:latin typeface="HY그래픽M" pitchFamily="18" charset="-127"/>
            <a:ea typeface="HY그래픽M" pitchFamily="18" charset="-127"/>
          </a:endParaRPr>
        </a:p>
      </dgm:t>
    </dgm:pt>
    <dgm:pt modelId="{FCBF483A-607F-4C51-8A1B-6299EC847AAC}">
      <dgm:prSet phldrT="[텍스트]" custT="1"/>
      <dgm:spPr/>
      <dgm:t>
        <a:bodyPr/>
        <a:lstStyle/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서군</a:t>
          </a:r>
          <a:endParaRPr lang="en-US" altLang="ko-KR" sz="2400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atinLnBrk="1"/>
          <a:r>
            <a:rPr lang="ko-KR" altLang="en-US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이시다 </a:t>
          </a:r>
          <a:r>
            <a:rPr lang="ko-KR" altLang="en-US" sz="24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미쓰나리</a:t>
          </a:r>
          <a:endParaRPr lang="en-US" altLang="ko-KR" sz="2400" b="1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02B22D50-12C4-4948-B329-B16E88A64755}" type="parTrans" cxnId="{3D41676E-5833-4ED0-B445-DF3B4DFE67FF}">
      <dgm:prSet/>
      <dgm:spPr/>
      <dgm:t>
        <a:bodyPr/>
        <a:lstStyle/>
        <a:p>
          <a:pPr latinLnBrk="1"/>
          <a:endParaRPr lang="ko-KR" altLang="en-US" sz="2800" b="1">
            <a:latin typeface="HY그래픽M" pitchFamily="18" charset="-127"/>
            <a:ea typeface="HY그래픽M" pitchFamily="18" charset="-127"/>
          </a:endParaRPr>
        </a:p>
      </dgm:t>
    </dgm:pt>
    <dgm:pt modelId="{A50074CB-98E8-4DD8-AD27-E016CC9894F9}" type="sibTrans" cxnId="{3D41676E-5833-4ED0-B445-DF3B4DFE67FF}">
      <dgm:prSet/>
      <dgm:spPr/>
      <dgm:t>
        <a:bodyPr/>
        <a:lstStyle/>
        <a:p>
          <a:pPr latinLnBrk="1"/>
          <a:endParaRPr lang="ko-KR" altLang="en-US" sz="2800" b="1">
            <a:latin typeface="HY그래픽M" pitchFamily="18" charset="-127"/>
            <a:ea typeface="HY그래픽M" pitchFamily="18" charset="-127"/>
          </a:endParaRPr>
        </a:p>
      </dgm:t>
    </dgm:pt>
    <dgm:pt modelId="{2B7084DA-EBD6-4C81-980A-F7670E18CD43}" type="pres">
      <dgm:prSet presAssocID="{25537CEE-DBBC-45B8-8AA0-C764A73B29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1E5B5E-1369-41B1-BEDD-A356FE1E3E8A}" type="pres">
      <dgm:prSet presAssocID="{25537CEE-DBBC-45B8-8AA0-C764A73B2961}" presName="divider" presStyleLbl="fgShp" presStyleIdx="0" presStyleCnt="1"/>
      <dgm:spPr/>
    </dgm:pt>
    <dgm:pt modelId="{BBF514AC-9B2F-4C38-BF65-7A194DBD2377}" type="pres">
      <dgm:prSet presAssocID="{07CBF884-8D1F-4DE2-81A7-E2EA14AB2B3E}" presName="downArrow" presStyleLbl="node1" presStyleIdx="0" presStyleCnt="2" custLinFactNeighborX="7198" custLinFactNeighborY="4741"/>
      <dgm:spPr/>
    </dgm:pt>
    <dgm:pt modelId="{0481C11C-7C78-4DA9-A4BB-AF9B5C2136AB}" type="pres">
      <dgm:prSet presAssocID="{07CBF884-8D1F-4DE2-81A7-E2EA14AB2B3E}" presName="downArrowText" presStyleLbl="revTx" presStyleIdx="0" presStyleCnt="2" custScaleX="154701" custScaleY="77245" custLinFactNeighborX="-2590" custLinFactNeighborY="-42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F0C394-95DE-4BE7-9161-946E1AA799CC}" type="pres">
      <dgm:prSet presAssocID="{FCBF483A-607F-4C51-8A1B-6299EC847AAC}" presName="upArrow" presStyleLbl="node1" presStyleIdx="1" presStyleCnt="2"/>
      <dgm:spPr/>
    </dgm:pt>
    <dgm:pt modelId="{7AE48830-FBB8-49AC-B630-BC57058489BD}" type="pres">
      <dgm:prSet presAssocID="{FCBF483A-607F-4C51-8A1B-6299EC847AAC}" presName="upArrowText" presStyleLbl="revTx" presStyleIdx="1" presStyleCnt="2" custScaleX="1657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D41676E-5833-4ED0-B445-DF3B4DFE67FF}" srcId="{25537CEE-DBBC-45B8-8AA0-C764A73B2961}" destId="{FCBF483A-607F-4C51-8A1B-6299EC847AAC}" srcOrd="1" destOrd="0" parTransId="{02B22D50-12C4-4948-B329-B16E88A64755}" sibTransId="{A50074CB-98E8-4DD8-AD27-E016CC9894F9}"/>
    <dgm:cxn modelId="{B3372AC2-6A52-4A20-8ABF-C3B8577F55DE}" type="presOf" srcId="{FCBF483A-607F-4C51-8A1B-6299EC847AAC}" destId="{7AE48830-FBB8-49AC-B630-BC57058489BD}" srcOrd="0" destOrd="0" presId="urn:microsoft.com/office/officeart/2005/8/layout/arrow3"/>
    <dgm:cxn modelId="{4C7F0BED-4F6F-4A3B-BCA3-C9AC69984DFA}" type="presOf" srcId="{25537CEE-DBBC-45B8-8AA0-C764A73B2961}" destId="{2B7084DA-EBD6-4C81-980A-F7670E18CD43}" srcOrd="0" destOrd="0" presId="urn:microsoft.com/office/officeart/2005/8/layout/arrow3"/>
    <dgm:cxn modelId="{F06A8A7E-B8CC-4898-B610-9E23DDB4B72C}" srcId="{25537CEE-DBBC-45B8-8AA0-C764A73B2961}" destId="{07CBF884-8D1F-4DE2-81A7-E2EA14AB2B3E}" srcOrd="0" destOrd="0" parTransId="{3A255B85-73F2-4398-9B41-8D6001E57D16}" sibTransId="{57413211-83F9-4650-85F5-87186D370B79}"/>
    <dgm:cxn modelId="{8BFFC79E-636D-4F34-84FC-582706C93FA9}" type="presOf" srcId="{07CBF884-8D1F-4DE2-81A7-E2EA14AB2B3E}" destId="{0481C11C-7C78-4DA9-A4BB-AF9B5C2136AB}" srcOrd="0" destOrd="0" presId="urn:microsoft.com/office/officeart/2005/8/layout/arrow3"/>
    <dgm:cxn modelId="{59B4D6A8-2920-4905-943A-EAF8A422EEB8}" type="presParOf" srcId="{2B7084DA-EBD6-4C81-980A-F7670E18CD43}" destId="{131E5B5E-1369-41B1-BEDD-A356FE1E3E8A}" srcOrd="0" destOrd="0" presId="urn:microsoft.com/office/officeart/2005/8/layout/arrow3"/>
    <dgm:cxn modelId="{B97EB90A-4BAA-4142-916B-3B4C335AB4EC}" type="presParOf" srcId="{2B7084DA-EBD6-4C81-980A-F7670E18CD43}" destId="{BBF514AC-9B2F-4C38-BF65-7A194DBD2377}" srcOrd="1" destOrd="0" presId="urn:microsoft.com/office/officeart/2005/8/layout/arrow3"/>
    <dgm:cxn modelId="{3574419E-7883-42DC-8EF1-01351835A2E5}" type="presParOf" srcId="{2B7084DA-EBD6-4C81-980A-F7670E18CD43}" destId="{0481C11C-7C78-4DA9-A4BB-AF9B5C2136AB}" srcOrd="2" destOrd="0" presId="urn:microsoft.com/office/officeart/2005/8/layout/arrow3"/>
    <dgm:cxn modelId="{C04E73EF-AD06-40A8-B8F3-3E3DE2D5D2FB}" type="presParOf" srcId="{2B7084DA-EBD6-4C81-980A-F7670E18CD43}" destId="{32F0C394-95DE-4BE7-9161-946E1AA799CC}" srcOrd="3" destOrd="0" presId="urn:microsoft.com/office/officeart/2005/8/layout/arrow3"/>
    <dgm:cxn modelId="{F2643816-B851-489E-AAC1-F32F33EBC3C9}" type="presParOf" srcId="{2B7084DA-EBD6-4C81-980A-F7670E18CD43}" destId="{7AE48830-FBB8-49AC-B630-BC57058489B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3F351-B707-4D20-AE22-C56ABD47BB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37E2FA-6B9D-4147-BA91-29937EBFE96D}">
      <dgm:prSet phldrT="[텍스트]" custT="1"/>
      <dgm:spPr/>
      <dgm:t>
        <a:bodyPr/>
        <a:lstStyle/>
        <a:p>
          <a:pPr algn="r" latinLnBrk="1"/>
          <a:r>
            <a:rPr lang="ko-KR" altLang="en-US" sz="2400" b="1" dirty="0" smtClean="0"/>
            <a:t>오다 </a:t>
          </a:r>
          <a:r>
            <a:rPr lang="ko-KR" altLang="en-US" sz="2400" b="1" dirty="0" err="1" smtClean="0"/>
            <a:t>노부나가와의</a:t>
          </a:r>
          <a:r>
            <a:rPr lang="ko-KR" altLang="en-US" sz="2400" b="1" dirty="0" smtClean="0"/>
            <a:t> 동맹</a:t>
          </a:r>
          <a:endParaRPr lang="ko-KR" altLang="en-US" sz="2400" b="1" dirty="0"/>
        </a:p>
      </dgm:t>
    </dgm:pt>
    <dgm:pt modelId="{A51C92EA-BC52-47E3-AAA1-4511B8454FC7}" type="parTrans" cxnId="{CA9CA1CB-6BC0-440B-B542-B3EDCAAB5AEE}">
      <dgm:prSet/>
      <dgm:spPr/>
      <dgm:t>
        <a:bodyPr/>
        <a:lstStyle/>
        <a:p>
          <a:pPr latinLnBrk="1"/>
          <a:endParaRPr lang="ko-KR" altLang="en-US"/>
        </a:p>
      </dgm:t>
    </dgm:pt>
    <dgm:pt modelId="{9B67D634-8850-4A9F-B659-F756A1BCF462}" type="sibTrans" cxnId="{CA9CA1CB-6BC0-440B-B542-B3EDCAAB5AEE}">
      <dgm:prSet/>
      <dgm:spPr/>
      <dgm:t>
        <a:bodyPr/>
        <a:lstStyle/>
        <a:p>
          <a:pPr latinLnBrk="1"/>
          <a:endParaRPr lang="ko-KR" altLang="en-US"/>
        </a:p>
      </dgm:t>
    </dgm:pt>
    <dgm:pt modelId="{7666705F-1E29-461E-B787-53744B72CFB8}">
      <dgm:prSet phldrT="[텍스트]" custT="1"/>
      <dgm:spPr/>
      <dgm:t>
        <a:bodyPr/>
        <a:lstStyle/>
        <a:p>
          <a:pPr algn="r" latinLnBrk="1"/>
          <a:r>
            <a:rPr lang="ko-KR" altLang="en-US" sz="2400" b="1" dirty="0" err="1" smtClean="0"/>
            <a:t>도요토미</a:t>
          </a:r>
          <a:r>
            <a:rPr lang="ko-KR" altLang="en-US" sz="2400" b="1" dirty="0" smtClean="0"/>
            <a:t> </a:t>
          </a:r>
          <a:r>
            <a:rPr lang="ko-KR" altLang="en-US" sz="2400" b="1" dirty="0" err="1" smtClean="0"/>
            <a:t>히데요시에게</a:t>
          </a:r>
          <a:r>
            <a:rPr lang="ko-KR" altLang="en-US" sz="2400" b="1" dirty="0" smtClean="0"/>
            <a:t> 복종</a:t>
          </a:r>
          <a:endParaRPr lang="ko-KR" altLang="en-US" sz="2400" b="1" dirty="0"/>
        </a:p>
      </dgm:t>
    </dgm:pt>
    <dgm:pt modelId="{C8BFCA5E-1992-48A3-9E39-CD4833A1E92F}" type="parTrans" cxnId="{23400E91-7E41-4A2A-8557-1461A6BF29C4}">
      <dgm:prSet/>
      <dgm:spPr/>
      <dgm:t>
        <a:bodyPr/>
        <a:lstStyle/>
        <a:p>
          <a:pPr latinLnBrk="1"/>
          <a:endParaRPr lang="ko-KR" altLang="en-US"/>
        </a:p>
      </dgm:t>
    </dgm:pt>
    <dgm:pt modelId="{718D63C9-EC56-403A-8926-95E25A854F19}" type="sibTrans" cxnId="{23400E91-7E41-4A2A-8557-1461A6BF29C4}">
      <dgm:prSet/>
      <dgm:spPr/>
      <dgm:t>
        <a:bodyPr/>
        <a:lstStyle/>
        <a:p>
          <a:pPr latinLnBrk="1"/>
          <a:endParaRPr lang="ko-KR" altLang="en-US"/>
        </a:p>
      </dgm:t>
    </dgm:pt>
    <dgm:pt modelId="{E47D75F2-81C8-4D8B-8829-27803A6232C6}">
      <dgm:prSet phldrT="[텍스트]" custT="1"/>
      <dgm:spPr/>
      <dgm:t>
        <a:bodyPr/>
        <a:lstStyle/>
        <a:p>
          <a:pPr algn="r" latinLnBrk="1"/>
          <a:r>
            <a:rPr lang="ko-KR" altLang="en-US" sz="2400" b="1" dirty="0" err="1" smtClean="0"/>
            <a:t>세키가하라</a:t>
          </a:r>
          <a:r>
            <a:rPr lang="ko-KR" altLang="en-US" sz="2400" b="1" dirty="0" smtClean="0"/>
            <a:t> 전투 승리</a:t>
          </a:r>
          <a:endParaRPr lang="ko-KR" altLang="en-US" sz="2400" b="1" dirty="0"/>
        </a:p>
      </dgm:t>
    </dgm:pt>
    <dgm:pt modelId="{48713A43-92DC-4212-BC97-E5E92221B70C}" type="parTrans" cxnId="{17997209-2707-4C5B-9BF5-6E150D4EB779}">
      <dgm:prSet/>
      <dgm:spPr/>
      <dgm:t>
        <a:bodyPr/>
        <a:lstStyle/>
        <a:p>
          <a:pPr latinLnBrk="1"/>
          <a:endParaRPr lang="ko-KR" altLang="en-US"/>
        </a:p>
      </dgm:t>
    </dgm:pt>
    <dgm:pt modelId="{FEDBF976-1172-4F50-BF63-02CF05EB2CAE}" type="sibTrans" cxnId="{17997209-2707-4C5B-9BF5-6E150D4EB779}">
      <dgm:prSet/>
      <dgm:spPr/>
      <dgm:t>
        <a:bodyPr/>
        <a:lstStyle/>
        <a:p>
          <a:pPr latinLnBrk="1"/>
          <a:endParaRPr lang="ko-KR" altLang="en-US"/>
        </a:p>
      </dgm:t>
    </dgm:pt>
    <dgm:pt modelId="{CD458564-F368-4761-8184-E1E7BF5C4C49}">
      <dgm:prSet custT="1"/>
      <dgm:spPr/>
      <dgm:t>
        <a:bodyPr/>
        <a:lstStyle/>
        <a:p>
          <a:pPr latinLnBrk="1"/>
          <a:r>
            <a:rPr lang="ko-KR" altLang="en-US" sz="2500" b="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이에야스세력의</a:t>
          </a:r>
          <a:r>
            <a:rPr lang="ko-KR" altLang="en-US" sz="2500" b="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비약적 발전</a:t>
          </a:r>
          <a:endParaRPr lang="ko-KR" altLang="en-US" sz="2500" b="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ABF78D80-DB90-418F-ABA9-D37059FF3681}" type="parTrans" cxnId="{24F8A44E-7955-4962-AFAC-884DDB8E01D3}">
      <dgm:prSet/>
      <dgm:spPr/>
      <dgm:t>
        <a:bodyPr/>
        <a:lstStyle/>
        <a:p>
          <a:pPr latinLnBrk="1"/>
          <a:endParaRPr lang="ko-KR" altLang="en-US"/>
        </a:p>
      </dgm:t>
    </dgm:pt>
    <dgm:pt modelId="{2615B903-6EFA-44C7-B8F7-A0254536642E}" type="sibTrans" cxnId="{24F8A44E-7955-4962-AFAC-884DDB8E01D3}">
      <dgm:prSet/>
      <dgm:spPr/>
      <dgm:t>
        <a:bodyPr/>
        <a:lstStyle/>
        <a:p>
          <a:pPr latinLnBrk="1"/>
          <a:endParaRPr lang="ko-KR" altLang="en-US"/>
        </a:p>
      </dgm:t>
    </dgm:pt>
    <dgm:pt modelId="{43E042BB-6CE4-44E9-837F-72A278EEB08C}">
      <dgm:prSet custT="1"/>
      <dgm:spPr/>
      <dgm:t>
        <a:bodyPr/>
        <a:lstStyle/>
        <a:p>
          <a:pPr latinLnBrk="1"/>
          <a:r>
            <a:rPr lang="ko-KR" altLang="en-US" sz="2500" b="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에도시대</a:t>
          </a:r>
          <a:r>
            <a:rPr lang="ko-KR" altLang="en-US" sz="2500" b="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탄생의 기틀 마련</a:t>
          </a:r>
          <a:endParaRPr lang="ko-KR" altLang="en-US" sz="2500" b="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0AEF5B79-0E96-43AF-9596-010C88EB2BED}" type="parTrans" cxnId="{2B4B5235-0F6B-4585-B45A-214F960A58D2}">
      <dgm:prSet/>
      <dgm:spPr/>
      <dgm:t>
        <a:bodyPr/>
        <a:lstStyle/>
        <a:p>
          <a:pPr latinLnBrk="1"/>
          <a:endParaRPr lang="ko-KR" altLang="en-US"/>
        </a:p>
      </dgm:t>
    </dgm:pt>
    <dgm:pt modelId="{A15543A0-5116-4F80-ACE8-574EA9CEA6DD}" type="sibTrans" cxnId="{2B4B5235-0F6B-4585-B45A-214F960A58D2}">
      <dgm:prSet/>
      <dgm:spPr/>
      <dgm:t>
        <a:bodyPr/>
        <a:lstStyle/>
        <a:p>
          <a:pPr latinLnBrk="1"/>
          <a:endParaRPr lang="ko-KR" altLang="en-US"/>
        </a:p>
      </dgm:t>
    </dgm:pt>
    <dgm:pt modelId="{65768BF0-F36F-404A-BB65-C58554E2CB58}">
      <dgm:prSet custT="1"/>
      <dgm:spPr/>
      <dgm:t>
        <a:bodyPr/>
        <a:lstStyle/>
        <a:p>
          <a:pPr latinLnBrk="1"/>
          <a:r>
            <a:rPr lang="ko-KR" altLang="en-US" sz="2500" b="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도쿠가와시대의</a:t>
          </a:r>
          <a:r>
            <a:rPr lang="ko-KR" altLang="en-US" sz="2500" b="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개막</a:t>
          </a:r>
          <a:endParaRPr lang="ko-KR" altLang="en-US" sz="2500" b="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793517DA-7CFF-4FB3-AD07-EBE1A941BBCD}" type="parTrans" cxnId="{5FD82489-AD71-4CAA-BE86-15821AD9654C}">
      <dgm:prSet/>
      <dgm:spPr/>
      <dgm:t>
        <a:bodyPr/>
        <a:lstStyle/>
        <a:p>
          <a:pPr latinLnBrk="1"/>
          <a:endParaRPr lang="ko-KR" altLang="en-US"/>
        </a:p>
      </dgm:t>
    </dgm:pt>
    <dgm:pt modelId="{24BD703E-0ABD-49B1-9CDA-CDADD15DE194}" type="sibTrans" cxnId="{5FD82489-AD71-4CAA-BE86-15821AD9654C}">
      <dgm:prSet/>
      <dgm:spPr/>
      <dgm:t>
        <a:bodyPr/>
        <a:lstStyle/>
        <a:p>
          <a:pPr latinLnBrk="1"/>
          <a:endParaRPr lang="ko-KR" altLang="en-US"/>
        </a:p>
      </dgm:t>
    </dgm:pt>
    <dgm:pt modelId="{B17A6960-5D41-44FF-B5A5-A7592EBE3FF9}" type="pres">
      <dgm:prSet presAssocID="{B3A3F351-B707-4D20-AE22-C56ABD47BB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6816E1-D6D0-4FF1-BDEB-F404F1C805EB}" type="pres">
      <dgm:prSet presAssocID="{AB37E2FA-6B9D-4147-BA91-29937EBFE96D}" presName="parentLin" presStyleCnt="0"/>
      <dgm:spPr/>
    </dgm:pt>
    <dgm:pt modelId="{DF022EB6-B3A3-42A4-93A8-5271EED6F7E2}" type="pres">
      <dgm:prSet presAssocID="{AB37E2FA-6B9D-4147-BA91-29937EBFE96D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A6460AE-F35F-4C40-B530-74F55CF986E9}" type="pres">
      <dgm:prSet presAssocID="{AB37E2FA-6B9D-4147-BA91-29937EBFE96D}" presName="parentText" presStyleLbl="node1" presStyleIdx="0" presStyleCnt="3" custScaleX="142857" custScaleY="28084" custLinFactNeighborX="31405" custLinFactNeighborY="-2521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75DF82-2805-48E9-9070-EAC158A90207}" type="pres">
      <dgm:prSet presAssocID="{AB37E2FA-6B9D-4147-BA91-29937EBFE96D}" presName="negativeSpace" presStyleCnt="0"/>
      <dgm:spPr/>
    </dgm:pt>
    <dgm:pt modelId="{9DAC0C81-F7D0-42A4-AD36-38F8BF840FAF}" type="pres">
      <dgm:prSet presAssocID="{AB37E2FA-6B9D-4147-BA91-29937EBFE96D}" presName="childText" presStyleLbl="conFgAcc1" presStyleIdx="0" presStyleCnt="3" custScaleY="83172" custLinFactNeighborX="1264" custLinFactNeighborY="458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13F354-768B-4DF0-A75C-68F00DD45270}" type="pres">
      <dgm:prSet presAssocID="{9B67D634-8850-4A9F-B659-F756A1BCF462}" presName="spaceBetweenRectangles" presStyleCnt="0"/>
      <dgm:spPr/>
    </dgm:pt>
    <dgm:pt modelId="{A1B52D2E-925A-4F87-A4BA-2165C2FEC928}" type="pres">
      <dgm:prSet presAssocID="{7666705F-1E29-461E-B787-53744B72CFB8}" presName="parentLin" presStyleCnt="0"/>
      <dgm:spPr/>
    </dgm:pt>
    <dgm:pt modelId="{1F3F994D-FC83-49A4-9780-8F772D24BFCC}" type="pres">
      <dgm:prSet presAssocID="{7666705F-1E29-461E-B787-53744B72CFB8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77D3CBD-CB4B-4CC9-BBA2-49FB86B88678}" type="pres">
      <dgm:prSet presAssocID="{7666705F-1E29-461E-B787-53744B72CFB8}" presName="parentText" presStyleLbl="node1" presStyleIdx="1" presStyleCnt="3" custScaleX="142857" custScaleY="36906" custLinFactNeighborX="19818" custLinFactNeighborY="-2342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7BC2DB-87F4-4513-B5E3-30685996E29C}" type="pres">
      <dgm:prSet presAssocID="{7666705F-1E29-461E-B787-53744B72CFB8}" presName="negativeSpace" presStyleCnt="0"/>
      <dgm:spPr/>
    </dgm:pt>
    <dgm:pt modelId="{32CC8406-2CCE-4554-ADB6-1566572524EF}" type="pres">
      <dgm:prSet presAssocID="{7666705F-1E29-461E-B787-53744B72CFB8}" presName="childText" presStyleLbl="conFgAcc1" presStyleIdx="1" presStyleCnt="3" custScaleY="78252" custLinFactNeighborX="1161" custLinFactNeighborY="66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2B446E-484D-4BF2-AD53-513139D16796}" type="pres">
      <dgm:prSet presAssocID="{718D63C9-EC56-403A-8926-95E25A854F19}" presName="spaceBetweenRectangles" presStyleCnt="0"/>
      <dgm:spPr/>
    </dgm:pt>
    <dgm:pt modelId="{0606669A-12CB-4E09-8225-97C6A19871EA}" type="pres">
      <dgm:prSet presAssocID="{E47D75F2-81C8-4D8B-8829-27803A6232C6}" presName="parentLin" presStyleCnt="0"/>
      <dgm:spPr/>
    </dgm:pt>
    <dgm:pt modelId="{3D586233-F737-4616-BF5E-3E16417C548F}" type="pres">
      <dgm:prSet presAssocID="{E47D75F2-81C8-4D8B-8829-27803A6232C6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F7D2DD8-154C-4E2F-AC32-ECA99034232A}" type="pres">
      <dgm:prSet presAssocID="{E47D75F2-81C8-4D8B-8829-27803A6232C6}" presName="parentText" presStyleLbl="node1" presStyleIdx="2" presStyleCnt="3" custScaleX="142857" custScaleY="35622" custLinFactNeighborX="18179" custLinFactNeighborY="-2058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70AC3B-7CF7-42C7-A3EE-6DC1C15305C5}" type="pres">
      <dgm:prSet presAssocID="{E47D75F2-81C8-4D8B-8829-27803A6232C6}" presName="negativeSpace" presStyleCnt="0"/>
      <dgm:spPr/>
    </dgm:pt>
    <dgm:pt modelId="{C716BC43-5945-41DC-BDCC-22746340F91A}" type="pres">
      <dgm:prSet presAssocID="{E47D75F2-81C8-4D8B-8829-27803A6232C6}" presName="childText" presStyleLbl="conFgAcc1" presStyleIdx="2" presStyleCnt="3" custScaleY="85582" custLinFactNeighborX="-2060" custLinFactNeighborY="1649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B4B5235-0F6B-4585-B45A-214F960A58D2}" srcId="{7666705F-1E29-461E-B787-53744B72CFB8}" destId="{43E042BB-6CE4-44E9-837F-72A278EEB08C}" srcOrd="0" destOrd="0" parTransId="{0AEF5B79-0E96-43AF-9596-010C88EB2BED}" sibTransId="{A15543A0-5116-4F80-ACE8-574EA9CEA6DD}"/>
    <dgm:cxn modelId="{5FD82489-AD71-4CAA-BE86-15821AD9654C}" srcId="{E47D75F2-81C8-4D8B-8829-27803A6232C6}" destId="{65768BF0-F36F-404A-BB65-C58554E2CB58}" srcOrd="0" destOrd="0" parTransId="{793517DA-7CFF-4FB3-AD07-EBE1A941BBCD}" sibTransId="{24BD703E-0ABD-49B1-9CDA-CDADD15DE194}"/>
    <dgm:cxn modelId="{62720C4B-6A7E-400B-8C37-F6001430C5DF}" type="presOf" srcId="{7666705F-1E29-461E-B787-53744B72CFB8}" destId="{1F3F994D-FC83-49A4-9780-8F772D24BFCC}" srcOrd="0" destOrd="0" presId="urn:microsoft.com/office/officeart/2005/8/layout/list1"/>
    <dgm:cxn modelId="{5EF335ED-6D01-4098-AE32-9EBB88DC4142}" type="presOf" srcId="{AB37E2FA-6B9D-4147-BA91-29937EBFE96D}" destId="{DF022EB6-B3A3-42A4-93A8-5271EED6F7E2}" srcOrd="0" destOrd="0" presId="urn:microsoft.com/office/officeart/2005/8/layout/list1"/>
    <dgm:cxn modelId="{7F744148-6738-47CB-B1D4-E9A8856C7D9F}" type="presOf" srcId="{AB37E2FA-6B9D-4147-BA91-29937EBFE96D}" destId="{EA6460AE-F35F-4C40-B530-74F55CF986E9}" srcOrd="1" destOrd="0" presId="urn:microsoft.com/office/officeart/2005/8/layout/list1"/>
    <dgm:cxn modelId="{17997209-2707-4C5B-9BF5-6E150D4EB779}" srcId="{B3A3F351-B707-4D20-AE22-C56ABD47BB83}" destId="{E47D75F2-81C8-4D8B-8829-27803A6232C6}" srcOrd="2" destOrd="0" parTransId="{48713A43-92DC-4212-BC97-E5E92221B70C}" sibTransId="{FEDBF976-1172-4F50-BF63-02CF05EB2CAE}"/>
    <dgm:cxn modelId="{F3A71393-E90F-475D-8D97-EE4F055A2203}" type="presOf" srcId="{43E042BB-6CE4-44E9-837F-72A278EEB08C}" destId="{32CC8406-2CCE-4554-ADB6-1566572524EF}" srcOrd="0" destOrd="0" presId="urn:microsoft.com/office/officeart/2005/8/layout/list1"/>
    <dgm:cxn modelId="{AECED64D-F2D7-4F09-A843-489BCD060B28}" type="presOf" srcId="{CD458564-F368-4761-8184-E1E7BF5C4C49}" destId="{9DAC0C81-F7D0-42A4-AD36-38F8BF840FAF}" srcOrd="0" destOrd="0" presId="urn:microsoft.com/office/officeart/2005/8/layout/list1"/>
    <dgm:cxn modelId="{055D30A2-2677-4BC7-8E11-79E0E8B9578C}" type="presOf" srcId="{65768BF0-F36F-404A-BB65-C58554E2CB58}" destId="{C716BC43-5945-41DC-BDCC-22746340F91A}" srcOrd="0" destOrd="0" presId="urn:microsoft.com/office/officeart/2005/8/layout/list1"/>
    <dgm:cxn modelId="{CA9CA1CB-6BC0-440B-B542-B3EDCAAB5AEE}" srcId="{B3A3F351-B707-4D20-AE22-C56ABD47BB83}" destId="{AB37E2FA-6B9D-4147-BA91-29937EBFE96D}" srcOrd="0" destOrd="0" parTransId="{A51C92EA-BC52-47E3-AAA1-4511B8454FC7}" sibTransId="{9B67D634-8850-4A9F-B659-F756A1BCF462}"/>
    <dgm:cxn modelId="{7164435B-4461-4A74-9714-5756C84DF4E8}" type="presOf" srcId="{E47D75F2-81C8-4D8B-8829-27803A6232C6}" destId="{8F7D2DD8-154C-4E2F-AC32-ECA99034232A}" srcOrd="1" destOrd="0" presId="urn:microsoft.com/office/officeart/2005/8/layout/list1"/>
    <dgm:cxn modelId="{A413DDDC-F798-4850-A6ED-610601C6E9EE}" type="presOf" srcId="{7666705F-1E29-461E-B787-53744B72CFB8}" destId="{577D3CBD-CB4B-4CC9-BBA2-49FB86B88678}" srcOrd="1" destOrd="0" presId="urn:microsoft.com/office/officeart/2005/8/layout/list1"/>
    <dgm:cxn modelId="{23400E91-7E41-4A2A-8557-1461A6BF29C4}" srcId="{B3A3F351-B707-4D20-AE22-C56ABD47BB83}" destId="{7666705F-1E29-461E-B787-53744B72CFB8}" srcOrd="1" destOrd="0" parTransId="{C8BFCA5E-1992-48A3-9E39-CD4833A1E92F}" sibTransId="{718D63C9-EC56-403A-8926-95E25A854F19}"/>
    <dgm:cxn modelId="{59275932-8E66-46A3-BFD7-6AD17154FE36}" type="presOf" srcId="{B3A3F351-B707-4D20-AE22-C56ABD47BB83}" destId="{B17A6960-5D41-44FF-B5A5-A7592EBE3FF9}" srcOrd="0" destOrd="0" presId="urn:microsoft.com/office/officeart/2005/8/layout/list1"/>
    <dgm:cxn modelId="{24F8A44E-7955-4962-AFAC-884DDB8E01D3}" srcId="{AB37E2FA-6B9D-4147-BA91-29937EBFE96D}" destId="{CD458564-F368-4761-8184-E1E7BF5C4C49}" srcOrd="0" destOrd="0" parTransId="{ABF78D80-DB90-418F-ABA9-D37059FF3681}" sibTransId="{2615B903-6EFA-44C7-B8F7-A0254536642E}"/>
    <dgm:cxn modelId="{E580BEF7-53E3-4FE9-A948-74E94ECFB697}" type="presOf" srcId="{E47D75F2-81C8-4D8B-8829-27803A6232C6}" destId="{3D586233-F737-4616-BF5E-3E16417C548F}" srcOrd="0" destOrd="0" presId="urn:microsoft.com/office/officeart/2005/8/layout/list1"/>
    <dgm:cxn modelId="{B8C5115D-ED65-41FC-9BA7-F3D6CF0745F8}" type="presParOf" srcId="{B17A6960-5D41-44FF-B5A5-A7592EBE3FF9}" destId="{1F6816E1-D6D0-4FF1-BDEB-F404F1C805EB}" srcOrd="0" destOrd="0" presId="urn:microsoft.com/office/officeart/2005/8/layout/list1"/>
    <dgm:cxn modelId="{D183B220-82B9-4B4D-A06C-FFFBA3840259}" type="presParOf" srcId="{1F6816E1-D6D0-4FF1-BDEB-F404F1C805EB}" destId="{DF022EB6-B3A3-42A4-93A8-5271EED6F7E2}" srcOrd="0" destOrd="0" presId="urn:microsoft.com/office/officeart/2005/8/layout/list1"/>
    <dgm:cxn modelId="{C5DA472E-233A-457A-A7CC-A650709D0172}" type="presParOf" srcId="{1F6816E1-D6D0-4FF1-BDEB-F404F1C805EB}" destId="{EA6460AE-F35F-4C40-B530-74F55CF986E9}" srcOrd="1" destOrd="0" presId="urn:microsoft.com/office/officeart/2005/8/layout/list1"/>
    <dgm:cxn modelId="{9977CC5A-320D-4ADD-8ECA-0C5708073AAE}" type="presParOf" srcId="{B17A6960-5D41-44FF-B5A5-A7592EBE3FF9}" destId="{EE75DF82-2805-48E9-9070-EAC158A90207}" srcOrd="1" destOrd="0" presId="urn:microsoft.com/office/officeart/2005/8/layout/list1"/>
    <dgm:cxn modelId="{51C00212-64C8-492C-8E12-295190C8D29B}" type="presParOf" srcId="{B17A6960-5D41-44FF-B5A5-A7592EBE3FF9}" destId="{9DAC0C81-F7D0-42A4-AD36-38F8BF840FAF}" srcOrd="2" destOrd="0" presId="urn:microsoft.com/office/officeart/2005/8/layout/list1"/>
    <dgm:cxn modelId="{12679642-2A8F-4B55-8965-6186C928C08A}" type="presParOf" srcId="{B17A6960-5D41-44FF-B5A5-A7592EBE3FF9}" destId="{9D13F354-768B-4DF0-A75C-68F00DD45270}" srcOrd="3" destOrd="0" presId="urn:microsoft.com/office/officeart/2005/8/layout/list1"/>
    <dgm:cxn modelId="{06B36F92-EF9F-408A-89CE-D76A51AF977A}" type="presParOf" srcId="{B17A6960-5D41-44FF-B5A5-A7592EBE3FF9}" destId="{A1B52D2E-925A-4F87-A4BA-2165C2FEC928}" srcOrd="4" destOrd="0" presId="urn:microsoft.com/office/officeart/2005/8/layout/list1"/>
    <dgm:cxn modelId="{F40728C6-DECA-4289-8E8E-FFDDE25024CE}" type="presParOf" srcId="{A1B52D2E-925A-4F87-A4BA-2165C2FEC928}" destId="{1F3F994D-FC83-49A4-9780-8F772D24BFCC}" srcOrd="0" destOrd="0" presId="urn:microsoft.com/office/officeart/2005/8/layout/list1"/>
    <dgm:cxn modelId="{E29E9930-7995-4B29-9944-87D3D7EE0D5F}" type="presParOf" srcId="{A1B52D2E-925A-4F87-A4BA-2165C2FEC928}" destId="{577D3CBD-CB4B-4CC9-BBA2-49FB86B88678}" srcOrd="1" destOrd="0" presId="urn:microsoft.com/office/officeart/2005/8/layout/list1"/>
    <dgm:cxn modelId="{15190756-8D7C-41E5-A786-DB881F3431B8}" type="presParOf" srcId="{B17A6960-5D41-44FF-B5A5-A7592EBE3FF9}" destId="{E97BC2DB-87F4-4513-B5E3-30685996E29C}" srcOrd="5" destOrd="0" presId="urn:microsoft.com/office/officeart/2005/8/layout/list1"/>
    <dgm:cxn modelId="{1C5CE7A8-2EA5-4329-8FD8-A787BCADE8C1}" type="presParOf" srcId="{B17A6960-5D41-44FF-B5A5-A7592EBE3FF9}" destId="{32CC8406-2CCE-4554-ADB6-1566572524EF}" srcOrd="6" destOrd="0" presId="urn:microsoft.com/office/officeart/2005/8/layout/list1"/>
    <dgm:cxn modelId="{E882B307-AD1F-4BEE-B1C0-65F114854A83}" type="presParOf" srcId="{B17A6960-5D41-44FF-B5A5-A7592EBE3FF9}" destId="{AB2B446E-484D-4BF2-AD53-513139D16796}" srcOrd="7" destOrd="0" presId="urn:microsoft.com/office/officeart/2005/8/layout/list1"/>
    <dgm:cxn modelId="{F9D43F9D-183F-49DA-BBFA-A4B333B7AE5D}" type="presParOf" srcId="{B17A6960-5D41-44FF-B5A5-A7592EBE3FF9}" destId="{0606669A-12CB-4E09-8225-97C6A19871EA}" srcOrd="8" destOrd="0" presId="urn:microsoft.com/office/officeart/2005/8/layout/list1"/>
    <dgm:cxn modelId="{8CF4EB1A-6A36-4875-B615-F47F41F806FA}" type="presParOf" srcId="{0606669A-12CB-4E09-8225-97C6A19871EA}" destId="{3D586233-F737-4616-BF5E-3E16417C548F}" srcOrd="0" destOrd="0" presId="urn:microsoft.com/office/officeart/2005/8/layout/list1"/>
    <dgm:cxn modelId="{5D7A655B-E17D-4A17-BAD1-01565EE6B344}" type="presParOf" srcId="{0606669A-12CB-4E09-8225-97C6A19871EA}" destId="{8F7D2DD8-154C-4E2F-AC32-ECA99034232A}" srcOrd="1" destOrd="0" presId="urn:microsoft.com/office/officeart/2005/8/layout/list1"/>
    <dgm:cxn modelId="{13D3466B-9E86-477B-A50A-7B1D1923D4F8}" type="presParOf" srcId="{B17A6960-5D41-44FF-B5A5-A7592EBE3FF9}" destId="{F570AC3B-7CF7-42C7-A3EE-6DC1C15305C5}" srcOrd="9" destOrd="0" presId="urn:microsoft.com/office/officeart/2005/8/layout/list1"/>
    <dgm:cxn modelId="{BA6DFD06-C299-4273-B905-A6A2343B6AC0}" type="presParOf" srcId="{B17A6960-5D41-44FF-B5A5-A7592EBE3FF9}" destId="{C716BC43-5945-41DC-BDCC-22746340F9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F69F16-B280-49E4-9240-074B4D396771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75533E7-E0E9-42C3-A981-B9E950C83488}">
      <dgm:prSet phldrT="[텍스트]"/>
      <dgm:spPr/>
      <dgm:t>
        <a:bodyPr/>
        <a:lstStyle/>
        <a:p>
          <a:pPr latinLnBrk="1"/>
          <a:r>
            <a:rPr lang="ko-KR" altLang="en-US" b="1" smtClean="0"/>
            <a:t>도쿠가와 이에미쓰 </a:t>
          </a:r>
          <a:r>
            <a:rPr lang="en-US" altLang="ko-KR" b="1" smtClean="0"/>
            <a:t>(3</a:t>
          </a:r>
          <a:r>
            <a:rPr lang="ko-KR" altLang="en-US" b="1" smtClean="0"/>
            <a:t>대 쇼군</a:t>
          </a:r>
          <a:r>
            <a:rPr lang="en-US" altLang="ko-KR" b="1" smtClean="0"/>
            <a:t>)</a:t>
          </a:r>
          <a:endParaRPr lang="ko-KR" altLang="en-US" b="1" dirty="0"/>
        </a:p>
      </dgm:t>
    </dgm:pt>
    <dgm:pt modelId="{DEAC26FE-84F8-4EF6-8C34-53487B0C16D1}" type="parTrans" cxnId="{44637883-95FE-49CB-A2EF-38D800254C7D}">
      <dgm:prSet/>
      <dgm:spPr/>
      <dgm:t>
        <a:bodyPr/>
        <a:lstStyle/>
        <a:p>
          <a:pPr latinLnBrk="1"/>
          <a:endParaRPr lang="ko-KR" altLang="en-US"/>
        </a:p>
      </dgm:t>
    </dgm:pt>
    <dgm:pt modelId="{FD8E14F0-CA91-4B59-ACFB-3CB4F2445BEE}" type="sibTrans" cxnId="{44637883-95FE-49CB-A2EF-38D800254C7D}">
      <dgm:prSet/>
      <dgm:spPr/>
      <dgm:t>
        <a:bodyPr/>
        <a:lstStyle/>
        <a:p>
          <a:pPr latinLnBrk="1"/>
          <a:endParaRPr lang="ko-KR" altLang="en-US"/>
        </a:p>
      </dgm:t>
    </dgm:pt>
    <dgm:pt modelId="{D5A9B2A0-A736-4002-B414-CA7004B251A5}">
      <dgm:prSet phldrT="[텍스트]"/>
      <dgm:spPr/>
      <dgm:t>
        <a:bodyPr/>
        <a:lstStyle/>
        <a:p>
          <a:pPr latinLnBrk="1"/>
          <a:r>
            <a:rPr lang="ko-KR" altLang="en-US" b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막부의 지배체제 강화 및 쇄국체재 강화</a:t>
          </a:r>
          <a:endParaRPr lang="ko-KR" altLang="en-US" b="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07CF96E0-FC0B-4C39-A9F0-5A6D266FF9EA}" type="parTrans" cxnId="{F3F7270A-268B-4C13-860A-61770A51066D}">
      <dgm:prSet/>
      <dgm:spPr/>
      <dgm:t>
        <a:bodyPr/>
        <a:lstStyle/>
        <a:p>
          <a:pPr latinLnBrk="1"/>
          <a:endParaRPr lang="ko-KR" altLang="en-US"/>
        </a:p>
      </dgm:t>
    </dgm:pt>
    <dgm:pt modelId="{F9320F0A-7B1E-4420-AEB3-575AFBB5B4FD}" type="sibTrans" cxnId="{F3F7270A-268B-4C13-860A-61770A51066D}">
      <dgm:prSet/>
      <dgm:spPr/>
      <dgm:t>
        <a:bodyPr/>
        <a:lstStyle/>
        <a:p>
          <a:pPr latinLnBrk="1"/>
          <a:endParaRPr lang="ko-KR" altLang="en-US"/>
        </a:p>
      </dgm:t>
    </dgm:pt>
    <dgm:pt modelId="{09188311-351C-40E6-A995-0AC48999B8D2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도쿠가와</a:t>
          </a:r>
          <a:r>
            <a:rPr lang="ko-KR" altLang="en-US" b="1" dirty="0" smtClean="0"/>
            <a:t> </a:t>
          </a:r>
          <a:r>
            <a:rPr lang="ko-KR" altLang="en-US" b="1" dirty="0" err="1" smtClean="0"/>
            <a:t>쓰나요시</a:t>
          </a:r>
          <a:r>
            <a:rPr lang="ko-KR" altLang="en-US" b="1" dirty="0" smtClean="0"/>
            <a:t> </a:t>
          </a:r>
          <a:r>
            <a:rPr lang="en-US" altLang="ko-KR" b="1" dirty="0" smtClean="0"/>
            <a:t>(5</a:t>
          </a:r>
          <a:r>
            <a:rPr lang="ko-KR" altLang="en-US" b="1" dirty="0" smtClean="0"/>
            <a:t>대 쇼군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156F9ED8-825C-4793-8F80-BFF72BC0D202}" type="parTrans" cxnId="{6C2FE119-C05D-42AC-B300-9A57E9DCD420}">
      <dgm:prSet/>
      <dgm:spPr/>
      <dgm:t>
        <a:bodyPr/>
        <a:lstStyle/>
        <a:p>
          <a:pPr latinLnBrk="1"/>
          <a:endParaRPr lang="ko-KR" altLang="en-US"/>
        </a:p>
      </dgm:t>
    </dgm:pt>
    <dgm:pt modelId="{99649DA4-3430-4B8F-B3BF-05AE4F0C25CD}" type="sibTrans" cxnId="{6C2FE119-C05D-42AC-B300-9A57E9DCD420}">
      <dgm:prSet/>
      <dgm:spPr/>
      <dgm:t>
        <a:bodyPr/>
        <a:lstStyle/>
        <a:p>
          <a:pPr latinLnBrk="1"/>
          <a:endParaRPr lang="ko-KR" altLang="en-US"/>
        </a:p>
      </dgm:t>
    </dgm:pt>
    <dgm:pt modelId="{54B9526B-6F59-4B0C-BBD2-82C1D2B6D93C}">
      <dgm:prSet phldrT="[텍스트]"/>
      <dgm:spPr/>
      <dgm:t>
        <a:bodyPr/>
        <a:lstStyle/>
        <a:p>
          <a:pPr latinLnBrk="1"/>
          <a:r>
            <a:rPr lang="ko-KR" altLang="en-US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문치정치 정착 및 막부의 권위는 확립하였으나</a:t>
          </a:r>
          <a:r>
            <a:rPr lang="en-US" altLang="ko-KR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대사원 건립 등의 막대한 지출로 막부 재정을 거의 고갈시킴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D5727AC5-B6F9-439B-BD51-2E127535539D}" type="parTrans" cxnId="{94899F32-BB5F-4A8C-A2D3-04D1E3920468}">
      <dgm:prSet/>
      <dgm:spPr/>
      <dgm:t>
        <a:bodyPr/>
        <a:lstStyle/>
        <a:p>
          <a:pPr latinLnBrk="1"/>
          <a:endParaRPr lang="ko-KR" altLang="en-US"/>
        </a:p>
      </dgm:t>
    </dgm:pt>
    <dgm:pt modelId="{90D80483-379D-4092-A8FF-395DCE22BDA8}" type="sibTrans" cxnId="{94899F32-BB5F-4A8C-A2D3-04D1E3920468}">
      <dgm:prSet/>
      <dgm:spPr/>
      <dgm:t>
        <a:bodyPr/>
        <a:lstStyle/>
        <a:p>
          <a:pPr latinLnBrk="1"/>
          <a:endParaRPr lang="ko-KR" altLang="en-US"/>
        </a:p>
      </dgm:t>
    </dgm:pt>
    <dgm:pt modelId="{C80BCBCF-CE3E-46E3-970E-05F9AE0DA8DC}">
      <dgm:prSet phldrT="[텍스트]"/>
      <dgm:spPr/>
      <dgm:t>
        <a:bodyPr/>
        <a:lstStyle/>
        <a:p>
          <a:pPr latinLnBrk="1"/>
          <a:r>
            <a:rPr lang="ko-KR" altLang="en-US" b="1" dirty="0" err="1" smtClean="0"/>
            <a:t>도쿠가와</a:t>
          </a:r>
          <a:r>
            <a:rPr lang="ko-KR" altLang="en-US" b="1" dirty="0" smtClean="0"/>
            <a:t> </a:t>
          </a:r>
          <a:r>
            <a:rPr lang="ko-KR" altLang="en-US" b="1" dirty="0" err="1" smtClean="0"/>
            <a:t>요시무네</a:t>
          </a:r>
          <a:r>
            <a:rPr lang="ko-KR" altLang="en-US" b="1" dirty="0" smtClean="0"/>
            <a:t> </a:t>
          </a:r>
          <a:r>
            <a:rPr lang="en-US" altLang="ko-KR" b="1" dirty="0" smtClean="0"/>
            <a:t>(8</a:t>
          </a:r>
          <a:r>
            <a:rPr lang="ko-KR" altLang="en-US" b="1" dirty="0" smtClean="0"/>
            <a:t>대 쇼군</a:t>
          </a:r>
          <a:r>
            <a:rPr lang="en-US" altLang="ko-KR" b="1" dirty="0" smtClean="0"/>
            <a:t>)</a:t>
          </a:r>
          <a:endParaRPr lang="ko-KR" altLang="en-US" b="1" dirty="0"/>
        </a:p>
      </dgm:t>
    </dgm:pt>
    <dgm:pt modelId="{00C20038-CA2D-4118-A10F-9BAB1F591EB7}" type="parTrans" cxnId="{8F8A4174-D31E-4D5D-9753-0B1221AE9C4A}">
      <dgm:prSet/>
      <dgm:spPr/>
      <dgm:t>
        <a:bodyPr/>
        <a:lstStyle/>
        <a:p>
          <a:pPr latinLnBrk="1"/>
          <a:endParaRPr lang="ko-KR" altLang="en-US"/>
        </a:p>
      </dgm:t>
    </dgm:pt>
    <dgm:pt modelId="{206E4A16-0981-4703-94DE-7887F3F82078}" type="sibTrans" cxnId="{8F8A4174-D31E-4D5D-9753-0B1221AE9C4A}">
      <dgm:prSet/>
      <dgm:spPr/>
      <dgm:t>
        <a:bodyPr/>
        <a:lstStyle/>
        <a:p>
          <a:pPr latinLnBrk="1"/>
          <a:endParaRPr lang="ko-KR" altLang="en-US"/>
        </a:p>
      </dgm:t>
    </dgm:pt>
    <dgm:pt modelId="{93A9A417-F662-4198-BA83-A939AE360DBF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정치전반에 걸쳐 개혁 </a:t>
          </a:r>
          <a:r>
            <a:rPr lang="en-US" altLang="ko-KR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(</a:t>
          </a:r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교호개혁</a:t>
          </a:r>
          <a:r>
            <a:rPr lang="en-US" altLang="ko-KR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) </a:t>
          </a:r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을 시도하여 재정은 회복세를 보였으나</a:t>
          </a:r>
          <a:r>
            <a:rPr lang="en-US" altLang="ko-KR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강제적 정책시행이 반발을 불러 실패함</a:t>
          </a:r>
          <a:endParaRPr lang="ko-KR" altLang="en-US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9FF8E1DF-5C97-4F16-B8DB-B32A7BD03529}" type="parTrans" cxnId="{932D43B8-6541-4039-A631-9DB7E60DFD29}">
      <dgm:prSet/>
      <dgm:spPr/>
      <dgm:t>
        <a:bodyPr/>
        <a:lstStyle/>
        <a:p>
          <a:pPr latinLnBrk="1"/>
          <a:endParaRPr lang="ko-KR" altLang="en-US"/>
        </a:p>
      </dgm:t>
    </dgm:pt>
    <dgm:pt modelId="{0C71A680-E806-44C6-A1FA-0E20A71AABBF}" type="sibTrans" cxnId="{932D43B8-6541-4039-A631-9DB7E60DFD29}">
      <dgm:prSet/>
      <dgm:spPr/>
      <dgm:t>
        <a:bodyPr/>
        <a:lstStyle/>
        <a:p>
          <a:pPr latinLnBrk="1"/>
          <a:endParaRPr lang="ko-KR" altLang="en-US"/>
        </a:p>
      </dgm:t>
    </dgm:pt>
    <dgm:pt modelId="{E5DF0984-C442-4DDF-921F-A8E305CDC7B3}" type="pres">
      <dgm:prSet presAssocID="{23F69F16-B280-49E4-9240-074B4D3967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1A0389-1848-496C-9A0E-3A0E88B37110}" type="pres">
      <dgm:prSet presAssocID="{B75533E7-E0E9-42C3-A981-B9E950C83488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9FA3D83B-3EB1-4D3B-997C-79797593579E}" type="pres">
      <dgm:prSet presAssocID="{B75533E7-E0E9-42C3-A981-B9E950C83488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0AD1B3B-3D79-428D-85AC-B06EFA19DB43}" type="pres">
      <dgm:prSet presAssocID="{B75533E7-E0E9-42C3-A981-B9E950C8348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C911372F-CE43-4305-AD65-D00293D982E6}" type="pres">
      <dgm:prSet presAssocID="{B75533E7-E0E9-42C3-A981-B9E950C8348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8D6E1D-70CC-4D7F-8E21-9CBB217147EE}" type="pres">
      <dgm:prSet presAssocID="{FD8E14F0-CA91-4B59-ACFB-3CB4F2445BEE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2BB99F61-9B64-4CF3-8C9D-6ECD99F265E6}" type="pres">
      <dgm:prSet presAssocID="{09188311-351C-40E6-A995-0AC48999B8D2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5F01117B-6ECC-484C-BA74-FCDC095E2D94}" type="pres">
      <dgm:prSet presAssocID="{09188311-351C-40E6-A995-0AC48999B8D2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9999416-F66C-4B76-BD37-BAB85A759D15}" type="pres">
      <dgm:prSet presAssocID="{09188311-351C-40E6-A995-0AC48999B8D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7546D1D-9137-4B05-A7D0-C163ECACB665}" type="pres">
      <dgm:prSet presAssocID="{09188311-351C-40E6-A995-0AC48999B8D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D1FDA6-B40E-43FE-BAB3-F51E34D7DC35}" type="pres">
      <dgm:prSet presAssocID="{99649DA4-3430-4B8F-B3BF-05AE4F0C25CD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3547B2C2-5E07-458B-A6D1-02C85209C771}" type="pres">
      <dgm:prSet presAssocID="{C80BCBCF-CE3E-46E3-970E-05F9AE0DA8DC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8885887E-46FE-4304-851A-F525D5FD7C47}" type="pres">
      <dgm:prSet presAssocID="{C80BCBCF-CE3E-46E3-970E-05F9AE0DA8DC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95E0615-B47F-468B-9D99-13F415D09CAC}" type="pres">
      <dgm:prSet presAssocID="{C80BCBCF-CE3E-46E3-970E-05F9AE0DA8D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DA7C526-6331-4285-AFF9-6CB451A53EA7}" type="pres">
      <dgm:prSet presAssocID="{C80BCBCF-CE3E-46E3-970E-05F9AE0DA8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3F7270A-268B-4C13-860A-61770A51066D}" srcId="{B75533E7-E0E9-42C3-A981-B9E950C83488}" destId="{D5A9B2A0-A736-4002-B414-CA7004B251A5}" srcOrd="0" destOrd="0" parTransId="{07CF96E0-FC0B-4C39-A9F0-5A6D266FF9EA}" sibTransId="{F9320F0A-7B1E-4420-AEB3-575AFBB5B4FD}"/>
    <dgm:cxn modelId="{758E3838-C1DE-411B-BEBA-8950503D50B9}" type="presOf" srcId="{D5A9B2A0-A736-4002-B414-CA7004B251A5}" destId="{9FA3D83B-3EB1-4D3B-997C-79797593579E}" srcOrd="0" destOrd="1" presId="urn:microsoft.com/office/officeart/2005/8/layout/vList4#1"/>
    <dgm:cxn modelId="{8F8A4174-D31E-4D5D-9753-0B1221AE9C4A}" srcId="{23F69F16-B280-49E4-9240-074B4D396771}" destId="{C80BCBCF-CE3E-46E3-970E-05F9AE0DA8DC}" srcOrd="2" destOrd="0" parTransId="{00C20038-CA2D-4118-A10F-9BAB1F591EB7}" sibTransId="{206E4A16-0981-4703-94DE-7887F3F82078}"/>
    <dgm:cxn modelId="{6C2FE119-C05D-42AC-B300-9A57E9DCD420}" srcId="{23F69F16-B280-49E4-9240-074B4D396771}" destId="{09188311-351C-40E6-A995-0AC48999B8D2}" srcOrd="1" destOrd="0" parTransId="{156F9ED8-825C-4793-8F80-BFF72BC0D202}" sibTransId="{99649DA4-3430-4B8F-B3BF-05AE4F0C25CD}"/>
    <dgm:cxn modelId="{27CC54A6-F9A6-4016-9DA7-1174CDB8E2E5}" type="presOf" srcId="{23F69F16-B280-49E4-9240-074B4D396771}" destId="{E5DF0984-C442-4DDF-921F-A8E305CDC7B3}" srcOrd="0" destOrd="0" presId="urn:microsoft.com/office/officeart/2005/8/layout/vList4#1"/>
    <dgm:cxn modelId="{6D10949C-1F58-4944-B889-050B652D8C11}" type="presOf" srcId="{B75533E7-E0E9-42C3-A981-B9E950C83488}" destId="{9FA3D83B-3EB1-4D3B-997C-79797593579E}" srcOrd="0" destOrd="0" presId="urn:microsoft.com/office/officeart/2005/8/layout/vList4#1"/>
    <dgm:cxn modelId="{44637883-95FE-49CB-A2EF-38D800254C7D}" srcId="{23F69F16-B280-49E4-9240-074B4D396771}" destId="{B75533E7-E0E9-42C3-A981-B9E950C83488}" srcOrd="0" destOrd="0" parTransId="{DEAC26FE-84F8-4EF6-8C34-53487B0C16D1}" sibTransId="{FD8E14F0-CA91-4B59-ACFB-3CB4F2445BEE}"/>
    <dgm:cxn modelId="{D4CEA64E-9DC2-4A38-890E-D9734B23A06B}" type="presOf" srcId="{54B9526B-6F59-4B0C-BBD2-82C1D2B6D93C}" destId="{5F01117B-6ECC-484C-BA74-FCDC095E2D94}" srcOrd="0" destOrd="1" presId="urn:microsoft.com/office/officeart/2005/8/layout/vList4#1"/>
    <dgm:cxn modelId="{DC0A1138-47AA-44A9-9C56-9A1A34EE198B}" type="presOf" srcId="{09188311-351C-40E6-A995-0AC48999B8D2}" destId="{5F01117B-6ECC-484C-BA74-FCDC095E2D94}" srcOrd="0" destOrd="0" presId="urn:microsoft.com/office/officeart/2005/8/layout/vList4#1"/>
    <dgm:cxn modelId="{E68600AB-0F83-416A-A31A-8E02D1B2F4D4}" type="presOf" srcId="{C80BCBCF-CE3E-46E3-970E-05F9AE0DA8DC}" destId="{2DA7C526-6331-4285-AFF9-6CB451A53EA7}" srcOrd="1" destOrd="0" presId="urn:microsoft.com/office/officeart/2005/8/layout/vList4#1"/>
    <dgm:cxn modelId="{0ED4DC18-2273-4E3D-868F-1C50A3E80623}" type="presOf" srcId="{09188311-351C-40E6-A995-0AC48999B8D2}" destId="{27546D1D-9137-4B05-A7D0-C163ECACB665}" srcOrd="1" destOrd="0" presId="urn:microsoft.com/office/officeart/2005/8/layout/vList4#1"/>
    <dgm:cxn modelId="{136B8DCE-571B-497D-A0A6-CC8037FB2A91}" type="presOf" srcId="{D5A9B2A0-A736-4002-B414-CA7004B251A5}" destId="{C911372F-CE43-4305-AD65-D00293D982E6}" srcOrd="1" destOrd="1" presId="urn:microsoft.com/office/officeart/2005/8/layout/vList4#1"/>
    <dgm:cxn modelId="{2D23357A-9363-4B4E-A83E-EC1B2EBB0378}" type="presOf" srcId="{93A9A417-F662-4198-BA83-A939AE360DBF}" destId="{2DA7C526-6331-4285-AFF9-6CB451A53EA7}" srcOrd="1" destOrd="1" presId="urn:microsoft.com/office/officeart/2005/8/layout/vList4#1"/>
    <dgm:cxn modelId="{0F0A6579-D99F-463F-BDAD-2A1C100B1944}" type="presOf" srcId="{B75533E7-E0E9-42C3-A981-B9E950C83488}" destId="{C911372F-CE43-4305-AD65-D00293D982E6}" srcOrd="1" destOrd="0" presId="urn:microsoft.com/office/officeart/2005/8/layout/vList4#1"/>
    <dgm:cxn modelId="{5C89AF2F-D582-45C3-AE7D-0B0721280021}" type="presOf" srcId="{93A9A417-F662-4198-BA83-A939AE360DBF}" destId="{8885887E-46FE-4304-851A-F525D5FD7C47}" srcOrd="0" destOrd="1" presId="urn:microsoft.com/office/officeart/2005/8/layout/vList4#1"/>
    <dgm:cxn modelId="{0D79DC2B-09CA-4E3B-B6DE-844D49239ED2}" type="presOf" srcId="{C80BCBCF-CE3E-46E3-970E-05F9AE0DA8DC}" destId="{8885887E-46FE-4304-851A-F525D5FD7C47}" srcOrd="0" destOrd="0" presId="urn:microsoft.com/office/officeart/2005/8/layout/vList4#1"/>
    <dgm:cxn modelId="{62D4888C-3096-4CCD-9205-ACB35C3FC1C6}" type="presOf" srcId="{54B9526B-6F59-4B0C-BBD2-82C1D2B6D93C}" destId="{27546D1D-9137-4B05-A7D0-C163ECACB665}" srcOrd="1" destOrd="1" presId="urn:microsoft.com/office/officeart/2005/8/layout/vList4#1"/>
    <dgm:cxn modelId="{94899F32-BB5F-4A8C-A2D3-04D1E3920468}" srcId="{09188311-351C-40E6-A995-0AC48999B8D2}" destId="{54B9526B-6F59-4B0C-BBD2-82C1D2B6D93C}" srcOrd="0" destOrd="0" parTransId="{D5727AC5-B6F9-439B-BD51-2E127535539D}" sibTransId="{90D80483-379D-4092-A8FF-395DCE22BDA8}"/>
    <dgm:cxn modelId="{932D43B8-6541-4039-A631-9DB7E60DFD29}" srcId="{C80BCBCF-CE3E-46E3-970E-05F9AE0DA8DC}" destId="{93A9A417-F662-4198-BA83-A939AE360DBF}" srcOrd="0" destOrd="0" parTransId="{9FF8E1DF-5C97-4F16-B8DB-B32A7BD03529}" sibTransId="{0C71A680-E806-44C6-A1FA-0E20A71AABBF}"/>
    <dgm:cxn modelId="{454807F9-DAA8-43C5-A782-5D7102258EAB}" type="presParOf" srcId="{E5DF0984-C442-4DDF-921F-A8E305CDC7B3}" destId="{611A0389-1848-496C-9A0E-3A0E88B37110}" srcOrd="0" destOrd="0" presId="urn:microsoft.com/office/officeart/2005/8/layout/vList4#1"/>
    <dgm:cxn modelId="{8C25AE09-6B8E-4796-932F-9BE052AB564A}" type="presParOf" srcId="{611A0389-1848-496C-9A0E-3A0E88B37110}" destId="{9FA3D83B-3EB1-4D3B-997C-79797593579E}" srcOrd="0" destOrd="0" presId="urn:microsoft.com/office/officeart/2005/8/layout/vList4#1"/>
    <dgm:cxn modelId="{311FF8F7-9241-45A4-8374-077C6D49038A}" type="presParOf" srcId="{611A0389-1848-496C-9A0E-3A0E88B37110}" destId="{00AD1B3B-3D79-428D-85AC-B06EFA19DB43}" srcOrd="1" destOrd="0" presId="urn:microsoft.com/office/officeart/2005/8/layout/vList4#1"/>
    <dgm:cxn modelId="{2EA93BC3-FE3E-4292-8262-5943FF3A9053}" type="presParOf" srcId="{611A0389-1848-496C-9A0E-3A0E88B37110}" destId="{C911372F-CE43-4305-AD65-D00293D982E6}" srcOrd="2" destOrd="0" presId="urn:microsoft.com/office/officeart/2005/8/layout/vList4#1"/>
    <dgm:cxn modelId="{95C3A2B9-2BDA-46CA-9643-BAF254F0254E}" type="presParOf" srcId="{E5DF0984-C442-4DDF-921F-A8E305CDC7B3}" destId="{E38D6E1D-70CC-4D7F-8E21-9CBB217147EE}" srcOrd="1" destOrd="0" presId="urn:microsoft.com/office/officeart/2005/8/layout/vList4#1"/>
    <dgm:cxn modelId="{3889EC8A-ECF0-4136-8CB2-074C6E42E0EF}" type="presParOf" srcId="{E5DF0984-C442-4DDF-921F-A8E305CDC7B3}" destId="{2BB99F61-9B64-4CF3-8C9D-6ECD99F265E6}" srcOrd="2" destOrd="0" presId="urn:microsoft.com/office/officeart/2005/8/layout/vList4#1"/>
    <dgm:cxn modelId="{B4DC2C7C-8AF7-4D72-8791-B77DE92B2F05}" type="presParOf" srcId="{2BB99F61-9B64-4CF3-8C9D-6ECD99F265E6}" destId="{5F01117B-6ECC-484C-BA74-FCDC095E2D94}" srcOrd="0" destOrd="0" presId="urn:microsoft.com/office/officeart/2005/8/layout/vList4#1"/>
    <dgm:cxn modelId="{DFE5340E-CCE0-4F81-AF74-A95459C60997}" type="presParOf" srcId="{2BB99F61-9B64-4CF3-8C9D-6ECD99F265E6}" destId="{39999416-F66C-4B76-BD37-BAB85A759D15}" srcOrd="1" destOrd="0" presId="urn:microsoft.com/office/officeart/2005/8/layout/vList4#1"/>
    <dgm:cxn modelId="{6FB29A2C-45DF-4955-8E19-E654C1EE2B63}" type="presParOf" srcId="{2BB99F61-9B64-4CF3-8C9D-6ECD99F265E6}" destId="{27546D1D-9137-4B05-A7D0-C163ECACB665}" srcOrd="2" destOrd="0" presId="urn:microsoft.com/office/officeart/2005/8/layout/vList4#1"/>
    <dgm:cxn modelId="{1DA2B471-2744-4C3A-A22B-021C28149C79}" type="presParOf" srcId="{E5DF0984-C442-4DDF-921F-A8E305CDC7B3}" destId="{31D1FDA6-B40E-43FE-BAB3-F51E34D7DC35}" srcOrd="3" destOrd="0" presId="urn:microsoft.com/office/officeart/2005/8/layout/vList4#1"/>
    <dgm:cxn modelId="{B41C4AFC-5898-4485-832C-02D53FD02FF9}" type="presParOf" srcId="{E5DF0984-C442-4DDF-921F-A8E305CDC7B3}" destId="{3547B2C2-5E07-458B-A6D1-02C85209C771}" srcOrd="4" destOrd="0" presId="urn:microsoft.com/office/officeart/2005/8/layout/vList4#1"/>
    <dgm:cxn modelId="{301E5AC6-1C01-445E-A2C8-9A7B40FA6254}" type="presParOf" srcId="{3547B2C2-5E07-458B-A6D1-02C85209C771}" destId="{8885887E-46FE-4304-851A-F525D5FD7C47}" srcOrd="0" destOrd="0" presId="urn:microsoft.com/office/officeart/2005/8/layout/vList4#1"/>
    <dgm:cxn modelId="{D9A34C36-04A9-4F0D-8303-1643CE989C67}" type="presParOf" srcId="{3547B2C2-5E07-458B-A6D1-02C85209C771}" destId="{B95E0615-B47F-468B-9D99-13F415D09CAC}" srcOrd="1" destOrd="0" presId="urn:microsoft.com/office/officeart/2005/8/layout/vList4#1"/>
    <dgm:cxn modelId="{5852CA90-B3BE-4844-A4EF-C9727860E27A}" type="presParOf" srcId="{3547B2C2-5E07-458B-A6D1-02C85209C771}" destId="{2DA7C526-6331-4285-AFF9-6CB451A53EA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2182E-DA7B-422E-B96C-A2C737854A41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3" csCatId="colorful" phldr="1"/>
      <dgm:spPr/>
    </dgm:pt>
    <dgm:pt modelId="{55164DE5-8CB2-4AE3-B61A-410765A86E2F}">
      <dgm:prSet phldrT="[텍스트]" custT="1"/>
      <dgm:spPr/>
      <dgm:t>
        <a:bodyPr/>
        <a:lstStyle/>
        <a:p>
          <a:pPr latinLnBrk="1"/>
          <a:r>
            <a:rPr lang="ko-KR" altLang="en-US" sz="1600" b="0" dirty="0" smtClean="0"/>
            <a:t>전국 쌀</a:t>
          </a:r>
          <a:endParaRPr lang="en-US" altLang="ko-KR" sz="1600" b="0" dirty="0" smtClean="0"/>
        </a:p>
        <a:p>
          <a:pPr latinLnBrk="1"/>
          <a:r>
            <a:rPr lang="en-US" altLang="ko-KR" sz="1600" b="1" dirty="0" smtClean="0"/>
            <a:t>400</a:t>
          </a:r>
          <a:r>
            <a:rPr lang="ko-KR" altLang="en-US" sz="1600" b="0" dirty="0" smtClean="0"/>
            <a:t>석</a:t>
          </a:r>
          <a:endParaRPr lang="ko-KR" altLang="en-US" sz="1600" b="0" dirty="0"/>
        </a:p>
      </dgm:t>
    </dgm:pt>
    <dgm:pt modelId="{F22EB614-CCBA-40B5-A8D0-1C1952C7DC22}" type="parTrans" cxnId="{7F6BA6E5-B888-4A87-8EEF-BB90252E09CE}">
      <dgm:prSet/>
      <dgm:spPr/>
      <dgm:t>
        <a:bodyPr/>
        <a:lstStyle/>
        <a:p>
          <a:pPr latinLnBrk="1"/>
          <a:endParaRPr lang="ko-KR" altLang="en-US"/>
        </a:p>
      </dgm:t>
    </dgm:pt>
    <dgm:pt modelId="{622D000F-6B19-438C-8349-BD16564BA0A0}" type="sibTrans" cxnId="{7F6BA6E5-B888-4A87-8EEF-BB90252E09CE}">
      <dgm:prSet/>
      <dgm:spPr/>
      <dgm:t>
        <a:bodyPr/>
        <a:lstStyle/>
        <a:p>
          <a:pPr latinLnBrk="1"/>
          <a:endParaRPr lang="ko-KR" altLang="en-US"/>
        </a:p>
      </dgm:t>
    </dgm:pt>
    <dgm:pt modelId="{8FBA6916-6E04-4875-931E-B77D0FFDF80B}">
      <dgm:prSet phldrT="[텍스트]" custT="1"/>
      <dgm:spPr/>
      <dgm:t>
        <a:bodyPr/>
        <a:lstStyle/>
        <a:p>
          <a:pPr latinLnBrk="1"/>
          <a:r>
            <a:rPr lang="ko-KR" altLang="en-US" sz="1600" b="0" dirty="0" smtClean="0"/>
            <a:t>영지 쌀</a:t>
          </a:r>
          <a:endParaRPr lang="en-US" altLang="ko-KR" sz="1600" b="0" dirty="0" smtClean="0"/>
        </a:p>
        <a:p>
          <a:pPr latinLnBrk="1"/>
          <a:r>
            <a:rPr lang="en-US" altLang="ko-KR" sz="1600" b="1" dirty="0" smtClean="0"/>
            <a:t>300</a:t>
          </a:r>
          <a:r>
            <a:rPr lang="ko-KR" altLang="en-US" sz="1600" b="0" dirty="0" smtClean="0"/>
            <a:t>석</a:t>
          </a:r>
          <a:endParaRPr lang="ko-KR" altLang="en-US" sz="1600" b="0" dirty="0"/>
        </a:p>
      </dgm:t>
    </dgm:pt>
    <dgm:pt modelId="{0FC20D44-050F-40C6-BA9D-B5E67398E1ED}" type="parTrans" cxnId="{CD10130F-89D5-49B3-9C79-1A73CA37BB72}">
      <dgm:prSet/>
      <dgm:spPr/>
      <dgm:t>
        <a:bodyPr/>
        <a:lstStyle/>
        <a:p>
          <a:pPr latinLnBrk="1"/>
          <a:endParaRPr lang="ko-KR" altLang="en-US"/>
        </a:p>
      </dgm:t>
    </dgm:pt>
    <dgm:pt modelId="{ED6D3B24-6941-44BD-BCE6-90F7679DAFC1}" type="sibTrans" cxnId="{CD10130F-89D5-49B3-9C79-1A73CA37BB72}">
      <dgm:prSet/>
      <dgm:spPr/>
      <dgm:t>
        <a:bodyPr/>
        <a:lstStyle/>
        <a:p>
          <a:pPr latinLnBrk="1"/>
          <a:endParaRPr lang="ko-KR" altLang="en-US"/>
        </a:p>
      </dgm:t>
    </dgm:pt>
    <dgm:pt modelId="{DE858090-0082-45BF-A29B-B6CAD5C6ADA6}">
      <dgm:prSet phldrT="[텍스트]" custT="1"/>
      <dgm:spPr/>
      <dgm:t>
        <a:bodyPr/>
        <a:lstStyle/>
        <a:p>
          <a:pPr latinLnBrk="1"/>
          <a:r>
            <a:rPr lang="en-US" altLang="ko-KR" sz="2800" dirty="0" smtClean="0"/>
            <a:t>1</a:t>
          </a:r>
          <a:r>
            <a:rPr lang="ko-KR" altLang="en-US" sz="2800" dirty="0" smtClean="0"/>
            <a:t>년 수입</a:t>
          </a:r>
          <a:endParaRPr lang="en-US" altLang="ko-KR" sz="2800" dirty="0" smtClean="0"/>
        </a:p>
        <a:p>
          <a:pPr latinLnBrk="1"/>
          <a:r>
            <a:rPr lang="en-US" altLang="ko-KR" sz="2800" b="1" dirty="0" smtClean="0"/>
            <a:t>700</a:t>
          </a:r>
          <a:r>
            <a:rPr lang="ko-KR" altLang="en-US" sz="2800" dirty="0" smtClean="0"/>
            <a:t>석</a:t>
          </a:r>
          <a:endParaRPr lang="ko-KR" altLang="en-US" sz="2800" dirty="0"/>
        </a:p>
      </dgm:t>
    </dgm:pt>
    <dgm:pt modelId="{D3C5D177-F3EC-44AB-9E01-CCFD1D027D6E}" type="parTrans" cxnId="{9CE0B76D-2554-4C4B-8B04-6D8B73852C85}">
      <dgm:prSet/>
      <dgm:spPr/>
      <dgm:t>
        <a:bodyPr/>
        <a:lstStyle/>
        <a:p>
          <a:pPr latinLnBrk="1"/>
          <a:endParaRPr lang="ko-KR" altLang="en-US"/>
        </a:p>
      </dgm:t>
    </dgm:pt>
    <dgm:pt modelId="{13CFEC9F-3B5E-45E4-8E6E-2C31495D0996}" type="sibTrans" cxnId="{9CE0B76D-2554-4C4B-8B04-6D8B73852C85}">
      <dgm:prSet/>
      <dgm:spPr/>
      <dgm:t>
        <a:bodyPr/>
        <a:lstStyle/>
        <a:p>
          <a:pPr latinLnBrk="1"/>
          <a:endParaRPr lang="ko-KR" altLang="en-US"/>
        </a:p>
      </dgm:t>
    </dgm:pt>
    <dgm:pt modelId="{0B5BBB9D-4993-4823-B05F-B9E63B43BF91}" type="pres">
      <dgm:prSet presAssocID="{11A2182E-DA7B-422E-B96C-A2C737854A41}" presName="Name0" presStyleCnt="0">
        <dgm:presLayoutVars>
          <dgm:dir/>
          <dgm:resizeHandles val="exact"/>
        </dgm:presLayoutVars>
      </dgm:prSet>
      <dgm:spPr/>
    </dgm:pt>
    <dgm:pt modelId="{EDAC62E9-9D95-481D-83BB-DCDEFFCB4342}" type="pres">
      <dgm:prSet presAssocID="{11A2182E-DA7B-422E-B96C-A2C737854A41}" presName="vNodes" presStyleCnt="0"/>
      <dgm:spPr/>
    </dgm:pt>
    <dgm:pt modelId="{A54C66E0-BA3A-42E8-99A8-D0E27B429830}" type="pres">
      <dgm:prSet presAssocID="{55164DE5-8CB2-4AE3-B61A-410765A86E2F}" presName="node" presStyleLbl="node1" presStyleIdx="0" presStyleCnt="3" custScaleX="107825" custScaleY="124961" custLinFactNeighborX="-1912" custLinFactNeighborY="-23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4460F4-49D8-49A5-89CC-881F5C5D093E}" type="pres">
      <dgm:prSet presAssocID="{622D000F-6B19-438C-8349-BD16564BA0A0}" presName="spacerT" presStyleCnt="0"/>
      <dgm:spPr/>
    </dgm:pt>
    <dgm:pt modelId="{40217C87-4080-4CC0-8592-DA3020592C2D}" type="pres">
      <dgm:prSet presAssocID="{622D000F-6B19-438C-8349-BD16564BA0A0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34FEAF2-60E4-4F4E-8E36-15BE91DC3127}" type="pres">
      <dgm:prSet presAssocID="{622D000F-6B19-438C-8349-BD16564BA0A0}" presName="spacerB" presStyleCnt="0"/>
      <dgm:spPr/>
    </dgm:pt>
    <dgm:pt modelId="{5D2CD8E1-CB99-4D75-B9AC-6110B8B498BA}" type="pres">
      <dgm:prSet presAssocID="{8FBA6916-6E04-4875-931E-B77D0FFDF80B}" presName="node" presStyleLbl="node1" presStyleIdx="1" presStyleCnt="3" custScaleX="112999" custScaleY="1181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26E8C6-AAFD-45CF-93D2-BA361275FEEC}" type="pres">
      <dgm:prSet presAssocID="{11A2182E-DA7B-422E-B96C-A2C737854A41}" presName="sibTransLast" presStyleLbl="sibTrans2D1" presStyleIdx="1" presStyleCnt="2" custScaleX="142705" custLinFactNeighborX="-18634" custLinFactNeighborY="13707"/>
      <dgm:spPr/>
      <dgm:t>
        <a:bodyPr/>
        <a:lstStyle/>
        <a:p>
          <a:pPr latinLnBrk="1"/>
          <a:endParaRPr lang="ko-KR" altLang="en-US"/>
        </a:p>
      </dgm:t>
    </dgm:pt>
    <dgm:pt modelId="{072908F9-DDC7-400B-93CC-272126D96B58}" type="pres">
      <dgm:prSet presAssocID="{11A2182E-DA7B-422E-B96C-A2C737854A41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491AE80-5BF8-408C-AC4E-05AC14697D7F}" type="pres">
      <dgm:prSet presAssocID="{11A2182E-DA7B-422E-B96C-A2C737854A41}" presName="lastNode" presStyleLbl="node1" presStyleIdx="2" presStyleCnt="3" custScaleX="107775" custScaleY="1201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10130F-89D5-49B3-9C79-1A73CA37BB72}" srcId="{11A2182E-DA7B-422E-B96C-A2C737854A41}" destId="{8FBA6916-6E04-4875-931E-B77D0FFDF80B}" srcOrd="1" destOrd="0" parTransId="{0FC20D44-050F-40C6-BA9D-B5E67398E1ED}" sibTransId="{ED6D3B24-6941-44BD-BCE6-90F7679DAFC1}"/>
    <dgm:cxn modelId="{5D440162-6CB9-4D3F-B835-418C122E1FE7}" type="presOf" srcId="{11A2182E-DA7B-422E-B96C-A2C737854A41}" destId="{0B5BBB9D-4993-4823-B05F-B9E63B43BF91}" srcOrd="0" destOrd="0" presId="urn:microsoft.com/office/officeart/2005/8/layout/equation2"/>
    <dgm:cxn modelId="{A40A1FB6-4F62-4745-A24D-DC7C30ECDE81}" type="presOf" srcId="{622D000F-6B19-438C-8349-BD16564BA0A0}" destId="{40217C87-4080-4CC0-8592-DA3020592C2D}" srcOrd="0" destOrd="0" presId="urn:microsoft.com/office/officeart/2005/8/layout/equation2"/>
    <dgm:cxn modelId="{9CE0B76D-2554-4C4B-8B04-6D8B73852C85}" srcId="{11A2182E-DA7B-422E-B96C-A2C737854A41}" destId="{DE858090-0082-45BF-A29B-B6CAD5C6ADA6}" srcOrd="2" destOrd="0" parTransId="{D3C5D177-F3EC-44AB-9E01-CCFD1D027D6E}" sibTransId="{13CFEC9F-3B5E-45E4-8E6E-2C31495D0996}"/>
    <dgm:cxn modelId="{B26689F6-906A-4B67-B836-BE85B76F50F1}" type="presOf" srcId="{DE858090-0082-45BF-A29B-B6CAD5C6ADA6}" destId="{2491AE80-5BF8-408C-AC4E-05AC14697D7F}" srcOrd="0" destOrd="0" presId="urn:microsoft.com/office/officeart/2005/8/layout/equation2"/>
    <dgm:cxn modelId="{82F9374A-21CA-4752-B322-22C28951A0F1}" type="presOf" srcId="{ED6D3B24-6941-44BD-BCE6-90F7679DAFC1}" destId="{3F26E8C6-AAFD-45CF-93D2-BA361275FEEC}" srcOrd="0" destOrd="0" presId="urn:microsoft.com/office/officeart/2005/8/layout/equation2"/>
    <dgm:cxn modelId="{7F6BA6E5-B888-4A87-8EEF-BB90252E09CE}" srcId="{11A2182E-DA7B-422E-B96C-A2C737854A41}" destId="{55164DE5-8CB2-4AE3-B61A-410765A86E2F}" srcOrd="0" destOrd="0" parTransId="{F22EB614-CCBA-40B5-A8D0-1C1952C7DC22}" sibTransId="{622D000F-6B19-438C-8349-BD16564BA0A0}"/>
    <dgm:cxn modelId="{582A85F7-186C-404B-95E8-B0E85F770245}" type="presOf" srcId="{8FBA6916-6E04-4875-931E-B77D0FFDF80B}" destId="{5D2CD8E1-CB99-4D75-B9AC-6110B8B498BA}" srcOrd="0" destOrd="0" presId="urn:microsoft.com/office/officeart/2005/8/layout/equation2"/>
    <dgm:cxn modelId="{CA02974B-716D-488D-9C92-038DE1086EE0}" type="presOf" srcId="{55164DE5-8CB2-4AE3-B61A-410765A86E2F}" destId="{A54C66E0-BA3A-42E8-99A8-D0E27B429830}" srcOrd="0" destOrd="0" presId="urn:microsoft.com/office/officeart/2005/8/layout/equation2"/>
    <dgm:cxn modelId="{13EF81A7-443A-495F-BD7B-C17B0C8EE3A3}" type="presOf" srcId="{ED6D3B24-6941-44BD-BCE6-90F7679DAFC1}" destId="{072908F9-DDC7-400B-93CC-272126D96B58}" srcOrd="1" destOrd="0" presId="urn:microsoft.com/office/officeart/2005/8/layout/equation2"/>
    <dgm:cxn modelId="{B04DBA70-B0E2-4419-995F-AEE05ABCDD91}" type="presParOf" srcId="{0B5BBB9D-4993-4823-B05F-B9E63B43BF91}" destId="{EDAC62E9-9D95-481D-83BB-DCDEFFCB4342}" srcOrd="0" destOrd="0" presId="urn:microsoft.com/office/officeart/2005/8/layout/equation2"/>
    <dgm:cxn modelId="{A7EA530B-5C3C-4656-BEB8-69ABCD7001EA}" type="presParOf" srcId="{EDAC62E9-9D95-481D-83BB-DCDEFFCB4342}" destId="{A54C66E0-BA3A-42E8-99A8-D0E27B429830}" srcOrd="0" destOrd="0" presId="urn:microsoft.com/office/officeart/2005/8/layout/equation2"/>
    <dgm:cxn modelId="{0C8A0B9D-9F33-42C9-B848-1B9656FAFA30}" type="presParOf" srcId="{EDAC62E9-9D95-481D-83BB-DCDEFFCB4342}" destId="{DB4460F4-49D8-49A5-89CC-881F5C5D093E}" srcOrd="1" destOrd="0" presId="urn:microsoft.com/office/officeart/2005/8/layout/equation2"/>
    <dgm:cxn modelId="{E5A5297E-320A-4C71-8F42-A3CD2B21DCAE}" type="presParOf" srcId="{EDAC62E9-9D95-481D-83BB-DCDEFFCB4342}" destId="{40217C87-4080-4CC0-8592-DA3020592C2D}" srcOrd="2" destOrd="0" presId="urn:microsoft.com/office/officeart/2005/8/layout/equation2"/>
    <dgm:cxn modelId="{2C75BD63-C572-4483-AC5D-09717A72143B}" type="presParOf" srcId="{EDAC62E9-9D95-481D-83BB-DCDEFFCB4342}" destId="{634FEAF2-60E4-4F4E-8E36-15BE91DC3127}" srcOrd="3" destOrd="0" presId="urn:microsoft.com/office/officeart/2005/8/layout/equation2"/>
    <dgm:cxn modelId="{25B3A3D0-91AC-4BF2-AC0A-9CAD48EA28F7}" type="presParOf" srcId="{EDAC62E9-9D95-481D-83BB-DCDEFFCB4342}" destId="{5D2CD8E1-CB99-4D75-B9AC-6110B8B498BA}" srcOrd="4" destOrd="0" presId="urn:microsoft.com/office/officeart/2005/8/layout/equation2"/>
    <dgm:cxn modelId="{A7ABB347-8394-4C6B-9F8B-971870C36285}" type="presParOf" srcId="{0B5BBB9D-4993-4823-B05F-B9E63B43BF91}" destId="{3F26E8C6-AAFD-45CF-93D2-BA361275FEEC}" srcOrd="1" destOrd="0" presId="urn:microsoft.com/office/officeart/2005/8/layout/equation2"/>
    <dgm:cxn modelId="{2CC62062-1821-49E7-AC0C-2C6B7A3E6923}" type="presParOf" srcId="{3F26E8C6-AAFD-45CF-93D2-BA361275FEEC}" destId="{072908F9-DDC7-400B-93CC-272126D96B58}" srcOrd="0" destOrd="0" presId="urn:microsoft.com/office/officeart/2005/8/layout/equation2"/>
    <dgm:cxn modelId="{2E30E702-6491-4C6E-AD73-ADA5B90405B0}" type="presParOf" srcId="{0B5BBB9D-4993-4823-B05F-B9E63B43BF91}" destId="{2491AE80-5BF8-408C-AC4E-05AC14697D7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9DA3D5-B4B0-4949-B47D-6AA40B973E7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B922F66-E9B4-41A8-A7BA-CAB6B4275C03}">
      <dgm:prSet phldrT="[텍스트]"/>
      <dgm:spPr/>
      <dgm:t>
        <a:bodyPr/>
        <a:lstStyle/>
        <a:p>
          <a:pPr latinLnBrk="1"/>
          <a:r>
            <a:rPr lang="ko-KR" altLang="en-US" b="1" dirty="0" smtClean="0"/>
            <a:t>막강한 경제력</a:t>
          </a:r>
          <a:endParaRPr lang="ko-KR" altLang="en-US" b="1" dirty="0"/>
        </a:p>
      </dgm:t>
    </dgm:pt>
    <dgm:pt modelId="{07EB2ACD-EECC-4CA2-A425-352C6DF01279}" type="parTrans" cxnId="{AD998A9E-3A2F-4AF4-8797-E25B8EA0AEA0}">
      <dgm:prSet/>
      <dgm:spPr/>
      <dgm:t>
        <a:bodyPr/>
        <a:lstStyle/>
        <a:p>
          <a:pPr latinLnBrk="1"/>
          <a:endParaRPr lang="ko-KR" altLang="en-US"/>
        </a:p>
      </dgm:t>
    </dgm:pt>
    <dgm:pt modelId="{4B15B41C-3C40-4097-B602-FA4985FB3E62}" type="sibTrans" cxnId="{AD998A9E-3A2F-4AF4-8797-E25B8EA0AEA0}">
      <dgm:prSet/>
      <dgm:spPr/>
      <dgm:t>
        <a:bodyPr/>
        <a:lstStyle/>
        <a:p>
          <a:pPr latinLnBrk="1"/>
          <a:endParaRPr lang="ko-KR" altLang="en-US"/>
        </a:p>
      </dgm:t>
    </dgm:pt>
    <dgm:pt modelId="{1A33E58F-A53D-4F76-8D00-108924BA7081}">
      <dgm:prSet phldrT="[텍스트]" custT="1"/>
      <dgm:spPr/>
      <dgm:t>
        <a:bodyPr/>
        <a:lstStyle/>
        <a:p>
          <a:pPr latinLnBrk="1"/>
          <a:r>
            <a:rPr lang="ko-KR" altLang="en-US" sz="2000" b="1" smtClean="0"/>
            <a:t>나가사키</a:t>
          </a:r>
          <a:endParaRPr lang="en-US" altLang="ko-KR" sz="2000" b="1" smtClean="0"/>
        </a:p>
        <a:p>
          <a:pPr latinLnBrk="1"/>
          <a:r>
            <a:rPr lang="ko-KR" altLang="en-US" sz="2000" b="1" smtClean="0"/>
            <a:t>무역 독점</a:t>
          </a:r>
          <a:endParaRPr lang="ko-KR" altLang="en-US" sz="2000" b="1" dirty="0"/>
        </a:p>
      </dgm:t>
    </dgm:pt>
    <dgm:pt modelId="{4E0F6062-F84D-419C-B43F-24929BABAA97}" type="parTrans" cxnId="{50E6D779-B40A-436A-ADBC-E8560D2C9B13}">
      <dgm:prSet/>
      <dgm:spPr/>
      <dgm:t>
        <a:bodyPr/>
        <a:lstStyle/>
        <a:p>
          <a:pPr latinLnBrk="1"/>
          <a:endParaRPr lang="ko-KR" altLang="en-US"/>
        </a:p>
      </dgm:t>
    </dgm:pt>
    <dgm:pt modelId="{A741E116-5C6C-4D9E-AD8D-99DD12DE29B9}" type="sibTrans" cxnId="{50E6D779-B40A-436A-ADBC-E8560D2C9B13}">
      <dgm:prSet/>
      <dgm:spPr/>
      <dgm:t>
        <a:bodyPr/>
        <a:lstStyle/>
        <a:p>
          <a:pPr latinLnBrk="1"/>
          <a:endParaRPr lang="ko-KR" altLang="en-US"/>
        </a:p>
      </dgm:t>
    </dgm:pt>
    <dgm:pt modelId="{BB9B24EE-5DF3-4612-88F1-4A03A705DC1F}">
      <dgm:prSet phldrT="[텍스트]" custT="1"/>
      <dgm:spPr/>
      <dgm:t>
        <a:bodyPr/>
        <a:lstStyle/>
        <a:p>
          <a:pPr latinLnBrk="1"/>
          <a:r>
            <a:rPr lang="ko-KR" altLang="en-US" sz="2000" b="1" smtClean="0"/>
            <a:t>주요지역 </a:t>
          </a:r>
          <a:endParaRPr lang="en-US" altLang="ko-KR" sz="2000" b="1" smtClean="0"/>
        </a:p>
        <a:p>
          <a:pPr latinLnBrk="1"/>
          <a:r>
            <a:rPr lang="ko-KR" altLang="en-US" sz="2000" b="1" smtClean="0"/>
            <a:t>광산 독점</a:t>
          </a:r>
          <a:endParaRPr lang="ko-KR" altLang="en-US" sz="2000" b="1" dirty="0"/>
        </a:p>
      </dgm:t>
    </dgm:pt>
    <dgm:pt modelId="{F14B4AA9-0D5B-49D9-BAE7-B63490E3061A}" type="parTrans" cxnId="{399B7B9A-7D2F-46A0-B031-916A31231728}">
      <dgm:prSet/>
      <dgm:spPr/>
      <dgm:t>
        <a:bodyPr/>
        <a:lstStyle/>
        <a:p>
          <a:pPr latinLnBrk="1"/>
          <a:endParaRPr lang="ko-KR" altLang="en-US"/>
        </a:p>
      </dgm:t>
    </dgm:pt>
    <dgm:pt modelId="{32BC76CE-F107-4608-B99E-E5043EBE721E}" type="sibTrans" cxnId="{399B7B9A-7D2F-46A0-B031-916A31231728}">
      <dgm:prSet/>
      <dgm:spPr/>
      <dgm:t>
        <a:bodyPr/>
        <a:lstStyle/>
        <a:p>
          <a:pPr latinLnBrk="1"/>
          <a:endParaRPr lang="ko-KR" altLang="en-US"/>
        </a:p>
      </dgm:t>
    </dgm:pt>
    <dgm:pt modelId="{D8CD962B-896C-441D-8000-423D60CB7E7C}">
      <dgm:prSet phldrT="[텍스트]"/>
      <dgm:spPr/>
      <dgm:t>
        <a:bodyPr/>
        <a:lstStyle/>
        <a:p>
          <a:pPr latinLnBrk="1"/>
          <a:r>
            <a:rPr lang="ko-KR" altLang="en-US" b="1" smtClean="0"/>
            <a:t>주요상공업도시 상납급</a:t>
          </a:r>
          <a:endParaRPr lang="ko-KR" altLang="en-US" b="1" dirty="0"/>
        </a:p>
      </dgm:t>
    </dgm:pt>
    <dgm:pt modelId="{C80A1F38-736A-498E-828D-03ECADE3A594}" type="parTrans" cxnId="{0D952D28-46B5-4B8E-8C08-383AABCFB97F}">
      <dgm:prSet/>
      <dgm:spPr/>
      <dgm:t>
        <a:bodyPr/>
        <a:lstStyle/>
        <a:p>
          <a:pPr latinLnBrk="1"/>
          <a:endParaRPr lang="ko-KR" altLang="en-US"/>
        </a:p>
      </dgm:t>
    </dgm:pt>
    <dgm:pt modelId="{5DE0F68B-E15B-44C5-95D9-79E7F075859F}" type="sibTrans" cxnId="{0D952D28-46B5-4B8E-8C08-383AABCFB97F}">
      <dgm:prSet/>
      <dgm:spPr/>
      <dgm:t>
        <a:bodyPr/>
        <a:lstStyle/>
        <a:p>
          <a:pPr latinLnBrk="1"/>
          <a:endParaRPr lang="ko-KR" altLang="en-US"/>
        </a:p>
      </dgm:t>
    </dgm:pt>
    <dgm:pt modelId="{242BCA8C-C7A4-424D-A22A-A23A9F5D5947}" type="pres">
      <dgm:prSet presAssocID="{619DA3D5-B4B0-4949-B47D-6AA40B973E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821586-E31A-4256-922C-C1C31EE50D72}" type="pres">
      <dgm:prSet presAssocID="{3B922F66-E9B4-41A8-A7BA-CAB6B4275C03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B8864F5-64CC-4086-9C85-DE54F8F0A9D1}" type="pres">
      <dgm:prSet presAssocID="{4E0F6062-F84D-419C-B43F-24929BABAA97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C8844C6-A368-427E-BE2C-CD5D3E118F55}" type="pres">
      <dgm:prSet presAssocID="{1A33E58F-A53D-4F76-8D00-108924BA70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6AAB85-543B-4D02-9221-04F6B1D4AEF2}" type="pres">
      <dgm:prSet presAssocID="{F14B4AA9-0D5B-49D9-BAE7-B63490E3061A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7B2A90B0-3A2E-4EF3-AB3E-652B7B1D36A7}" type="pres">
      <dgm:prSet presAssocID="{BB9B24EE-5DF3-4612-88F1-4A03A705DC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85D5A1-97AA-4458-B86C-52030C78444B}" type="pres">
      <dgm:prSet presAssocID="{C80A1F38-736A-498E-828D-03ECADE3A594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7792503-A694-41A2-AD3F-F6B97446F91F}" type="pres">
      <dgm:prSet presAssocID="{D8CD962B-896C-441D-8000-423D60CB7E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00A5873-6B07-43D9-BFFF-2CBF1D1A4BE3}" type="presOf" srcId="{F14B4AA9-0D5B-49D9-BAE7-B63490E3061A}" destId="{F46AAB85-543B-4D02-9221-04F6B1D4AEF2}" srcOrd="0" destOrd="0" presId="urn:microsoft.com/office/officeart/2005/8/layout/radial4"/>
    <dgm:cxn modelId="{D8A9BD41-F9B4-46A2-9600-7327F66B3474}" type="presOf" srcId="{C80A1F38-736A-498E-828D-03ECADE3A594}" destId="{BB85D5A1-97AA-4458-B86C-52030C78444B}" srcOrd="0" destOrd="0" presId="urn:microsoft.com/office/officeart/2005/8/layout/radial4"/>
    <dgm:cxn modelId="{0D952D28-46B5-4B8E-8C08-383AABCFB97F}" srcId="{3B922F66-E9B4-41A8-A7BA-CAB6B4275C03}" destId="{D8CD962B-896C-441D-8000-423D60CB7E7C}" srcOrd="2" destOrd="0" parTransId="{C80A1F38-736A-498E-828D-03ECADE3A594}" sibTransId="{5DE0F68B-E15B-44C5-95D9-79E7F075859F}"/>
    <dgm:cxn modelId="{50E6D779-B40A-436A-ADBC-E8560D2C9B13}" srcId="{3B922F66-E9B4-41A8-A7BA-CAB6B4275C03}" destId="{1A33E58F-A53D-4F76-8D00-108924BA7081}" srcOrd="0" destOrd="0" parTransId="{4E0F6062-F84D-419C-B43F-24929BABAA97}" sibTransId="{A741E116-5C6C-4D9E-AD8D-99DD12DE29B9}"/>
    <dgm:cxn modelId="{399B7B9A-7D2F-46A0-B031-916A31231728}" srcId="{3B922F66-E9B4-41A8-A7BA-CAB6B4275C03}" destId="{BB9B24EE-5DF3-4612-88F1-4A03A705DC1F}" srcOrd="1" destOrd="0" parTransId="{F14B4AA9-0D5B-49D9-BAE7-B63490E3061A}" sibTransId="{32BC76CE-F107-4608-B99E-E5043EBE721E}"/>
    <dgm:cxn modelId="{E251520F-3ADF-435D-B4C0-6487FB7A52D6}" type="presOf" srcId="{4E0F6062-F84D-419C-B43F-24929BABAA97}" destId="{1B8864F5-64CC-4086-9C85-DE54F8F0A9D1}" srcOrd="0" destOrd="0" presId="urn:microsoft.com/office/officeart/2005/8/layout/radial4"/>
    <dgm:cxn modelId="{0BE27302-F55E-4A8F-B004-7FFEB00A2055}" type="presOf" srcId="{619DA3D5-B4B0-4949-B47D-6AA40B973E76}" destId="{242BCA8C-C7A4-424D-A22A-A23A9F5D5947}" srcOrd="0" destOrd="0" presId="urn:microsoft.com/office/officeart/2005/8/layout/radial4"/>
    <dgm:cxn modelId="{BEA3BE02-83A5-441A-9EE6-7F8F89FC9A0E}" type="presOf" srcId="{D8CD962B-896C-441D-8000-423D60CB7E7C}" destId="{47792503-A694-41A2-AD3F-F6B97446F91F}" srcOrd="0" destOrd="0" presId="urn:microsoft.com/office/officeart/2005/8/layout/radial4"/>
    <dgm:cxn modelId="{84F7257A-CC60-41B5-971B-18A627ED6012}" type="presOf" srcId="{3B922F66-E9B4-41A8-A7BA-CAB6B4275C03}" destId="{D2821586-E31A-4256-922C-C1C31EE50D72}" srcOrd="0" destOrd="0" presId="urn:microsoft.com/office/officeart/2005/8/layout/radial4"/>
    <dgm:cxn modelId="{AD998A9E-3A2F-4AF4-8797-E25B8EA0AEA0}" srcId="{619DA3D5-B4B0-4949-B47D-6AA40B973E76}" destId="{3B922F66-E9B4-41A8-A7BA-CAB6B4275C03}" srcOrd="0" destOrd="0" parTransId="{07EB2ACD-EECC-4CA2-A425-352C6DF01279}" sibTransId="{4B15B41C-3C40-4097-B602-FA4985FB3E62}"/>
    <dgm:cxn modelId="{34EBAD79-2C4A-431D-AC3B-9DB841B1CD0D}" type="presOf" srcId="{BB9B24EE-5DF3-4612-88F1-4A03A705DC1F}" destId="{7B2A90B0-3A2E-4EF3-AB3E-652B7B1D36A7}" srcOrd="0" destOrd="0" presId="urn:microsoft.com/office/officeart/2005/8/layout/radial4"/>
    <dgm:cxn modelId="{480D9EF7-EAF4-414A-BBBC-14073E677EC8}" type="presOf" srcId="{1A33E58F-A53D-4F76-8D00-108924BA7081}" destId="{3C8844C6-A368-427E-BE2C-CD5D3E118F55}" srcOrd="0" destOrd="0" presId="urn:microsoft.com/office/officeart/2005/8/layout/radial4"/>
    <dgm:cxn modelId="{AF8AB2A0-6359-4CB9-A0DC-5C326BA4DD35}" type="presParOf" srcId="{242BCA8C-C7A4-424D-A22A-A23A9F5D5947}" destId="{D2821586-E31A-4256-922C-C1C31EE50D72}" srcOrd="0" destOrd="0" presId="urn:microsoft.com/office/officeart/2005/8/layout/radial4"/>
    <dgm:cxn modelId="{57165A2D-3916-4512-AFF8-EDD7A42C096A}" type="presParOf" srcId="{242BCA8C-C7A4-424D-A22A-A23A9F5D5947}" destId="{1B8864F5-64CC-4086-9C85-DE54F8F0A9D1}" srcOrd="1" destOrd="0" presId="urn:microsoft.com/office/officeart/2005/8/layout/radial4"/>
    <dgm:cxn modelId="{CE40D56B-01EC-4C5E-B0E3-044C5270EC83}" type="presParOf" srcId="{242BCA8C-C7A4-424D-A22A-A23A9F5D5947}" destId="{3C8844C6-A368-427E-BE2C-CD5D3E118F55}" srcOrd="2" destOrd="0" presId="urn:microsoft.com/office/officeart/2005/8/layout/radial4"/>
    <dgm:cxn modelId="{258BAB85-7CA2-404E-B64A-A7153EB709A7}" type="presParOf" srcId="{242BCA8C-C7A4-424D-A22A-A23A9F5D5947}" destId="{F46AAB85-543B-4D02-9221-04F6B1D4AEF2}" srcOrd="3" destOrd="0" presId="urn:microsoft.com/office/officeart/2005/8/layout/radial4"/>
    <dgm:cxn modelId="{F8EDA2B5-933B-4E83-B0AF-8ABAC47F8444}" type="presParOf" srcId="{242BCA8C-C7A4-424D-A22A-A23A9F5D5947}" destId="{7B2A90B0-3A2E-4EF3-AB3E-652B7B1D36A7}" srcOrd="4" destOrd="0" presId="urn:microsoft.com/office/officeart/2005/8/layout/radial4"/>
    <dgm:cxn modelId="{5752A025-5721-4231-B706-52825C0664B4}" type="presParOf" srcId="{242BCA8C-C7A4-424D-A22A-A23A9F5D5947}" destId="{BB85D5A1-97AA-4458-B86C-52030C78444B}" srcOrd="5" destOrd="0" presId="urn:microsoft.com/office/officeart/2005/8/layout/radial4"/>
    <dgm:cxn modelId="{3B5320DF-B480-4D98-84E1-0A7114779B9E}" type="presParOf" srcId="{242BCA8C-C7A4-424D-A22A-A23A9F5D5947}" destId="{47792503-A694-41A2-AD3F-F6B97446F9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BD607-8A09-4949-BF83-A866A0DC3458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6DE8BBC8-34E2-46FE-BD84-6DFCF4EC28BC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산킨고타이</a:t>
          </a:r>
          <a:r>
            <a:rPr lang="ko-KR" altLang="en-US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제도</a:t>
          </a:r>
          <a:endParaRPr lang="ko-KR" altLang="en-US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58772C67-E0CC-411D-A46A-EBE83CD80E4B}" type="parTrans" cxnId="{EA65ADE8-6B77-4092-B634-0E0FDDDFD15D}">
      <dgm:prSet/>
      <dgm:spPr/>
      <dgm:t>
        <a:bodyPr/>
        <a:lstStyle/>
        <a:p>
          <a:pPr latinLnBrk="1"/>
          <a:endParaRPr lang="ko-KR" altLang="en-US"/>
        </a:p>
      </dgm:t>
    </dgm:pt>
    <dgm:pt modelId="{D2115144-1471-4784-A725-2ABEA74763DB}" type="sibTrans" cxnId="{EA65ADE8-6B77-4092-B634-0E0FDDDFD15D}">
      <dgm:prSet/>
      <dgm:spPr/>
      <dgm:t>
        <a:bodyPr/>
        <a:lstStyle/>
        <a:p>
          <a:pPr latinLnBrk="1"/>
          <a:endParaRPr lang="ko-KR" altLang="en-US"/>
        </a:p>
      </dgm:t>
    </dgm:pt>
    <dgm:pt modelId="{9AED5936-8ABE-4F69-8FF3-937A4CFEBF81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도로 발달</a:t>
          </a:r>
          <a:endParaRPr lang="ko-KR" altLang="en-US" sz="20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2D43B368-8BB0-47BA-A790-F43E3992F644}" type="parTrans" cxnId="{BA843DF2-9A40-4B58-B1D6-ABE95F524046}">
      <dgm:prSet/>
      <dgm:spPr/>
      <dgm:t>
        <a:bodyPr/>
        <a:lstStyle/>
        <a:p>
          <a:pPr latinLnBrk="1"/>
          <a:endParaRPr lang="ko-KR" altLang="en-US"/>
        </a:p>
      </dgm:t>
    </dgm:pt>
    <dgm:pt modelId="{FA3EF49A-C70D-4DCE-A3C6-45848F2606A2}" type="sibTrans" cxnId="{BA843DF2-9A40-4B58-B1D6-ABE95F524046}">
      <dgm:prSet/>
      <dgm:spPr/>
      <dgm:t>
        <a:bodyPr/>
        <a:lstStyle/>
        <a:p>
          <a:pPr latinLnBrk="1"/>
          <a:endParaRPr lang="ko-KR" altLang="en-US"/>
        </a:p>
      </dgm:t>
    </dgm:pt>
    <dgm:pt modelId="{867CFE61-4D7D-4331-96CB-DB245858A365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화폐 통일</a:t>
          </a:r>
          <a:endParaRPr lang="ko-KR" altLang="en-US" sz="20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729752B4-6D9E-4D16-BC16-925ED32DC77B}" type="parTrans" cxnId="{1F4530E4-9589-42FE-B7C8-77F6092E5FDB}">
      <dgm:prSet/>
      <dgm:spPr/>
      <dgm:t>
        <a:bodyPr/>
        <a:lstStyle/>
        <a:p>
          <a:pPr latinLnBrk="1"/>
          <a:endParaRPr lang="ko-KR" altLang="en-US"/>
        </a:p>
      </dgm:t>
    </dgm:pt>
    <dgm:pt modelId="{7132369E-0FA1-4014-8DB3-F0937F8A9F05}" type="sibTrans" cxnId="{1F4530E4-9589-42FE-B7C8-77F6092E5FDB}">
      <dgm:prSet/>
      <dgm:spPr/>
      <dgm:t>
        <a:bodyPr/>
        <a:lstStyle/>
        <a:p>
          <a:pPr latinLnBrk="1"/>
          <a:endParaRPr lang="ko-KR" altLang="en-US"/>
        </a:p>
      </dgm:t>
    </dgm:pt>
    <dgm:pt modelId="{BD2AEDD4-326F-4B59-8E96-E45F34582522}" type="pres">
      <dgm:prSet presAssocID="{01DBD607-8A09-4949-BF83-A866A0DC3458}" presName="Name0" presStyleCnt="0">
        <dgm:presLayoutVars>
          <dgm:dir/>
          <dgm:resizeHandles val="exact"/>
        </dgm:presLayoutVars>
      </dgm:prSet>
      <dgm:spPr/>
    </dgm:pt>
    <dgm:pt modelId="{A0E8EE3B-D3CC-4702-8A08-6253DCE8BAC0}" type="pres">
      <dgm:prSet presAssocID="{6DE8BBC8-34E2-46FE-BD84-6DFCF4EC28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A080A6-D5BE-4D9A-938B-CEBDBEA93B31}" type="pres">
      <dgm:prSet presAssocID="{D2115144-1471-4784-A725-2ABEA74763DB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20B99DD-C4B1-4F4F-AF08-582CFDA09BF8}" type="pres">
      <dgm:prSet presAssocID="{D2115144-1471-4784-A725-2ABEA74763DB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0042A29-BE0C-484C-90C0-17CB5AC28039}" type="pres">
      <dgm:prSet presAssocID="{9AED5936-8ABE-4F69-8FF3-937A4CFEBF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E86209-E94C-4BF5-BDC7-3D62394FD373}" type="pres">
      <dgm:prSet presAssocID="{FA3EF49A-C70D-4DCE-A3C6-45848F2606A2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6B7D8E8-6E42-4E61-B5B6-DAA77AA042E7}" type="pres">
      <dgm:prSet presAssocID="{FA3EF49A-C70D-4DCE-A3C6-45848F2606A2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11E711A-BAA2-4550-830F-C4B4F6A5EDAD}" type="pres">
      <dgm:prSet presAssocID="{867CFE61-4D7D-4331-96CB-DB245858A3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F1FCE8F-034E-4364-AED8-CA11E363EDF9}" type="presOf" srcId="{867CFE61-4D7D-4331-96CB-DB245858A365}" destId="{811E711A-BAA2-4550-830F-C4B4F6A5EDAD}" srcOrd="0" destOrd="0" presId="urn:microsoft.com/office/officeart/2005/8/layout/process1"/>
    <dgm:cxn modelId="{FE1DD2BF-2466-41BF-92CB-0AE7065865E0}" type="presOf" srcId="{D2115144-1471-4784-A725-2ABEA74763DB}" destId="{A20B99DD-C4B1-4F4F-AF08-582CFDA09BF8}" srcOrd="1" destOrd="0" presId="urn:microsoft.com/office/officeart/2005/8/layout/process1"/>
    <dgm:cxn modelId="{4767E28F-3D0B-425A-9260-CDCDDBD87A4A}" type="presOf" srcId="{FA3EF49A-C70D-4DCE-A3C6-45848F2606A2}" destId="{F3E86209-E94C-4BF5-BDC7-3D62394FD373}" srcOrd="0" destOrd="0" presId="urn:microsoft.com/office/officeart/2005/8/layout/process1"/>
    <dgm:cxn modelId="{31E54C07-8945-4536-8913-77E8DCE0F40D}" type="presOf" srcId="{01DBD607-8A09-4949-BF83-A866A0DC3458}" destId="{BD2AEDD4-326F-4B59-8E96-E45F34582522}" srcOrd="0" destOrd="0" presId="urn:microsoft.com/office/officeart/2005/8/layout/process1"/>
    <dgm:cxn modelId="{55B2F883-BD51-47F0-AEE0-8226719A762D}" type="presOf" srcId="{D2115144-1471-4784-A725-2ABEA74763DB}" destId="{ABA080A6-D5BE-4D9A-938B-CEBDBEA93B31}" srcOrd="0" destOrd="0" presId="urn:microsoft.com/office/officeart/2005/8/layout/process1"/>
    <dgm:cxn modelId="{BA843DF2-9A40-4B58-B1D6-ABE95F524046}" srcId="{01DBD607-8A09-4949-BF83-A866A0DC3458}" destId="{9AED5936-8ABE-4F69-8FF3-937A4CFEBF81}" srcOrd="1" destOrd="0" parTransId="{2D43B368-8BB0-47BA-A790-F43E3992F644}" sibTransId="{FA3EF49A-C70D-4DCE-A3C6-45848F2606A2}"/>
    <dgm:cxn modelId="{1F4530E4-9589-42FE-B7C8-77F6092E5FDB}" srcId="{01DBD607-8A09-4949-BF83-A866A0DC3458}" destId="{867CFE61-4D7D-4331-96CB-DB245858A365}" srcOrd="2" destOrd="0" parTransId="{729752B4-6D9E-4D16-BC16-925ED32DC77B}" sibTransId="{7132369E-0FA1-4014-8DB3-F0937F8A9F05}"/>
    <dgm:cxn modelId="{EA65ADE8-6B77-4092-B634-0E0FDDDFD15D}" srcId="{01DBD607-8A09-4949-BF83-A866A0DC3458}" destId="{6DE8BBC8-34E2-46FE-BD84-6DFCF4EC28BC}" srcOrd="0" destOrd="0" parTransId="{58772C67-E0CC-411D-A46A-EBE83CD80E4B}" sibTransId="{D2115144-1471-4784-A725-2ABEA74763DB}"/>
    <dgm:cxn modelId="{0C4ED92D-E610-4ED2-B735-C85F75BEF144}" type="presOf" srcId="{9AED5936-8ABE-4F69-8FF3-937A4CFEBF81}" destId="{20042A29-BE0C-484C-90C0-17CB5AC28039}" srcOrd="0" destOrd="0" presId="urn:microsoft.com/office/officeart/2005/8/layout/process1"/>
    <dgm:cxn modelId="{86F8D767-551C-41E8-A218-D912844E749B}" type="presOf" srcId="{FA3EF49A-C70D-4DCE-A3C6-45848F2606A2}" destId="{B6B7D8E8-6E42-4E61-B5B6-DAA77AA042E7}" srcOrd="1" destOrd="0" presId="urn:microsoft.com/office/officeart/2005/8/layout/process1"/>
    <dgm:cxn modelId="{92AC7DE4-ACD9-4A01-A877-9E6CE9111B61}" type="presOf" srcId="{6DE8BBC8-34E2-46FE-BD84-6DFCF4EC28BC}" destId="{A0E8EE3B-D3CC-4702-8A08-6253DCE8BAC0}" srcOrd="0" destOrd="0" presId="urn:microsoft.com/office/officeart/2005/8/layout/process1"/>
    <dgm:cxn modelId="{00732407-BF88-441C-B408-2529D1359E08}" type="presParOf" srcId="{BD2AEDD4-326F-4B59-8E96-E45F34582522}" destId="{A0E8EE3B-D3CC-4702-8A08-6253DCE8BAC0}" srcOrd="0" destOrd="0" presId="urn:microsoft.com/office/officeart/2005/8/layout/process1"/>
    <dgm:cxn modelId="{6312A9E7-DAF3-4620-A865-DAC330E241F2}" type="presParOf" srcId="{BD2AEDD4-326F-4B59-8E96-E45F34582522}" destId="{ABA080A6-D5BE-4D9A-938B-CEBDBEA93B31}" srcOrd="1" destOrd="0" presId="urn:microsoft.com/office/officeart/2005/8/layout/process1"/>
    <dgm:cxn modelId="{B4CE7850-07B6-49AA-B218-960C453C0051}" type="presParOf" srcId="{ABA080A6-D5BE-4D9A-938B-CEBDBEA93B31}" destId="{A20B99DD-C4B1-4F4F-AF08-582CFDA09BF8}" srcOrd="0" destOrd="0" presId="urn:microsoft.com/office/officeart/2005/8/layout/process1"/>
    <dgm:cxn modelId="{FABB0A8E-318D-41BA-BC59-39C92B83228D}" type="presParOf" srcId="{BD2AEDD4-326F-4B59-8E96-E45F34582522}" destId="{20042A29-BE0C-484C-90C0-17CB5AC28039}" srcOrd="2" destOrd="0" presId="urn:microsoft.com/office/officeart/2005/8/layout/process1"/>
    <dgm:cxn modelId="{9C2CD694-D746-4192-AE6C-D2A8310BCAE9}" type="presParOf" srcId="{BD2AEDD4-326F-4B59-8E96-E45F34582522}" destId="{F3E86209-E94C-4BF5-BDC7-3D62394FD373}" srcOrd="3" destOrd="0" presId="urn:microsoft.com/office/officeart/2005/8/layout/process1"/>
    <dgm:cxn modelId="{7B1AB3D5-F6C4-495F-B771-09FCE2901D8C}" type="presParOf" srcId="{F3E86209-E94C-4BF5-BDC7-3D62394FD373}" destId="{B6B7D8E8-6E42-4E61-B5B6-DAA77AA042E7}" srcOrd="0" destOrd="0" presId="urn:microsoft.com/office/officeart/2005/8/layout/process1"/>
    <dgm:cxn modelId="{99C4B151-0DF2-4082-9AD2-365F6588A94F}" type="presParOf" srcId="{BD2AEDD4-326F-4B59-8E96-E45F34582522}" destId="{811E711A-BAA2-4550-830F-C4B4F6A5ED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37851E-9252-4643-9F74-3C8AE7277DB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1B4316C-6D9D-477A-8FCC-88563BABD44D}">
      <dgm:prSet phldrT="[텍스트]" custT="1"/>
      <dgm:spPr/>
      <dgm:t>
        <a:bodyPr/>
        <a:lstStyle/>
        <a:p>
          <a:pPr latinLnBrk="1"/>
          <a:r>
            <a:rPr lang="ko-KR" altLang="en-US" sz="4800" dirty="0" smtClean="0"/>
            <a:t>에도</a:t>
          </a:r>
          <a:endParaRPr lang="ko-KR" altLang="en-US" sz="4800" dirty="0"/>
        </a:p>
      </dgm:t>
    </dgm:pt>
    <dgm:pt modelId="{7EA300FB-2A09-4E36-85DE-882127352AF8}" type="parTrans" cxnId="{9EED3A22-8C6E-4F81-9EE6-6F3B6BC63F28}">
      <dgm:prSet/>
      <dgm:spPr/>
      <dgm:t>
        <a:bodyPr/>
        <a:lstStyle/>
        <a:p>
          <a:pPr latinLnBrk="1"/>
          <a:endParaRPr lang="ko-KR" altLang="en-US"/>
        </a:p>
      </dgm:t>
    </dgm:pt>
    <dgm:pt modelId="{261D1244-5CBA-403B-842C-486B80C059FF}" type="sibTrans" cxnId="{9EED3A22-8C6E-4F81-9EE6-6F3B6BC63F28}">
      <dgm:prSet/>
      <dgm:spPr/>
      <dgm:t>
        <a:bodyPr/>
        <a:lstStyle/>
        <a:p>
          <a:pPr latinLnBrk="1"/>
          <a:endParaRPr lang="ko-KR" altLang="en-US"/>
        </a:p>
      </dgm:t>
    </dgm:pt>
    <dgm:pt modelId="{F3675629-663E-4443-87EA-2A11556CEE5E}">
      <dgm:prSet phldrT="[텍스트]" custT="1"/>
      <dgm:spPr/>
      <dgm:t>
        <a:bodyPr/>
        <a:lstStyle/>
        <a:p>
          <a:pPr latinLnBrk="1"/>
          <a:r>
            <a:rPr lang="ko-KR" altLang="en-US" sz="15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산킨고타이를</a:t>
          </a:r>
          <a:r>
            <a:rPr lang="ko-KR" altLang="en-US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위한 </a:t>
          </a:r>
          <a:r>
            <a:rPr lang="ko-KR" altLang="en-US" sz="15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다이묘와</a:t>
          </a:r>
          <a:r>
            <a:rPr lang="ko-KR" altLang="en-US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가족들</a:t>
          </a:r>
          <a:r>
            <a:rPr lang="en-US" altLang="ko-KR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sz="1500" b="1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조닌</a:t>
          </a:r>
          <a:endParaRPr lang="ko-KR" altLang="en-US" sz="15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6B9C074C-3055-4B57-B415-3DA10AB4992F}" type="parTrans" cxnId="{6E09BF9B-D221-40C5-B71B-092D771CE9BD}">
      <dgm:prSet/>
      <dgm:spPr/>
      <dgm:t>
        <a:bodyPr/>
        <a:lstStyle/>
        <a:p>
          <a:pPr latinLnBrk="1"/>
          <a:endParaRPr lang="ko-KR" altLang="en-US"/>
        </a:p>
      </dgm:t>
    </dgm:pt>
    <dgm:pt modelId="{1543661A-A8EA-448F-B6C9-C62DFF40308F}" type="sibTrans" cxnId="{6E09BF9B-D221-40C5-B71B-092D771CE9BD}">
      <dgm:prSet/>
      <dgm:spPr/>
      <dgm:t>
        <a:bodyPr/>
        <a:lstStyle/>
        <a:p>
          <a:pPr latinLnBrk="1"/>
          <a:endParaRPr lang="ko-KR" altLang="en-US"/>
        </a:p>
      </dgm:t>
    </dgm:pt>
    <dgm:pt modelId="{AE57FBA7-B7A5-413A-9530-168785AD41ED}">
      <dgm:prSet phldrT="[텍스트]" custT="1"/>
      <dgm:spPr/>
      <dgm:t>
        <a:bodyPr/>
        <a:lstStyle/>
        <a:p>
          <a:pPr latinLnBrk="1"/>
          <a:r>
            <a:rPr lang="ko-KR" altLang="en-US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인구 </a:t>
          </a:r>
          <a:r>
            <a:rPr lang="en-US" altLang="ko-KR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100</a:t>
          </a:r>
          <a:r>
            <a:rPr lang="ko-KR" altLang="en-US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만 명에 육박</a:t>
          </a:r>
          <a:endParaRPr lang="ko-KR" altLang="en-US" sz="15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69539386-4EC4-43C8-A27C-0944EBD138F9}" type="parTrans" cxnId="{AE153F26-33FC-4A7A-8F69-11C8ED51BC5E}">
      <dgm:prSet/>
      <dgm:spPr/>
      <dgm:t>
        <a:bodyPr/>
        <a:lstStyle/>
        <a:p>
          <a:pPr latinLnBrk="1"/>
          <a:endParaRPr lang="ko-KR" altLang="en-US"/>
        </a:p>
      </dgm:t>
    </dgm:pt>
    <dgm:pt modelId="{1F6619A8-AED8-45C4-A0F9-F62F997CB4D2}" type="sibTrans" cxnId="{AE153F26-33FC-4A7A-8F69-11C8ED51BC5E}">
      <dgm:prSet/>
      <dgm:spPr/>
      <dgm:t>
        <a:bodyPr/>
        <a:lstStyle/>
        <a:p>
          <a:pPr latinLnBrk="1"/>
          <a:endParaRPr lang="ko-KR" altLang="en-US"/>
        </a:p>
      </dgm:t>
    </dgm:pt>
    <dgm:pt modelId="{6D9651C0-D6EE-4985-9273-911276113E27}">
      <dgm:prSet phldrT="[텍스트]" custT="1"/>
      <dgm:spPr/>
      <dgm:t>
        <a:bodyPr/>
        <a:lstStyle/>
        <a:p>
          <a:pPr latinLnBrk="1"/>
          <a:r>
            <a:rPr lang="ko-KR" altLang="en-US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정치의 중심지</a:t>
          </a:r>
          <a:endParaRPr lang="ko-KR" altLang="en-US" sz="1500" b="1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gm:t>
    </dgm:pt>
    <dgm:pt modelId="{D44EE463-E320-4B0D-B219-83EA856C210E}" type="parTrans" cxnId="{FE323F18-ADFB-4784-9C24-A4D8309F3031}">
      <dgm:prSet/>
      <dgm:spPr/>
      <dgm:t>
        <a:bodyPr/>
        <a:lstStyle/>
        <a:p>
          <a:pPr latinLnBrk="1"/>
          <a:endParaRPr lang="ko-KR" altLang="en-US"/>
        </a:p>
      </dgm:t>
    </dgm:pt>
    <dgm:pt modelId="{8B362E94-741B-4157-9F44-ECEC2CBE38CD}" type="sibTrans" cxnId="{FE323F18-ADFB-4784-9C24-A4D8309F3031}">
      <dgm:prSet/>
      <dgm:spPr/>
      <dgm:t>
        <a:bodyPr/>
        <a:lstStyle/>
        <a:p>
          <a:pPr latinLnBrk="1"/>
          <a:endParaRPr lang="ko-KR" altLang="en-US"/>
        </a:p>
      </dgm:t>
    </dgm:pt>
    <dgm:pt modelId="{8EFB3E3A-DF8C-4EAE-83AE-CA927580950D}" type="pres">
      <dgm:prSet presAssocID="{B637851E-9252-4643-9F74-3C8AE7277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77A445-B232-4D2B-8A71-8F3436F6E172}" type="pres">
      <dgm:prSet presAssocID="{B1B4316C-6D9D-477A-8FCC-88563BABD44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DA22B8F5-EF9D-4C60-A756-5FB4F941D6EF}" type="pres">
      <dgm:prSet presAssocID="{B1B4316C-6D9D-477A-8FCC-88563BABD44D}" presName="parentText" presStyleLbl="node1" presStyleIdx="0" presStyleCnt="1" custScaleY="34374" custLinFactNeighborX="92" custLinFactNeighborY="-328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ECC34-568E-4281-AED1-6BCB033D98F1}" type="pres">
      <dgm:prSet presAssocID="{B1B4316C-6D9D-477A-8FCC-88563BABD44D}" presName="descendantText" presStyleLbl="alignAccFollowNode1" presStyleIdx="0" presStyleCnt="1" custScaleX="98855" custScaleY="37756" custLinFactNeighborX="-322" custLinFactNeighborY="-4088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E323F18-ADFB-4784-9C24-A4D8309F3031}" srcId="{B1B4316C-6D9D-477A-8FCC-88563BABD44D}" destId="{6D9651C0-D6EE-4985-9273-911276113E27}" srcOrd="0" destOrd="0" parTransId="{D44EE463-E320-4B0D-B219-83EA856C210E}" sibTransId="{8B362E94-741B-4157-9F44-ECEC2CBE38CD}"/>
    <dgm:cxn modelId="{C6F39675-CD06-4705-913F-A2DAF35C139A}" type="presOf" srcId="{B637851E-9252-4643-9F74-3C8AE7277DBD}" destId="{8EFB3E3A-DF8C-4EAE-83AE-CA927580950D}" srcOrd="0" destOrd="0" presId="urn:microsoft.com/office/officeart/2005/8/layout/vList5"/>
    <dgm:cxn modelId="{9EED3A22-8C6E-4F81-9EE6-6F3B6BC63F28}" srcId="{B637851E-9252-4643-9F74-3C8AE7277DBD}" destId="{B1B4316C-6D9D-477A-8FCC-88563BABD44D}" srcOrd="0" destOrd="0" parTransId="{7EA300FB-2A09-4E36-85DE-882127352AF8}" sibTransId="{261D1244-5CBA-403B-842C-486B80C059FF}"/>
    <dgm:cxn modelId="{6E09BF9B-D221-40C5-B71B-092D771CE9BD}" srcId="{B1B4316C-6D9D-477A-8FCC-88563BABD44D}" destId="{F3675629-663E-4443-87EA-2A11556CEE5E}" srcOrd="1" destOrd="0" parTransId="{6B9C074C-3055-4B57-B415-3DA10AB4992F}" sibTransId="{1543661A-A8EA-448F-B6C9-C62DFF40308F}"/>
    <dgm:cxn modelId="{AE153F26-33FC-4A7A-8F69-11C8ED51BC5E}" srcId="{B1B4316C-6D9D-477A-8FCC-88563BABD44D}" destId="{AE57FBA7-B7A5-413A-9530-168785AD41ED}" srcOrd="2" destOrd="0" parTransId="{69539386-4EC4-43C8-A27C-0944EBD138F9}" sibTransId="{1F6619A8-AED8-45C4-A0F9-F62F997CB4D2}"/>
    <dgm:cxn modelId="{F93244E0-DEDC-46B1-ACFE-DDB21C019336}" type="presOf" srcId="{6D9651C0-D6EE-4985-9273-911276113E27}" destId="{578ECC34-568E-4281-AED1-6BCB033D98F1}" srcOrd="0" destOrd="0" presId="urn:microsoft.com/office/officeart/2005/8/layout/vList5"/>
    <dgm:cxn modelId="{55C2D13D-29AC-494B-9A8A-067A7D0F773B}" type="presOf" srcId="{F3675629-663E-4443-87EA-2A11556CEE5E}" destId="{578ECC34-568E-4281-AED1-6BCB033D98F1}" srcOrd="0" destOrd="1" presId="urn:microsoft.com/office/officeart/2005/8/layout/vList5"/>
    <dgm:cxn modelId="{4B93EDD3-7EB3-432A-9053-E52DB24FC877}" type="presOf" srcId="{AE57FBA7-B7A5-413A-9530-168785AD41ED}" destId="{578ECC34-568E-4281-AED1-6BCB033D98F1}" srcOrd="0" destOrd="2" presId="urn:microsoft.com/office/officeart/2005/8/layout/vList5"/>
    <dgm:cxn modelId="{54BB552A-1F0A-44C8-8D3B-28DFFFFF66DF}" type="presOf" srcId="{B1B4316C-6D9D-477A-8FCC-88563BABD44D}" destId="{DA22B8F5-EF9D-4C60-A756-5FB4F941D6EF}" srcOrd="0" destOrd="0" presId="urn:microsoft.com/office/officeart/2005/8/layout/vList5"/>
    <dgm:cxn modelId="{5DDA77B3-0534-45C2-8FCB-5E95E3A99E42}" type="presParOf" srcId="{8EFB3E3A-DF8C-4EAE-83AE-CA927580950D}" destId="{4C77A445-B232-4D2B-8A71-8F3436F6E172}" srcOrd="0" destOrd="0" presId="urn:microsoft.com/office/officeart/2005/8/layout/vList5"/>
    <dgm:cxn modelId="{8302F4DA-704D-49AF-A1A5-E1D6C7FA2167}" type="presParOf" srcId="{4C77A445-B232-4D2B-8A71-8F3436F6E172}" destId="{DA22B8F5-EF9D-4C60-A756-5FB4F941D6EF}" srcOrd="0" destOrd="0" presId="urn:microsoft.com/office/officeart/2005/8/layout/vList5"/>
    <dgm:cxn modelId="{7D117581-949E-43CD-A907-6417FEADC7C7}" type="presParOf" srcId="{4C77A445-B232-4D2B-8A71-8F3436F6E172}" destId="{578ECC34-568E-4281-AED1-6BCB033D98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B7EDB9-6D28-4D89-93FC-82FE75611332}">
      <dsp:nvSpPr>
        <dsp:cNvPr id="0" name=""/>
        <dsp:cNvSpPr/>
      </dsp:nvSpPr>
      <dsp:spPr>
        <a:xfrm>
          <a:off x="0" y="2724"/>
          <a:ext cx="6096000" cy="63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오다 </a:t>
          </a:r>
          <a:r>
            <a:rPr lang="ko-KR" altLang="en-US" sz="2000" b="1" kern="1200" dirty="0" err="1" smtClean="0"/>
            <a:t>노부나가의</a:t>
          </a:r>
          <a:r>
            <a:rPr lang="ko-KR" altLang="en-US" sz="2000" b="1" kern="1200" dirty="0" smtClean="0"/>
            <a:t> 죽음 </a:t>
          </a:r>
          <a:r>
            <a:rPr lang="en-US" altLang="ko-KR" sz="2000" b="1" kern="1200" dirty="0" smtClean="0"/>
            <a:t>(1582)</a:t>
          </a:r>
          <a:endParaRPr lang="ko-KR" altLang="en-US" sz="2000" b="1" kern="1200" dirty="0"/>
        </a:p>
      </dsp:txBody>
      <dsp:txXfrm>
        <a:off x="0" y="2724"/>
        <a:ext cx="6096000" cy="637006"/>
      </dsp:txXfrm>
    </dsp:sp>
    <dsp:sp modelId="{476E0526-CCD9-448A-B429-B9D170820116}">
      <dsp:nvSpPr>
        <dsp:cNvPr id="0" name=""/>
        <dsp:cNvSpPr/>
      </dsp:nvSpPr>
      <dsp:spPr>
        <a:xfrm rot="5400000">
          <a:off x="2928561" y="655656"/>
          <a:ext cx="238877" cy="286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b="1" kern="1200"/>
        </a:p>
      </dsp:txBody>
      <dsp:txXfrm rot="5400000">
        <a:off x="2928561" y="655656"/>
        <a:ext cx="238877" cy="286653"/>
      </dsp:txXfrm>
    </dsp:sp>
    <dsp:sp modelId="{48C881F9-4A6D-47D7-9E33-45B94F9A0F71}">
      <dsp:nvSpPr>
        <dsp:cNvPr id="0" name=""/>
        <dsp:cNvSpPr/>
      </dsp:nvSpPr>
      <dsp:spPr>
        <a:xfrm>
          <a:off x="0" y="958234"/>
          <a:ext cx="6096000" cy="63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/>
            <a:t>도요토미</a:t>
          </a:r>
          <a:r>
            <a:rPr lang="ko-KR" altLang="en-US" sz="2000" b="1" kern="1200" dirty="0" smtClean="0"/>
            <a:t> </a:t>
          </a:r>
          <a:r>
            <a:rPr lang="ko-KR" altLang="en-US" sz="2000" b="1" kern="1200" dirty="0" err="1" smtClean="0"/>
            <a:t>히데요시의</a:t>
          </a:r>
          <a:r>
            <a:rPr lang="ko-KR" altLang="en-US" sz="2000" b="1" kern="1200" dirty="0" smtClean="0"/>
            <a:t> </a:t>
          </a:r>
          <a:r>
            <a:rPr lang="ko-KR" altLang="en-US" sz="2000" b="1" kern="1200" dirty="0" err="1" smtClean="0"/>
            <a:t>모모야마시대</a:t>
          </a:r>
          <a:r>
            <a:rPr lang="ko-KR" altLang="en-US" sz="2000" b="1" kern="1200" dirty="0" smtClean="0"/>
            <a:t> 개막 </a:t>
          </a:r>
          <a:r>
            <a:rPr lang="en-US" altLang="ko-KR" sz="2000" b="1" kern="1200" dirty="0" smtClean="0"/>
            <a:t>(1587)</a:t>
          </a:r>
          <a:endParaRPr lang="ko-KR" altLang="en-US" sz="2000" b="1" kern="1200" dirty="0"/>
        </a:p>
      </dsp:txBody>
      <dsp:txXfrm>
        <a:off x="0" y="958234"/>
        <a:ext cx="6096000" cy="637006"/>
      </dsp:txXfrm>
    </dsp:sp>
    <dsp:sp modelId="{8711248E-EE3A-4275-A175-4FF8B60D0930}">
      <dsp:nvSpPr>
        <dsp:cNvPr id="0" name=""/>
        <dsp:cNvSpPr/>
      </dsp:nvSpPr>
      <dsp:spPr>
        <a:xfrm rot="5400000">
          <a:off x="2928561" y="1611166"/>
          <a:ext cx="238877" cy="286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b="1" kern="1200"/>
        </a:p>
      </dsp:txBody>
      <dsp:txXfrm rot="5400000">
        <a:off x="2928561" y="1611166"/>
        <a:ext cx="238877" cy="286653"/>
      </dsp:txXfrm>
    </dsp:sp>
    <dsp:sp modelId="{F19BCB18-7364-435E-B9CC-33E4CD20DB55}">
      <dsp:nvSpPr>
        <dsp:cNvPr id="0" name=""/>
        <dsp:cNvSpPr/>
      </dsp:nvSpPr>
      <dsp:spPr>
        <a:xfrm>
          <a:off x="0" y="1913744"/>
          <a:ext cx="6096000" cy="63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/>
            <a:t>도요토미</a:t>
          </a:r>
          <a:r>
            <a:rPr lang="ko-KR" altLang="en-US" sz="2000" b="1" kern="1200" dirty="0" smtClean="0"/>
            <a:t> </a:t>
          </a:r>
          <a:r>
            <a:rPr lang="ko-KR" altLang="en-US" sz="2000" b="1" kern="1200" dirty="0" err="1" smtClean="0"/>
            <a:t>히데요시의</a:t>
          </a:r>
          <a:r>
            <a:rPr lang="ko-KR" altLang="en-US" sz="2000" b="1" kern="1200" dirty="0" smtClean="0"/>
            <a:t> 죽음 </a:t>
          </a:r>
          <a:r>
            <a:rPr lang="en-US" altLang="ko-KR" sz="2000" b="1" kern="1200" dirty="0" smtClean="0"/>
            <a:t>(1598)</a:t>
          </a:r>
          <a:endParaRPr lang="ko-KR" altLang="en-US" sz="2000" b="1" kern="1200" dirty="0"/>
        </a:p>
      </dsp:txBody>
      <dsp:txXfrm>
        <a:off x="0" y="1913744"/>
        <a:ext cx="6096000" cy="637006"/>
      </dsp:txXfrm>
    </dsp:sp>
    <dsp:sp modelId="{460F2163-5FCE-4D46-9D34-DA718779F225}">
      <dsp:nvSpPr>
        <dsp:cNvPr id="0" name=""/>
        <dsp:cNvSpPr/>
      </dsp:nvSpPr>
      <dsp:spPr>
        <a:xfrm rot="5400000">
          <a:off x="2928561" y="2566676"/>
          <a:ext cx="238877" cy="286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b="1" kern="1200"/>
        </a:p>
      </dsp:txBody>
      <dsp:txXfrm rot="5400000">
        <a:off x="2928561" y="2566676"/>
        <a:ext cx="238877" cy="286653"/>
      </dsp:txXfrm>
    </dsp:sp>
    <dsp:sp modelId="{20BA73FB-B97E-444D-BD7F-4521CEFBDEE5}">
      <dsp:nvSpPr>
        <dsp:cNvPr id="0" name=""/>
        <dsp:cNvSpPr/>
      </dsp:nvSpPr>
      <dsp:spPr>
        <a:xfrm>
          <a:off x="0" y="2869254"/>
          <a:ext cx="6096000" cy="63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/>
            <a:t>세키가하라</a:t>
          </a:r>
          <a:r>
            <a:rPr lang="ko-KR" altLang="en-US" sz="2000" b="1" kern="1200" dirty="0" smtClean="0"/>
            <a:t> 전투 </a:t>
          </a:r>
          <a:r>
            <a:rPr lang="en-US" altLang="ko-KR" sz="2000" b="1" kern="1200" dirty="0" smtClean="0"/>
            <a:t>(1600)</a:t>
          </a:r>
          <a:endParaRPr lang="ko-KR" altLang="en-US" sz="2000" b="1" kern="1200" dirty="0"/>
        </a:p>
      </dsp:txBody>
      <dsp:txXfrm>
        <a:off x="0" y="2869254"/>
        <a:ext cx="6096000" cy="637006"/>
      </dsp:txXfrm>
    </dsp:sp>
    <dsp:sp modelId="{2A0BCE2B-7463-48FD-A864-30E69C97DE4D}">
      <dsp:nvSpPr>
        <dsp:cNvPr id="0" name=""/>
        <dsp:cNvSpPr/>
      </dsp:nvSpPr>
      <dsp:spPr>
        <a:xfrm rot="5400000">
          <a:off x="2928561" y="3522186"/>
          <a:ext cx="238877" cy="286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b="1" kern="1200"/>
        </a:p>
      </dsp:txBody>
      <dsp:txXfrm rot="5400000">
        <a:off x="2928561" y="3522186"/>
        <a:ext cx="238877" cy="286653"/>
      </dsp:txXfrm>
    </dsp:sp>
    <dsp:sp modelId="{2B75B8CE-9277-4C99-BE2D-478748887E1D}">
      <dsp:nvSpPr>
        <dsp:cNvPr id="0" name=""/>
        <dsp:cNvSpPr/>
      </dsp:nvSpPr>
      <dsp:spPr>
        <a:xfrm>
          <a:off x="0" y="3824764"/>
          <a:ext cx="6096000" cy="637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/>
            <a:t>에도시대의</a:t>
          </a:r>
          <a:r>
            <a:rPr lang="ko-KR" altLang="en-US" sz="2000" b="1" kern="1200" dirty="0" smtClean="0"/>
            <a:t> 개막 </a:t>
          </a:r>
          <a:r>
            <a:rPr lang="en-US" altLang="ko-KR" sz="2000" b="1" kern="1200" dirty="0" smtClean="0"/>
            <a:t>(1603)</a:t>
          </a:r>
          <a:endParaRPr lang="ko-KR" altLang="en-US" sz="2000" b="1" kern="1200" dirty="0"/>
        </a:p>
      </dsp:txBody>
      <dsp:txXfrm>
        <a:off x="0" y="3824764"/>
        <a:ext cx="6096000" cy="6370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4FFFE8-367F-47DB-B98C-E50E53A6FFD3}">
      <dsp:nvSpPr>
        <dsp:cNvPr id="0" name=""/>
        <dsp:cNvSpPr/>
      </dsp:nvSpPr>
      <dsp:spPr>
        <a:xfrm>
          <a:off x="0" y="6"/>
          <a:ext cx="4608465" cy="56497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광산 생산량이 </a:t>
          </a:r>
          <a:r>
            <a:rPr lang="en-US" altLang="ko-KR" sz="1800" b="1" kern="12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5</a:t>
          </a:r>
          <a:r>
            <a:rPr lang="ko-KR" altLang="en-US" sz="1800" b="1" kern="12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분의 </a:t>
          </a:r>
          <a:r>
            <a:rPr lang="en-US" altLang="ko-KR" sz="1800" b="1" kern="12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1</a:t>
          </a:r>
          <a:r>
            <a:rPr lang="ko-KR" altLang="en-US" sz="1800" b="1" kern="12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로 줄어듦 </a:t>
          </a:r>
          <a:endParaRPr lang="ko-KR" altLang="en-US" sz="1800" b="1" kern="1200" dirty="0">
            <a:solidFill>
              <a:schemeClr val="tx1"/>
            </a:solidFill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0" y="6"/>
        <a:ext cx="4608465" cy="5649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860F5-8554-4AEA-828C-912A898741BB}">
      <dsp:nvSpPr>
        <dsp:cNvPr id="0" name=""/>
        <dsp:cNvSpPr/>
      </dsp:nvSpPr>
      <dsp:spPr>
        <a:xfrm>
          <a:off x="2870110" y="144014"/>
          <a:ext cx="2314465" cy="1326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kern="120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고리대금업</a:t>
          </a:r>
          <a:endParaRPr lang="en-US" altLang="ko-KR" sz="1700" b="0" kern="120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kern="120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환전업</a:t>
          </a:r>
          <a:endParaRPr lang="en-US" altLang="ko-KR" sz="1700" b="0" kern="120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kern="120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은행업</a:t>
          </a:r>
          <a:endParaRPr lang="ko-KR" altLang="en-US" sz="1700" b="0" kern="120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sp:txBody>
      <dsp:txXfrm>
        <a:off x="2870110" y="144014"/>
        <a:ext cx="2314465" cy="1326647"/>
      </dsp:txXfrm>
    </dsp:sp>
    <dsp:sp modelId="{38BE33BD-EC53-4A49-998D-C68196FA5E05}">
      <dsp:nvSpPr>
        <dsp:cNvPr id="0" name=""/>
        <dsp:cNvSpPr/>
      </dsp:nvSpPr>
      <dsp:spPr>
        <a:xfrm>
          <a:off x="144019" y="432047"/>
          <a:ext cx="1614709" cy="7110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쌀</a:t>
          </a:r>
          <a:endParaRPr lang="ko-KR" altLang="en-US" sz="290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44019" y="432047"/>
        <a:ext cx="1614709" cy="711043"/>
      </dsp:txXfrm>
    </dsp:sp>
    <dsp:sp modelId="{34ADBF58-74E5-4384-AB53-C736F6D16136}">
      <dsp:nvSpPr>
        <dsp:cNvPr id="0" name=""/>
        <dsp:cNvSpPr/>
      </dsp:nvSpPr>
      <dsp:spPr>
        <a:xfrm>
          <a:off x="1512159" y="288030"/>
          <a:ext cx="1777590" cy="10086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화폐</a:t>
          </a:r>
          <a:endParaRPr lang="ko-KR" altLang="en-US" sz="290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512159" y="288030"/>
        <a:ext cx="1777590" cy="10086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860F5-8554-4AEA-828C-912A898741BB}">
      <dsp:nvSpPr>
        <dsp:cNvPr id="0" name=""/>
        <dsp:cNvSpPr/>
      </dsp:nvSpPr>
      <dsp:spPr>
        <a:xfrm>
          <a:off x="2077262" y="4"/>
          <a:ext cx="2963297" cy="15234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b="0" kern="1200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유통업</a:t>
          </a:r>
          <a:endParaRPr lang="ko-KR" altLang="en-US" sz="3600" b="0" kern="120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sp:txBody>
      <dsp:txXfrm>
        <a:off x="2077262" y="4"/>
        <a:ext cx="2963297" cy="1523455"/>
      </dsp:txXfrm>
    </dsp:sp>
    <dsp:sp modelId="{34ADBF58-74E5-4384-AB53-C736F6D16136}">
      <dsp:nvSpPr>
        <dsp:cNvPr id="0" name=""/>
        <dsp:cNvSpPr/>
      </dsp:nvSpPr>
      <dsp:spPr>
        <a:xfrm>
          <a:off x="69203" y="200333"/>
          <a:ext cx="2459537" cy="115289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농업기술</a:t>
          </a:r>
          <a:endParaRPr lang="en-US" altLang="ko-KR" sz="2400" b="1" kern="1200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sz="24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69203" y="200333"/>
        <a:ext cx="2459537" cy="115289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860F5-8554-4AEA-828C-912A898741BB}">
      <dsp:nvSpPr>
        <dsp:cNvPr id="0" name=""/>
        <dsp:cNvSpPr/>
      </dsp:nvSpPr>
      <dsp:spPr>
        <a:xfrm>
          <a:off x="5472613" y="1"/>
          <a:ext cx="2922447" cy="16552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dirty="0" err="1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조닌의</a:t>
          </a:r>
          <a:r>
            <a:rPr lang="ko-KR" altLang="en-US" sz="2800" b="0" kern="120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 </a:t>
          </a:r>
          <a:endParaRPr lang="en-US" altLang="ko-KR" sz="2800" b="0" kern="1200" dirty="0" smtClean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0" kern="1200" dirty="0" smtClean="0">
              <a:latin typeface="휴먼모음T" pitchFamily="18" charset="-127"/>
              <a:ea typeface="휴먼모음T" pitchFamily="18" charset="-127"/>
              <a:cs typeface="함초롬돋움" pitchFamily="18" charset="-127"/>
            </a:rPr>
            <a:t>영향력</a:t>
          </a:r>
          <a:r>
            <a:rPr lang="ko-KR" altLang="en-US" sz="2800" kern="1200" dirty="0" smtClean="0">
              <a:latin typeface="휴먼모음T" pitchFamily="18" charset="-127"/>
              <a:ea typeface="휴먼모음T" pitchFamily="18" charset="-127"/>
            </a:rPr>
            <a:t>↑</a:t>
          </a:r>
          <a:endParaRPr lang="ko-KR" altLang="en-US" sz="2800" b="0" kern="1200" dirty="0">
            <a:latin typeface="휴먼모음T" pitchFamily="18" charset="-127"/>
            <a:ea typeface="휴먼모음T" pitchFamily="18" charset="-127"/>
            <a:cs typeface="함초롬돋움" pitchFamily="18" charset="-127"/>
          </a:endParaRPr>
        </a:p>
      </dsp:txBody>
      <dsp:txXfrm>
        <a:off x="5472613" y="1"/>
        <a:ext cx="2922447" cy="1655260"/>
      </dsp:txXfrm>
    </dsp:sp>
    <dsp:sp modelId="{38BE33BD-EC53-4A49-998D-C68196FA5E05}">
      <dsp:nvSpPr>
        <dsp:cNvPr id="0" name=""/>
        <dsp:cNvSpPr/>
      </dsp:nvSpPr>
      <dsp:spPr>
        <a:xfrm>
          <a:off x="1296147" y="288032"/>
          <a:ext cx="2081080" cy="1155243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시장</a:t>
          </a:r>
          <a:endParaRPr lang="en-US" altLang="ko-KR" sz="2400" b="1" kern="1200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발달</a:t>
          </a:r>
          <a:endParaRPr lang="ko-KR" altLang="en-US" sz="24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296147" y="288032"/>
        <a:ext cx="2081080" cy="1155243"/>
      </dsp:txXfrm>
    </dsp:sp>
    <dsp:sp modelId="{34ADBF58-74E5-4384-AB53-C736F6D16136}">
      <dsp:nvSpPr>
        <dsp:cNvPr id="0" name=""/>
        <dsp:cNvSpPr/>
      </dsp:nvSpPr>
      <dsp:spPr>
        <a:xfrm>
          <a:off x="3384369" y="144015"/>
          <a:ext cx="2217902" cy="140255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소매상</a:t>
          </a:r>
          <a:endParaRPr lang="en-US" altLang="ko-KR" sz="2500" b="1" kern="1200" dirty="0" smtClean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>
              <a:latin typeface="휴먼매직체" pitchFamily="18" charset="-127"/>
              <a:ea typeface="휴먼매직체" pitchFamily="18" charset="-127"/>
              <a:cs typeface="함초롬돋움" pitchFamily="18" charset="-127"/>
            </a:rPr>
            <a:t>도매상</a:t>
          </a:r>
          <a:endParaRPr lang="ko-KR" altLang="en-US" sz="2500" b="1" kern="1200" dirty="0">
            <a:latin typeface="휴먼매직체" pitchFamily="18" charset="-127"/>
            <a:ea typeface="휴먼매직체" pitchFamily="18" charset="-127"/>
            <a:cs typeface="함초롬돋움" pitchFamily="18" charset="-127"/>
          </a:endParaRPr>
        </a:p>
      </dsp:txBody>
      <dsp:txXfrm>
        <a:off x="3384369" y="144015"/>
        <a:ext cx="2217902" cy="14025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924F6E-0496-4B32-A78B-488F6423BDD5}">
      <dsp:nvSpPr>
        <dsp:cNvPr id="0" name=""/>
        <dsp:cNvSpPr/>
      </dsp:nvSpPr>
      <dsp:spPr>
        <a:xfrm rot="16200000">
          <a:off x="-691372" y="303350"/>
          <a:ext cx="3405215" cy="207728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일본의 전국통일은 이미 </a:t>
          </a: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히데요시님에의해</a:t>
          </a: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 완료되었고</a:t>
          </a:r>
          <a:r>
            <a:rPr lang="en-US" altLang="ko-KR" sz="1600" kern="1200" dirty="0" smtClean="0">
              <a:latin typeface="HY울릉도M" pitchFamily="18" charset="-127"/>
              <a:ea typeface="HY울릉도M" pitchFamily="18" charset="-127"/>
            </a:rPr>
            <a:t>, </a:t>
          </a: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우리는 </a:t>
          </a: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히데요리를</a:t>
          </a: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 </a:t>
          </a: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보필해야한다</a:t>
          </a:r>
          <a:r>
            <a:rPr lang="en-US" altLang="ko-KR" sz="1600" kern="1200" dirty="0" smtClean="0">
              <a:latin typeface="HY울릉도M" pitchFamily="18" charset="-127"/>
              <a:ea typeface="HY울릉도M" pitchFamily="18" charset="-127"/>
            </a:rPr>
            <a:t>!!</a:t>
          </a:r>
          <a:endParaRPr lang="ko-KR" altLang="en-US" sz="1600" kern="1200" dirty="0">
            <a:latin typeface="HY울릉도M" pitchFamily="18" charset="-127"/>
            <a:ea typeface="HY울릉도M" pitchFamily="18" charset="-127"/>
          </a:endParaRPr>
        </a:p>
      </dsp:txBody>
      <dsp:txXfrm rot="16200000">
        <a:off x="-691372" y="303350"/>
        <a:ext cx="3405215" cy="2077288"/>
      </dsp:txXfrm>
    </dsp:sp>
    <dsp:sp modelId="{7B4AB2B4-8666-4EB2-A25F-BE79E506AC86}">
      <dsp:nvSpPr>
        <dsp:cNvPr id="0" name=""/>
        <dsp:cNvSpPr/>
      </dsp:nvSpPr>
      <dsp:spPr>
        <a:xfrm rot="5400000">
          <a:off x="1461487" y="303350"/>
          <a:ext cx="3262332" cy="207728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히데요시의</a:t>
          </a: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 아들에게까지 </a:t>
          </a: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고개숙일생각은</a:t>
          </a: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 없다</a:t>
          </a:r>
          <a:r>
            <a:rPr lang="en-US" altLang="ko-KR" sz="1600" kern="1200" dirty="0" smtClean="0">
              <a:latin typeface="HY울릉도M" pitchFamily="18" charset="-127"/>
              <a:ea typeface="HY울릉도M" pitchFamily="18" charset="-127"/>
            </a:rPr>
            <a:t>!!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HY울릉도M" pitchFamily="18" charset="-127"/>
              <a:ea typeface="HY울릉도M" pitchFamily="18" charset="-127"/>
            </a:rPr>
            <a:t>전국통일은 아직 </a:t>
          </a:r>
          <a:r>
            <a:rPr lang="ko-KR" altLang="en-US" sz="1600" kern="1200" dirty="0" err="1" smtClean="0">
              <a:latin typeface="HY울릉도M" pitchFamily="18" charset="-127"/>
              <a:ea typeface="HY울릉도M" pitchFamily="18" charset="-127"/>
            </a:rPr>
            <a:t>진행중이다</a:t>
          </a:r>
          <a:r>
            <a:rPr lang="en-US" altLang="ko-KR" sz="1600" kern="1200" dirty="0" smtClean="0">
              <a:latin typeface="HY울릉도M" pitchFamily="18" charset="-127"/>
              <a:ea typeface="HY울릉도M" pitchFamily="18" charset="-127"/>
            </a:rPr>
            <a:t>!!</a:t>
          </a:r>
          <a:endParaRPr lang="ko-KR" altLang="en-US" sz="1600" kern="1200" dirty="0">
            <a:latin typeface="HY울릉도M" pitchFamily="18" charset="-127"/>
            <a:ea typeface="HY울릉도M" pitchFamily="18" charset="-127"/>
          </a:endParaRPr>
        </a:p>
      </dsp:txBody>
      <dsp:txXfrm rot="5400000">
        <a:off x="1461487" y="303350"/>
        <a:ext cx="3262332" cy="20772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E5B5E-1369-41B1-BEDD-A356FE1E3E8A}">
      <dsp:nvSpPr>
        <dsp:cNvPr id="0" name=""/>
        <dsp:cNvSpPr/>
      </dsp:nvSpPr>
      <dsp:spPr>
        <a:xfrm rot="21300000">
          <a:off x="1672474" y="834495"/>
          <a:ext cx="4791955" cy="4192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514AC-9B2F-4C38-BF65-7A194DBD2377}">
      <dsp:nvSpPr>
        <dsp:cNvPr id="0" name=""/>
        <dsp:cNvSpPr/>
      </dsp:nvSpPr>
      <dsp:spPr>
        <a:xfrm>
          <a:off x="1152136" y="144012"/>
          <a:ext cx="2441071" cy="8352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1C11C-7C78-4DA9-A4BB-AF9B5C2136AB}">
      <dsp:nvSpPr>
        <dsp:cNvPr id="0" name=""/>
        <dsp:cNvSpPr/>
      </dsp:nvSpPr>
      <dsp:spPr>
        <a:xfrm>
          <a:off x="3532965" y="62889"/>
          <a:ext cx="4028118" cy="677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동군</a:t>
          </a:r>
          <a:endParaRPr lang="en-US" altLang="ko-KR" sz="2400" b="1" kern="1200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도쿠가와</a:t>
          </a: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</a:t>
          </a:r>
          <a:r>
            <a:rPr lang="ko-KR" altLang="en-US" sz="24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이에야스</a:t>
          </a:r>
          <a:endParaRPr lang="ko-KR" altLang="en-US" sz="24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3532965" y="62889"/>
        <a:ext cx="4028118" cy="677483"/>
      </dsp:txXfrm>
    </dsp:sp>
    <dsp:sp modelId="{32F0C394-95DE-4BE7-9161-946E1AA799CC}">
      <dsp:nvSpPr>
        <dsp:cNvPr id="0" name=""/>
        <dsp:cNvSpPr/>
      </dsp:nvSpPr>
      <dsp:spPr>
        <a:xfrm>
          <a:off x="4719404" y="1148527"/>
          <a:ext cx="2441071" cy="8352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8830-FBB8-49AC-B630-BC57058489BD}">
      <dsp:nvSpPr>
        <dsp:cNvPr id="0" name=""/>
        <dsp:cNvSpPr/>
      </dsp:nvSpPr>
      <dsp:spPr>
        <a:xfrm>
          <a:off x="364364" y="1211174"/>
          <a:ext cx="4316152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서군</a:t>
          </a:r>
          <a:endParaRPr lang="en-US" altLang="ko-KR" sz="2400" b="1" kern="1200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이시다 </a:t>
          </a:r>
          <a:r>
            <a:rPr lang="ko-KR" altLang="en-US" sz="24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미쓰나리</a:t>
          </a:r>
          <a:endParaRPr lang="en-US" altLang="ko-KR" sz="2400" b="1" kern="1200" dirty="0" smtClean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364364" y="1211174"/>
        <a:ext cx="4316152" cy="8770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AC0C81-F7D0-42A4-AD36-38F8BF840FAF}">
      <dsp:nvSpPr>
        <dsp:cNvPr id="0" name=""/>
        <dsp:cNvSpPr/>
      </dsp:nvSpPr>
      <dsp:spPr>
        <a:xfrm>
          <a:off x="0" y="41915"/>
          <a:ext cx="4896544" cy="1611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026" tIns="853948" rIns="380026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0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이에야스세력의</a:t>
          </a:r>
          <a:r>
            <a:rPr lang="ko-KR" altLang="en-US" sz="2500" b="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비약적 발전</a:t>
          </a:r>
          <a:endParaRPr lang="ko-KR" altLang="en-US" sz="2500" b="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0" y="41915"/>
        <a:ext cx="4896544" cy="1611249"/>
      </dsp:txXfrm>
    </dsp:sp>
    <dsp:sp modelId="{EA6460AE-F35F-4C40-B530-74F55CF986E9}">
      <dsp:nvSpPr>
        <dsp:cNvPr id="0" name=""/>
        <dsp:cNvSpPr/>
      </dsp:nvSpPr>
      <dsp:spPr>
        <a:xfrm>
          <a:off x="234311" y="0"/>
          <a:ext cx="4662232" cy="497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오다 </a:t>
          </a:r>
          <a:r>
            <a:rPr lang="ko-KR" altLang="en-US" sz="2400" b="1" kern="1200" dirty="0" err="1" smtClean="0"/>
            <a:t>노부나가와의</a:t>
          </a:r>
          <a:r>
            <a:rPr lang="ko-KR" altLang="en-US" sz="2400" b="1" kern="1200" dirty="0" smtClean="0"/>
            <a:t> 동맹</a:t>
          </a:r>
          <a:endParaRPr lang="ko-KR" altLang="en-US" sz="2400" b="1" kern="1200" dirty="0"/>
        </a:p>
      </dsp:txBody>
      <dsp:txXfrm>
        <a:off x="234311" y="0"/>
        <a:ext cx="4662232" cy="497423"/>
      </dsp:txXfrm>
    </dsp:sp>
    <dsp:sp modelId="{32CC8406-2CCE-4554-ADB6-1566572524EF}">
      <dsp:nvSpPr>
        <dsp:cNvPr id="0" name=""/>
        <dsp:cNvSpPr/>
      </dsp:nvSpPr>
      <dsp:spPr>
        <a:xfrm>
          <a:off x="0" y="1751782"/>
          <a:ext cx="4896544" cy="1515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026" tIns="853948" rIns="380026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0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에도시대</a:t>
          </a:r>
          <a:r>
            <a:rPr lang="ko-KR" altLang="en-US" sz="2500" b="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탄생의 기틀 마련</a:t>
          </a:r>
          <a:endParaRPr lang="ko-KR" altLang="en-US" sz="2500" b="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0" y="1751782"/>
        <a:ext cx="4896544" cy="1515936"/>
      </dsp:txXfrm>
    </dsp:sp>
    <dsp:sp modelId="{577D3CBD-CB4B-4CC9-BBA2-49FB86B88678}">
      <dsp:nvSpPr>
        <dsp:cNvPr id="0" name=""/>
        <dsp:cNvSpPr/>
      </dsp:nvSpPr>
      <dsp:spPr>
        <a:xfrm>
          <a:off x="234311" y="1547406"/>
          <a:ext cx="4662232" cy="653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/>
            <a:t>도요토미</a:t>
          </a:r>
          <a:r>
            <a:rPr lang="ko-KR" altLang="en-US" sz="2400" b="1" kern="1200" dirty="0" smtClean="0"/>
            <a:t> </a:t>
          </a:r>
          <a:r>
            <a:rPr lang="ko-KR" altLang="en-US" sz="2400" b="1" kern="1200" dirty="0" err="1" smtClean="0"/>
            <a:t>히데요시에게</a:t>
          </a:r>
          <a:r>
            <a:rPr lang="ko-KR" altLang="en-US" sz="2400" b="1" kern="1200" dirty="0" smtClean="0"/>
            <a:t> 복종</a:t>
          </a:r>
          <a:endParaRPr lang="ko-KR" altLang="en-US" sz="2400" b="1" kern="1200" dirty="0"/>
        </a:p>
      </dsp:txBody>
      <dsp:txXfrm>
        <a:off x="234311" y="1547406"/>
        <a:ext cx="4662232" cy="653679"/>
      </dsp:txXfrm>
    </dsp:sp>
    <dsp:sp modelId="{C716BC43-5945-41DC-BDCC-22746340F91A}">
      <dsp:nvSpPr>
        <dsp:cNvPr id="0" name=""/>
        <dsp:cNvSpPr/>
      </dsp:nvSpPr>
      <dsp:spPr>
        <a:xfrm>
          <a:off x="0" y="3342722"/>
          <a:ext cx="4896544" cy="1657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026" tIns="853948" rIns="380026" bIns="17780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b="0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도쿠가와시대의</a:t>
          </a:r>
          <a:r>
            <a:rPr lang="ko-KR" altLang="en-US" sz="2500" b="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개막</a:t>
          </a:r>
          <a:endParaRPr lang="ko-KR" altLang="en-US" sz="2500" b="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0" y="3342722"/>
        <a:ext cx="4896544" cy="1657937"/>
      </dsp:txXfrm>
    </dsp:sp>
    <dsp:sp modelId="{8F7D2DD8-154C-4E2F-AC32-ECA99034232A}">
      <dsp:nvSpPr>
        <dsp:cNvPr id="0" name=""/>
        <dsp:cNvSpPr/>
      </dsp:nvSpPr>
      <dsp:spPr>
        <a:xfrm>
          <a:off x="234311" y="3205688"/>
          <a:ext cx="4662232" cy="630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54" tIns="0" rIns="129554" bIns="0" numCol="1" spcCol="1270" anchor="ctr" anchorCtr="0">
          <a:noAutofit/>
        </a:bodyPr>
        <a:lstStyle/>
        <a:p>
          <a:pPr lvl="0" algn="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err="1" smtClean="0"/>
            <a:t>세키가하라</a:t>
          </a:r>
          <a:r>
            <a:rPr lang="ko-KR" altLang="en-US" sz="2400" b="1" kern="1200" dirty="0" smtClean="0"/>
            <a:t> 전투 승리</a:t>
          </a:r>
          <a:endParaRPr lang="ko-KR" altLang="en-US" sz="2400" b="1" kern="1200" dirty="0"/>
        </a:p>
      </dsp:txBody>
      <dsp:txXfrm>
        <a:off x="234311" y="3205688"/>
        <a:ext cx="4662232" cy="6309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3D83B-3EB1-4D3B-997C-79797593579E}">
      <dsp:nvSpPr>
        <dsp:cNvPr id="0" name=""/>
        <dsp:cNvSpPr/>
      </dsp:nvSpPr>
      <dsp:spPr>
        <a:xfrm>
          <a:off x="0" y="0"/>
          <a:ext cx="7848872" cy="157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smtClean="0"/>
            <a:t>도쿠가와 이에미쓰 </a:t>
          </a:r>
          <a:r>
            <a:rPr lang="en-US" altLang="ko-KR" sz="2300" b="1" kern="1200" smtClean="0"/>
            <a:t>(3</a:t>
          </a:r>
          <a:r>
            <a:rPr lang="ko-KR" altLang="en-US" sz="2300" b="1" kern="1200" smtClean="0"/>
            <a:t>대 쇼군</a:t>
          </a:r>
          <a:r>
            <a:rPr lang="en-US" altLang="ko-KR" sz="2300" b="1" kern="1200" smtClean="0"/>
            <a:t>)</a:t>
          </a:r>
          <a:endParaRPr lang="ko-KR" altLang="en-US" sz="23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0" kern="120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막부의 지배체제 강화 및 쇄국체재 강화</a:t>
          </a:r>
          <a:endParaRPr lang="ko-KR" altLang="en-US" sz="1800" b="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726793" y="0"/>
        <a:ext cx="6122078" cy="1570187"/>
      </dsp:txXfrm>
    </dsp:sp>
    <dsp:sp modelId="{00AD1B3B-3D79-428D-85AC-B06EFA19DB43}">
      <dsp:nvSpPr>
        <dsp:cNvPr id="0" name=""/>
        <dsp:cNvSpPr/>
      </dsp:nvSpPr>
      <dsp:spPr>
        <a:xfrm>
          <a:off x="157018" y="157018"/>
          <a:ext cx="1569774" cy="125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1117B-6ECC-484C-BA74-FCDC095E2D94}">
      <dsp:nvSpPr>
        <dsp:cNvPr id="0" name=""/>
        <dsp:cNvSpPr/>
      </dsp:nvSpPr>
      <dsp:spPr>
        <a:xfrm>
          <a:off x="0" y="1727206"/>
          <a:ext cx="7848872" cy="157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err="1" smtClean="0"/>
            <a:t>도쿠가와</a:t>
          </a:r>
          <a:r>
            <a:rPr lang="ko-KR" altLang="en-US" sz="2300" b="1" kern="1200" dirty="0" smtClean="0"/>
            <a:t> </a:t>
          </a:r>
          <a:r>
            <a:rPr lang="ko-KR" altLang="en-US" sz="2300" b="1" kern="1200" dirty="0" err="1" smtClean="0"/>
            <a:t>쓰나요시</a:t>
          </a:r>
          <a:r>
            <a:rPr lang="ko-KR" altLang="en-US" sz="2300" b="1" kern="1200" dirty="0" smtClean="0"/>
            <a:t> </a:t>
          </a:r>
          <a:r>
            <a:rPr lang="en-US" altLang="ko-KR" sz="2300" b="1" kern="1200" dirty="0" smtClean="0"/>
            <a:t>(5</a:t>
          </a:r>
          <a:r>
            <a:rPr lang="ko-KR" altLang="en-US" sz="2300" b="1" kern="1200" dirty="0" smtClean="0"/>
            <a:t>대 쇼군</a:t>
          </a:r>
          <a:r>
            <a:rPr lang="en-US" altLang="ko-KR" sz="2300" b="1" kern="1200" dirty="0" smtClean="0"/>
            <a:t>)</a:t>
          </a:r>
          <a:endParaRPr lang="ko-KR" altLang="en-US" sz="23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문치정치 정착 및 막부의 권위는 확립하였으나</a:t>
          </a:r>
          <a:r>
            <a:rPr lang="en-US" altLang="ko-KR" sz="1800" kern="120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sz="1800" kern="120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대사원 건립 등의 막대한 지출로 막부 재정을 거의 고갈시킴</a:t>
          </a:r>
          <a:endParaRPr lang="ko-KR" altLang="en-US" sz="180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726793" y="1727206"/>
        <a:ext cx="6122078" cy="1570187"/>
      </dsp:txXfrm>
    </dsp:sp>
    <dsp:sp modelId="{39999416-F66C-4B76-BD37-BAB85A759D15}">
      <dsp:nvSpPr>
        <dsp:cNvPr id="0" name=""/>
        <dsp:cNvSpPr/>
      </dsp:nvSpPr>
      <dsp:spPr>
        <a:xfrm>
          <a:off x="157018" y="1884225"/>
          <a:ext cx="1569774" cy="125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5887E-46FE-4304-851A-F525D5FD7C47}">
      <dsp:nvSpPr>
        <dsp:cNvPr id="0" name=""/>
        <dsp:cNvSpPr/>
      </dsp:nvSpPr>
      <dsp:spPr>
        <a:xfrm>
          <a:off x="0" y="3454412"/>
          <a:ext cx="7848872" cy="1570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err="1" smtClean="0"/>
            <a:t>도쿠가와</a:t>
          </a:r>
          <a:r>
            <a:rPr lang="ko-KR" altLang="en-US" sz="2300" b="1" kern="1200" dirty="0" smtClean="0"/>
            <a:t> </a:t>
          </a:r>
          <a:r>
            <a:rPr lang="ko-KR" altLang="en-US" sz="2300" b="1" kern="1200" dirty="0" err="1" smtClean="0"/>
            <a:t>요시무네</a:t>
          </a:r>
          <a:r>
            <a:rPr lang="ko-KR" altLang="en-US" sz="2300" b="1" kern="1200" dirty="0" smtClean="0"/>
            <a:t> </a:t>
          </a:r>
          <a:r>
            <a:rPr lang="en-US" altLang="ko-KR" sz="2300" b="1" kern="1200" dirty="0" smtClean="0"/>
            <a:t>(8</a:t>
          </a:r>
          <a:r>
            <a:rPr lang="ko-KR" altLang="en-US" sz="2300" b="1" kern="1200" dirty="0" smtClean="0"/>
            <a:t>대 쇼군</a:t>
          </a:r>
          <a:r>
            <a:rPr lang="en-US" altLang="ko-KR" sz="2300" b="1" kern="1200" dirty="0" smtClean="0"/>
            <a:t>)</a:t>
          </a:r>
          <a:endParaRPr lang="ko-KR" altLang="en-US" sz="23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정치전반에 걸쳐 개혁 </a:t>
          </a:r>
          <a:r>
            <a:rPr lang="en-US" altLang="ko-KR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(</a:t>
          </a:r>
          <a:r>
            <a:rPr lang="ko-KR" altLang="en-US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교호개혁</a:t>
          </a:r>
          <a:r>
            <a:rPr lang="en-US" altLang="ko-KR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) </a:t>
          </a:r>
          <a:r>
            <a:rPr lang="ko-KR" altLang="en-US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을 시도하여 재정은 회복세를 보였으나</a:t>
          </a:r>
          <a:r>
            <a:rPr lang="en-US" altLang="ko-KR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sz="1800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강제적 정책시행이 반발을 불러 실패함</a:t>
          </a:r>
          <a:endParaRPr lang="ko-KR" altLang="en-US" sz="1800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726793" y="3454412"/>
        <a:ext cx="6122078" cy="1570187"/>
      </dsp:txXfrm>
    </dsp:sp>
    <dsp:sp modelId="{B95E0615-B47F-468B-9D99-13F415D09CAC}">
      <dsp:nvSpPr>
        <dsp:cNvPr id="0" name=""/>
        <dsp:cNvSpPr/>
      </dsp:nvSpPr>
      <dsp:spPr>
        <a:xfrm>
          <a:off x="157018" y="3611431"/>
          <a:ext cx="1569774" cy="1256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C66E0-BA3A-42E8-99A8-D0E27B429830}">
      <dsp:nvSpPr>
        <dsp:cNvPr id="0" name=""/>
        <dsp:cNvSpPr/>
      </dsp:nvSpPr>
      <dsp:spPr>
        <a:xfrm>
          <a:off x="7214" y="1693256"/>
          <a:ext cx="1098863" cy="12734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0" kern="1200" dirty="0" smtClean="0"/>
            <a:t>전국 쌀</a:t>
          </a:r>
          <a:endParaRPr lang="en-US" altLang="ko-KR" sz="1600" b="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/>
            <a:t>400</a:t>
          </a:r>
          <a:r>
            <a:rPr lang="ko-KR" altLang="en-US" sz="1600" b="0" kern="1200" dirty="0" smtClean="0"/>
            <a:t>석</a:t>
          </a:r>
          <a:endParaRPr lang="ko-KR" altLang="en-US" sz="1600" b="0" kern="1200" dirty="0"/>
        </a:p>
      </dsp:txBody>
      <dsp:txXfrm>
        <a:off x="7214" y="1693256"/>
        <a:ext cx="1098863" cy="1273498"/>
      </dsp:txXfrm>
    </dsp:sp>
    <dsp:sp modelId="{40217C87-4080-4CC0-8592-DA3020592C2D}">
      <dsp:nvSpPr>
        <dsp:cNvPr id="0" name=""/>
        <dsp:cNvSpPr/>
      </dsp:nvSpPr>
      <dsp:spPr>
        <a:xfrm>
          <a:off x="280587" y="3051458"/>
          <a:ext cx="591087" cy="59108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280587" y="3051458"/>
        <a:ext cx="591087" cy="591087"/>
      </dsp:txXfrm>
    </dsp:sp>
    <dsp:sp modelId="{5D2CD8E1-CB99-4D75-B9AC-6110B8B498BA}">
      <dsp:nvSpPr>
        <dsp:cNvPr id="0" name=""/>
        <dsp:cNvSpPr/>
      </dsp:nvSpPr>
      <dsp:spPr>
        <a:xfrm>
          <a:off x="335" y="3725298"/>
          <a:ext cx="1151592" cy="1204229"/>
        </a:xfrm>
        <a:prstGeom prst="ellipse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0" kern="1200" dirty="0" smtClean="0"/>
            <a:t>영지 쌀</a:t>
          </a:r>
          <a:endParaRPr lang="en-US" altLang="ko-KR" sz="1600" b="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/>
            <a:t>300</a:t>
          </a:r>
          <a:r>
            <a:rPr lang="ko-KR" altLang="en-US" sz="1600" b="0" kern="1200" dirty="0" smtClean="0"/>
            <a:t>석</a:t>
          </a:r>
          <a:endParaRPr lang="ko-KR" altLang="en-US" sz="1600" b="0" kern="1200" dirty="0"/>
        </a:p>
      </dsp:txBody>
      <dsp:txXfrm>
        <a:off x="335" y="3725298"/>
        <a:ext cx="1151592" cy="1204229"/>
      </dsp:txXfrm>
    </dsp:sp>
    <dsp:sp modelId="{3F26E8C6-AAFD-45CF-93D2-BA361275FEEC}">
      <dsp:nvSpPr>
        <dsp:cNvPr id="0" name=""/>
        <dsp:cNvSpPr/>
      </dsp:nvSpPr>
      <dsp:spPr>
        <a:xfrm rot="1467">
          <a:off x="1175207" y="3174181"/>
          <a:ext cx="462477" cy="379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 rot="1467">
        <a:off x="1175207" y="3174181"/>
        <a:ext cx="462477" cy="379111"/>
      </dsp:txXfrm>
    </dsp:sp>
    <dsp:sp modelId="{2491AE80-5BF8-408C-AC4E-05AC14697D7F}">
      <dsp:nvSpPr>
        <dsp:cNvPr id="0" name=""/>
        <dsp:cNvSpPr/>
      </dsp:nvSpPr>
      <dsp:spPr>
        <a:xfrm>
          <a:off x="1763397" y="2088235"/>
          <a:ext cx="2196706" cy="2448265"/>
        </a:xfrm>
        <a:prstGeom prst="ellipse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1</a:t>
          </a:r>
          <a:r>
            <a:rPr lang="ko-KR" altLang="en-US" sz="2800" kern="1200" dirty="0" smtClean="0"/>
            <a:t>년 수입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b="1" kern="1200" dirty="0" smtClean="0"/>
            <a:t>700</a:t>
          </a:r>
          <a:r>
            <a:rPr lang="ko-KR" altLang="en-US" sz="2800" kern="1200" dirty="0" smtClean="0"/>
            <a:t>석</a:t>
          </a:r>
          <a:endParaRPr lang="ko-KR" altLang="en-US" sz="2800" kern="1200" dirty="0"/>
        </a:p>
      </dsp:txBody>
      <dsp:txXfrm>
        <a:off x="1763397" y="2088235"/>
        <a:ext cx="2196706" cy="24482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21586-E31A-4256-922C-C1C31EE50D72}">
      <dsp:nvSpPr>
        <dsp:cNvPr id="0" name=""/>
        <dsp:cNvSpPr/>
      </dsp:nvSpPr>
      <dsp:spPr>
        <a:xfrm>
          <a:off x="1626255" y="2162474"/>
          <a:ext cx="1500016" cy="1500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1" kern="1200" dirty="0" smtClean="0"/>
            <a:t>막강한 경제력</a:t>
          </a:r>
          <a:endParaRPr lang="ko-KR" altLang="en-US" sz="2700" b="1" kern="1200" dirty="0"/>
        </a:p>
      </dsp:txBody>
      <dsp:txXfrm>
        <a:off x="1626255" y="2162474"/>
        <a:ext cx="1500016" cy="1500016"/>
      </dsp:txXfrm>
    </dsp:sp>
    <dsp:sp modelId="{1B8864F5-64CC-4086-9C85-DE54F8F0A9D1}">
      <dsp:nvSpPr>
        <dsp:cNvPr id="0" name=""/>
        <dsp:cNvSpPr/>
      </dsp:nvSpPr>
      <dsp:spPr>
        <a:xfrm rot="12900000">
          <a:off x="605139" y="1881644"/>
          <a:ext cx="1208411" cy="427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844C6-A368-427E-BE2C-CD5D3E118F55}">
      <dsp:nvSpPr>
        <dsp:cNvPr id="0" name=""/>
        <dsp:cNvSpPr/>
      </dsp:nvSpPr>
      <dsp:spPr>
        <a:xfrm>
          <a:off x="1900" y="1178832"/>
          <a:ext cx="1425015" cy="11400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나가사키</a:t>
          </a:r>
          <a:endParaRPr lang="en-US" altLang="ko-KR" sz="2000" b="1" kern="120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무역 독점</a:t>
          </a:r>
          <a:endParaRPr lang="ko-KR" altLang="en-US" sz="2000" b="1" kern="1200" dirty="0"/>
        </a:p>
      </dsp:txBody>
      <dsp:txXfrm>
        <a:off x="1900" y="1178832"/>
        <a:ext cx="1425015" cy="1140012"/>
      </dsp:txXfrm>
    </dsp:sp>
    <dsp:sp modelId="{F46AAB85-543B-4D02-9221-04F6B1D4AEF2}">
      <dsp:nvSpPr>
        <dsp:cNvPr id="0" name=""/>
        <dsp:cNvSpPr/>
      </dsp:nvSpPr>
      <dsp:spPr>
        <a:xfrm rot="16200000">
          <a:off x="1772058" y="1274185"/>
          <a:ext cx="1208411" cy="427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A90B0-3A2E-4EF3-AB3E-652B7B1D36A7}">
      <dsp:nvSpPr>
        <dsp:cNvPr id="0" name=""/>
        <dsp:cNvSpPr/>
      </dsp:nvSpPr>
      <dsp:spPr>
        <a:xfrm>
          <a:off x="1663756" y="313725"/>
          <a:ext cx="1425015" cy="1140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주요지역 </a:t>
          </a:r>
          <a:endParaRPr lang="en-US" altLang="ko-KR" sz="2000" b="1" kern="120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smtClean="0"/>
            <a:t>광산 독점</a:t>
          </a:r>
          <a:endParaRPr lang="ko-KR" altLang="en-US" sz="2000" b="1" kern="1200" dirty="0"/>
        </a:p>
      </dsp:txBody>
      <dsp:txXfrm>
        <a:off x="1663756" y="313725"/>
        <a:ext cx="1425015" cy="1140012"/>
      </dsp:txXfrm>
    </dsp:sp>
    <dsp:sp modelId="{BB85D5A1-97AA-4458-B86C-52030C78444B}">
      <dsp:nvSpPr>
        <dsp:cNvPr id="0" name=""/>
        <dsp:cNvSpPr/>
      </dsp:nvSpPr>
      <dsp:spPr>
        <a:xfrm rot="19500000">
          <a:off x="2938977" y="1881644"/>
          <a:ext cx="1208411" cy="427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2503-A694-41A2-AD3F-F6B97446F91F}">
      <dsp:nvSpPr>
        <dsp:cNvPr id="0" name=""/>
        <dsp:cNvSpPr/>
      </dsp:nvSpPr>
      <dsp:spPr>
        <a:xfrm>
          <a:off x="3325611" y="1178832"/>
          <a:ext cx="1425015" cy="1140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smtClean="0"/>
            <a:t>주요상공업도시 상납급</a:t>
          </a:r>
          <a:endParaRPr lang="ko-KR" altLang="en-US" sz="2200" b="1" kern="1200" dirty="0"/>
        </a:p>
      </dsp:txBody>
      <dsp:txXfrm>
        <a:off x="3325611" y="1178832"/>
        <a:ext cx="1425015" cy="11400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E8EE3B-D3CC-4702-8A08-6253DCE8BAC0}">
      <dsp:nvSpPr>
        <dsp:cNvPr id="0" name=""/>
        <dsp:cNvSpPr/>
      </dsp:nvSpPr>
      <dsp:spPr>
        <a:xfrm>
          <a:off x="4746" y="274515"/>
          <a:ext cx="1418712" cy="89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산킨고타이</a:t>
          </a:r>
          <a:r>
            <a:rPr lang="ko-KR" altLang="en-US" sz="18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제도</a:t>
          </a:r>
          <a:endParaRPr lang="ko-KR" altLang="en-US" sz="18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4746" y="274515"/>
        <a:ext cx="1418712" cy="891128"/>
      </dsp:txXfrm>
    </dsp:sp>
    <dsp:sp modelId="{ABA080A6-D5BE-4D9A-938B-CEBDBEA93B31}">
      <dsp:nvSpPr>
        <dsp:cNvPr id="0" name=""/>
        <dsp:cNvSpPr/>
      </dsp:nvSpPr>
      <dsp:spPr>
        <a:xfrm>
          <a:off x="1565330" y="544159"/>
          <a:ext cx="300767" cy="35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1565330" y="544159"/>
        <a:ext cx="300767" cy="351840"/>
      </dsp:txXfrm>
    </dsp:sp>
    <dsp:sp modelId="{20042A29-BE0C-484C-90C0-17CB5AC28039}">
      <dsp:nvSpPr>
        <dsp:cNvPr id="0" name=""/>
        <dsp:cNvSpPr/>
      </dsp:nvSpPr>
      <dsp:spPr>
        <a:xfrm>
          <a:off x="1990943" y="274515"/>
          <a:ext cx="1418712" cy="89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도로 발달</a:t>
          </a:r>
          <a:endParaRPr lang="ko-KR" altLang="en-US" sz="20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1990943" y="274515"/>
        <a:ext cx="1418712" cy="891128"/>
      </dsp:txXfrm>
    </dsp:sp>
    <dsp:sp modelId="{F3E86209-E94C-4BF5-BDC7-3D62394FD373}">
      <dsp:nvSpPr>
        <dsp:cNvPr id="0" name=""/>
        <dsp:cNvSpPr/>
      </dsp:nvSpPr>
      <dsp:spPr>
        <a:xfrm>
          <a:off x="3551527" y="544159"/>
          <a:ext cx="300767" cy="35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3551527" y="544159"/>
        <a:ext cx="300767" cy="351840"/>
      </dsp:txXfrm>
    </dsp:sp>
    <dsp:sp modelId="{811E711A-BAA2-4550-830F-C4B4F6A5EDAD}">
      <dsp:nvSpPr>
        <dsp:cNvPr id="0" name=""/>
        <dsp:cNvSpPr/>
      </dsp:nvSpPr>
      <dsp:spPr>
        <a:xfrm>
          <a:off x="3977141" y="274515"/>
          <a:ext cx="1418712" cy="89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4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화폐 통일</a:t>
          </a:r>
          <a:endParaRPr lang="ko-KR" altLang="en-US" sz="20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>
        <a:off x="3977141" y="274515"/>
        <a:ext cx="1418712" cy="8911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ECC34-568E-4281-AED1-6BCB033D98F1}">
      <dsp:nvSpPr>
        <dsp:cNvPr id="0" name=""/>
        <dsp:cNvSpPr/>
      </dsp:nvSpPr>
      <dsp:spPr>
        <a:xfrm rot="5400000">
          <a:off x="4794142" y="-1902986"/>
          <a:ext cx="970220" cy="492020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정치의 중심지</a:t>
          </a:r>
          <a:endParaRPr lang="ko-KR" altLang="en-US" sz="15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산킨고타이를</a:t>
          </a:r>
          <a:r>
            <a:rPr lang="ko-KR" altLang="en-US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위한 </a:t>
          </a:r>
          <a:r>
            <a:rPr lang="ko-KR" altLang="en-US" sz="15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다이묘와</a:t>
          </a:r>
          <a:r>
            <a:rPr lang="ko-KR" altLang="en-US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 가족들</a:t>
          </a:r>
          <a:r>
            <a:rPr lang="en-US" altLang="ko-KR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, </a:t>
          </a:r>
          <a:r>
            <a:rPr lang="ko-KR" altLang="en-US" sz="1500" b="1" kern="1200" dirty="0" err="1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조닌</a:t>
          </a:r>
          <a:endParaRPr lang="ko-KR" altLang="en-US" sz="15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인구 </a:t>
          </a:r>
          <a:r>
            <a:rPr lang="en-US" altLang="ko-KR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100</a:t>
          </a:r>
          <a:r>
            <a:rPr lang="ko-KR" altLang="en-US" sz="1500" b="1" kern="1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rPr>
            <a:t>만 명에 육박</a:t>
          </a:r>
          <a:endParaRPr lang="ko-KR" altLang="en-US" sz="1500" b="1" kern="1200" dirty="0">
            <a:latin typeface="함초롬돋움" pitchFamily="18" charset="-127"/>
            <a:ea typeface="함초롬돋움" pitchFamily="18" charset="-127"/>
            <a:cs typeface="함초롬돋움" pitchFamily="18" charset="-127"/>
          </a:endParaRPr>
        </a:p>
      </dsp:txBody>
      <dsp:txXfrm rot="5400000">
        <a:off x="4794142" y="-1902986"/>
        <a:ext cx="970220" cy="4920204"/>
      </dsp:txXfrm>
    </dsp:sp>
    <dsp:sp modelId="{DA22B8F5-EF9D-4C60-A756-5FB4F941D6EF}">
      <dsp:nvSpPr>
        <dsp:cNvPr id="0" name=""/>
        <dsp:cNvSpPr/>
      </dsp:nvSpPr>
      <dsp:spPr>
        <a:xfrm>
          <a:off x="33073" y="574"/>
          <a:ext cx="2799671" cy="11041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에도</a:t>
          </a:r>
          <a:endParaRPr lang="ko-KR" altLang="en-US" sz="4800" kern="1200" dirty="0"/>
        </a:p>
      </dsp:txBody>
      <dsp:txXfrm>
        <a:off x="33073" y="574"/>
        <a:ext cx="2799671" cy="1104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0.38188</cdr:x>
      <cdr:y>0.89369</cdr:y>
    </cdr:from>
    <cdr:to>
      <cdr:x>0.57087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7920" y="4480272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ko-KR" altLang="en-US" sz="1100" dirty="0"/>
        </a:p>
      </cdr:txBody>
    </cdr:sp>
  </cdr:relSizeAnchor>
  <cdr:relSizeAnchor xmlns:cdr="http://schemas.openxmlformats.org/drawingml/2006/chartDrawing">
    <cdr:from>
      <cdr:x>0.21701</cdr:x>
      <cdr:y>0.41268</cdr:y>
    </cdr:from>
    <cdr:to>
      <cdr:x>0.58724</cdr:x>
      <cdr:y>0.50129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00" y="2108182"/>
          <a:ext cx="1706209" cy="45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2200" b="1" dirty="0" smtClean="0">
              <a:solidFill>
                <a:schemeClr val="bg1"/>
              </a:solidFill>
            </a:rPr>
            <a:t>나머지 수입</a:t>
          </a:r>
          <a:endParaRPr lang="ko-KR" altLang="en-US" sz="22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3C5E348-1DFD-47ED-9BE8-921DD9B9B3DA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0BF1424-0763-4638-AC63-FECF5F764F71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0BF1424-0763-4638-AC63-FECF5F764F71}" type="slidenum">
              <a:rPr lang="ko-KR" altLang="en-US" smtClean="0"/>
              <a:pPr lvl="0">
                <a:defRPr lang="ko-KR" altLang="en-US"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22431-EAC8-4BDD-9AAF-F992163837CA}" type="slidenum">
              <a:rPr lang="ko-KR" altLang="en-US" smtClean="0"/>
              <a:pPr/>
              <a:t>28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FD55D0-1741-4FA4-9E81-2FB2E5A6DCE2}" type="slidenum">
              <a:rPr lang="ko-KR" altLang="en-US" smtClean="0"/>
              <a:pPr/>
              <a:t>37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ko-KR" altLang="en-US" sz="1200"/>
              <a:t>조닌 문화는 말 그대로 조닌들에 의해 형성된 문화였다</a:t>
            </a:r>
            <a:r>
              <a:rPr lang="en-US" altLang="ko-KR" sz="1200"/>
              <a:t>. </a:t>
            </a:r>
            <a:r>
              <a:rPr lang="ko-KR" altLang="en-US" sz="1200"/>
              <a:t>도쿠가와 시대 사회적으로 차별받는 계층이었으나 농민보다는 그 생활이 비교적 자유롭고 경제적으로는 풍족하던 조닌들은 축적한 부를 자신들의 여가시간을 위해 사용하기 시작했다</a:t>
            </a:r>
            <a:r>
              <a:rPr lang="en-US" altLang="ko-KR" sz="1200"/>
              <a:t>. </a:t>
            </a:r>
            <a:r>
              <a:rPr lang="ko-KR" altLang="en-US" sz="1200"/>
              <a:t>특히 조닌들은 문학과 연극</a:t>
            </a:r>
            <a:r>
              <a:rPr lang="en-US" altLang="ko-KR" sz="1200"/>
              <a:t>, </a:t>
            </a:r>
            <a:r>
              <a:rPr lang="ko-KR" altLang="en-US" sz="1200"/>
              <a:t>그림 등의 예술을 즐겼으며 이것은 때로는 부를 과시하는 형태를 띠기도 했다</a:t>
            </a:r>
            <a:r>
              <a:rPr lang="en-US" altLang="ko-KR" sz="1200"/>
              <a:t>. </a:t>
            </a:r>
            <a:r>
              <a:rPr lang="ko-KR" altLang="en-US" sz="1200"/>
              <a:t>점차 이러한 조닌들의 서민문화이자 도시문화는 무사</a:t>
            </a:r>
            <a:r>
              <a:rPr lang="en-US" altLang="ko-KR" sz="1200"/>
              <a:t>, </a:t>
            </a:r>
            <a:r>
              <a:rPr lang="ko-KR" altLang="en-US" sz="1200"/>
              <a:t>농민 등 사회의 다른 계층으로까지 퍼져나가게 되었다</a:t>
            </a:r>
          </a:p>
          <a:p>
            <a:pPr>
              <a:buNone/>
              <a:defRPr lang="ko-KR" altLang="en-US"/>
            </a:pPr>
            <a:endParaRPr lang="ko-KR" altLang="en-US" sz="1200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D59019A-F46E-45CA-B4C1-20F4819D521E}" type="slidenum">
              <a:rPr lang="ko-KR" altLang="en-US"/>
              <a:pPr lvl="0">
                <a:defRPr lang="ko-KR" altLang="en-US"/>
              </a:pPr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D59019A-F46E-45CA-B4C1-20F4819D521E}" type="slidenum">
              <a:rPr lang="ko-KR" altLang="en-US"/>
              <a:pPr lvl="0">
                <a:defRPr lang="ko-KR" altLang="en-US"/>
              </a:pPr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</p:spPr>
        <p:txBody>
          <a:bodyPr lIns="91440" tIns="274320" anchor="t">
            <a:normAutofit/>
          </a:bodyPr>
          <a:lstStyle/>
          <a:p>
            <a:pPr marL="0" indent="-283464" algn="l" eaLnBrk="1" latinLnBrk="0" hangingPunct="1">
              <a:lnSpc>
                <a:spcPct val="100000"/>
              </a:lnSpc>
              <a:spcBef>
                <a:spcPct val="6000"/>
              </a:spcBef>
              <a:buClr>
                <a:schemeClr val="accent1"/>
              </a:buClr>
              <a:buSzPct val="80000"/>
              <a:buFont typeface="Wingdings 2"/>
              <a:buNone/>
              <a:defRPr lang="ko-KR" altLang="en-US"/>
            </a:pPr>
            <a:endParaRPr lang="en-US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9" name="순서도: 처리 8"/>
          <p:cNvSpPr/>
          <p:nvPr/>
        </p:nvSpPr>
        <p:spPr>
          <a:xfrm rot="19468670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100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100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태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 eaLnBrk="1" latinLnBrk="0" hangingPunct="1">
              <a:defRPr lang="ko-KR" altLang="en-US"/>
            </a:pPr>
            <a:r>
              <a:rPr lang="ko-KR" altLang="en-US"/>
              <a:t>둘째 수준</a:t>
            </a:r>
          </a:p>
          <a:p>
            <a:pPr lvl="2" eaLnBrk="1" latinLnBrk="0" hangingPunct="1">
              <a:defRPr lang="ko-KR" altLang="en-US"/>
            </a:pPr>
            <a:r>
              <a:rPr lang="ko-KR" altLang="en-US"/>
              <a:t>셋째 수준</a:t>
            </a:r>
          </a:p>
          <a:p>
            <a:pPr lvl="3" eaLnBrk="1" latinLnBrk="0" hangingPunct="1">
              <a:defRPr lang="ko-KR" altLang="en-US"/>
            </a:pPr>
            <a:r>
              <a:rPr lang="ko-KR" altLang="en-US"/>
              <a:t>넷째 수준</a:t>
            </a:r>
          </a:p>
          <a:p>
            <a:pPr lvl="4" eaLnBrk="1" latinLnBrk="0" hangingPunct="1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69166D31-C692-446E-9E5D-2440D14BA62E}" type="datetimeFigureOut">
              <a:rPr lang="ko-KR" altLang="en-US"/>
              <a:pPr lvl="0">
                <a:defRPr lang="ko-KR" altLang="en-US"/>
              </a:pPr>
              <a:t>2014-10-13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EB9D1FDA-CF6F-45CF-B6BC-1661DE1F40C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 lang="ko-KR" altLang="en-US"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erms.naver.com/imageDetail.nhn?docId=1826072&amp;imageUrl=http://dbscthumb.phinf.naver.net/2380_000_1/20130215191431298_Z51O16UTH.jpg/60_i1.jpg?type=m4500_4500_fst_n&amp;wm=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chart" Target="../charts/chart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5.jpeg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diagramData" Target="../diagrams/data11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5/50/Tokugawa_Yoshimune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63267" cy="1224136"/>
          </a:xfrm>
        </p:spPr>
        <p:txBody>
          <a:bodyPr>
            <a:normAutofit fontScale="90000"/>
          </a:bodyPr>
          <a:lstStyle/>
          <a:p>
            <a:pPr algn="ctr">
              <a:defRPr lang="ko-KR" altLang="en-US"/>
            </a:pPr>
            <a:r>
              <a:rPr lang="en-US" altLang="ko-KR" sz="6555" dirty="0"/>
              <a:t/>
            </a:r>
            <a:br>
              <a:rPr lang="en-US" altLang="ko-KR" sz="6555" dirty="0"/>
            </a:br>
            <a:r>
              <a:rPr lang="en-US" altLang="ko-KR" sz="6555" dirty="0"/>
              <a:t/>
            </a:r>
            <a:br>
              <a:rPr lang="en-US" altLang="ko-KR" sz="6555" dirty="0"/>
            </a:br>
            <a:r>
              <a:rPr lang="en-US" altLang="ko-KR" sz="6555" dirty="0"/>
              <a:t/>
            </a:r>
            <a:br>
              <a:rPr lang="en-US" altLang="ko-KR" sz="6555" dirty="0"/>
            </a:br>
            <a:r>
              <a:rPr lang="ko-KR" altLang="en-US" sz="9777" dirty="0"/>
              <a:t>에도 시대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28992" y="4000504"/>
            <a:ext cx="5462348" cy="3643338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80000"/>
              </a:lnSpc>
              <a:defRPr lang="ko-KR" altLang="en-US"/>
            </a:pPr>
            <a:r>
              <a:rPr lang="ko-KR" altLang="en-US" sz="5000" b="1" dirty="0"/>
              <a:t>                     </a:t>
            </a:r>
            <a:r>
              <a:rPr lang="ko-KR" altLang="en-US" sz="5000" b="1" dirty="0" smtClean="0"/>
              <a:t> </a:t>
            </a:r>
            <a:r>
              <a:rPr lang="ko-KR" altLang="en-US" sz="5100" b="1" dirty="0" smtClean="0"/>
              <a:t>무역학과   </a:t>
            </a:r>
            <a:r>
              <a:rPr lang="ko-KR" altLang="en-US" sz="5100" b="1" dirty="0"/>
              <a:t>홍규식</a:t>
            </a:r>
          </a:p>
          <a:p>
            <a:pPr lvl="0">
              <a:lnSpc>
                <a:spcPct val="80000"/>
              </a:lnSpc>
              <a:spcBef>
                <a:spcPct val="10000"/>
              </a:spcBef>
              <a:defRPr lang="ko-KR" altLang="en-US"/>
            </a:pPr>
            <a:r>
              <a:rPr lang="ko-KR" altLang="en-US" sz="5100" b="1" dirty="0"/>
              <a:t>                      회계학과   박나래</a:t>
            </a:r>
            <a:r>
              <a:rPr lang="en-US" altLang="ko-KR" sz="5100" b="1" dirty="0"/>
              <a:t> </a:t>
            </a:r>
          </a:p>
          <a:p>
            <a:pPr lvl="0">
              <a:lnSpc>
                <a:spcPct val="80000"/>
              </a:lnSpc>
              <a:spcBef>
                <a:spcPct val="10000"/>
              </a:spcBef>
              <a:defRPr lang="ko-KR" altLang="en-US"/>
            </a:pPr>
            <a:r>
              <a:rPr lang="ko-KR" altLang="en-US" sz="5100" b="1" dirty="0"/>
              <a:t>           일본어 일본학과  </a:t>
            </a:r>
            <a:r>
              <a:rPr lang="ko-KR" altLang="en-US" sz="5100" b="1" dirty="0" err="1"/>
              <a:t>윤아진</a:t>
            </a:r>
            <a:endParaRPr lang="ko-KR" altLang="en-US" sz="5100" b="1" dirty="0"/>
          </a:p>
          <a:p>
            <a:pPr lvl="0">
              <a:lnSpc>
                <a:spcPct val="80000"/>
              </a:lnSpc>
              <a:spcBef>
                <a:spcPct val="10000"/>
              </a:spcBef>
              <a:defRPr lang="ko-KR" altLang="en-US"/>
            </a:pPr>
            <a:r>
              <a:rPr lang="en-US" altLang="ko-KR" sz="5100" b="1" dirty="0"/>
              <a:t>           </a:t>
            </a:r>
            <a:r>
              <a:rPr lang="ko-KR" altLang="en-US" sz="5100" b="1" dirty="0"/>
              <a:t>일본어 일본학과  윤다은</a:t>
            </a:r>
          </a:p>
          <a:p>
            <a:pPr lvl="0">
              <a:lnSpc>
                <a:spcPct val="80000"/>
              </a:lnSpc>
              <a:spcBef>
                <a:spcPct val="10000"/>
              </a:spcBef>
              <a:defRPr lang="ko-KR" altLang="en-US"/>
            </a:pPr>
            <a:r>
              <a:rPr lang="ko-KR" altLang="en-US" sz="5100" b="1" dirty="0"/>
              <a:t>           일본어 일본학과  허정은</a:t>
            </a:r>
          </a:p>
          <a:p>
            <a:pPr lvl="0">
              <a:lnSpc>
                <a:spcPct val="80000"/>
              </a:lnSpc>
              <a:spcBef>
                <a:spcPct val="10000"/>
              </a:spcBef>
              <a:defRPr lang="ko-KR" altLang="en-US"/>
            </a:pPr>
            <a:r>
              <a:rPr lang="ko-KR" altLang="en-US" sz="5100" b="1" dirty="0"/>
              <a:t>                호텔관광학과  모상훈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714612" y="571480"/>
            <a:ext cx="44727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>
              <a:defRPr lang="ko-KR" altLang="en-US"/>
            </a:pPr>
            <a:r>
              <a:rPr lang="en-US" altLang="ko-KR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맑은 고딕"/>
                <a:ea typeface="맑은 고딕"/>
              </a:rPr>
              <a:t>3</a:t>
            </a:r>
            <a:r>
              <a:rPr lang="ko-KR" altLang="en-US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맑은 고딕"/>
                <a:ea typeface="맑은 고딕"/>
              </a:rPr>
              <a:t>조</a:t>
            </a:r>
            <a:r>
              <a:rPr lang="en-US" altLang="ko-KR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맑은 고딕"/>
                <a:ea typeface="맑은 고딕"/>
              </a:rPr>
              <a:t>.</a:t>
            </a:r>
            <a:r>
              <a:rPr lang="ko-KR" altLang="en-US" sz="28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맑은 고딕"/>
                <a:ea typeface="맑은 고딕"/>
              </a:rPr>
              <a:t> 일본의 근세시대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위쪽 리본 1"/>
          <p:cNvSpPr/>
          <p:nvPr/>
        </p:nvSpPr>
        <p:spPr>
          <a:xfrm>
            <a:off x="251520" y="188640"/>
            <a:ext cx="8568952" cy="1368152"/>
          </a:xfrm>
          <a:prstGeom prst="ribbon2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prstClr val="black"/>
                </a:solidFill>
                <a:ea typeface="문체부 쓰기 정체" pitchFamily="17" charset="-127"/>
              </a:rPr>
              <a:t>에도 막부의 쇼군</a:t>
            </a:r>
          </a:p>
        </p:txBody>
      </p:sp>
      <p:graphicFrame>
        <p:nvGraphicFramePr>
          <p:cNvPr id="3" name="그림 개체 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4738066"/>
              </p:ext>
            </p:extLst>
          </p:nvPr>
        </p:nvGraphicFramePr>
        <p:xfrm>
          <a:off x="928662" y="1928802"/>
          <a:ext cx="7776864" cy="45365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92288"/>
                <a:gridCol w="2592288"/>
                <a:gridCol w="2592288"/>
              </a:tblGrid>
              <a:tr h="4628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</a:rPr>
                        <a:t>1 ~ 5</a:t>
                      </a:r>
                      <a:r>
                        <a:rPr lang="ko-KR" altLang="en-US" sz="1300" kern="0" spc="0" dirty="0">
                          <a:effectLst/>
                        </a:rPr>
                        <a:t>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</a:rPr>
                        <a:t>6 ~ 10</a:t>
                      </a:r>
                      <a:r>
                        <a:rPr lang="ko-KR" altLang="en-US" sz="1300" kern="0" spc="0" dirty="0">
                          <a:effectLst/>
                        </a:rPr>
                        <a:t>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effectLst/>
                        </a:rPr>
                        <a:t>10 ~ 15</a:t>
                      </a:r>
                      <a:r>
                        <a:rPr lang="ko-KR" altLang="en-US" sz="1300" kern="0" spc="0" dirty="0">
                          <a:effectLst/>
                        </a:rPr>
                        <a:t>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1603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1605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이에야스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</a:rPr>
                        <a:t>1709</a:t>
                      </a:r>
                      <a:r>
                        <a:rPr lang="ko-KR" altLang="en-US" sz="1400" kern="0" spc="0">
                          <a:effectLst/>
                        </a:rPr>
                        <a:t>년 </a:t>
                      </a:r>
                      <a:r>
                        <a:rPr lang="en-US" altLang="ko-KR" sz="1400" kern="0" spc="0">
                          <a:effectLst/>
                        </a:rPr>
                        <a:t>~ 1712</a:t>
                      </a:r>
                      <a:r>
                        <a:rPr lang="ko-KR" altLang="en-US" sz="1400" kern="0" spc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도쿠가와 이에노부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1787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1837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이에나리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1605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1623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히데타다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1713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1716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이에쓰구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</a:rPr>
                        <a:t>1837</a:t>
                      </a:r>
                      <a:r>
                        <a:rPr lang="ko-KR" altLang="en-US" sz="1400" kern="0" spc="0">
                          <a:effectLst/>
                        </a:rPr>
                        <a:t>년 </a:t>
                      </a:r>
                      <a:r>
                        <a:rPr lang="en-US" altLang="ko-KR" sz="1400" kern="0" spc="0">
                          <a:effectLst/>
                        </a:rPr>
                        <a:t>~ 1853</a:t>
                      </a:r>
                      <a:r>
                        <a:rPr lang="ko-KR" altLang="en-US" sz="1400" kern="0" spc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도쿠가와 이에요시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</a:rPr>
                        <a:t>1623</a:t>
                      </a:r>
                      <a:r>
                        <a:rPr lang="ko-KR" altLang="en-US" sz="1400" kern="0" spc="0">
                          <a:effectLst/>
                        </a:rPr>
                        <a:t>년 </a:t>
                      </a:r>
                      <a:r>
                        <a:rPr lang="en-US" altLang="ko-KR" sz="1400" kern="0" spc="0">
                          <a:effectLst/>
                        </a:rPr>
                        <a:t>~ 1651</a:t>
                      </a:r>
                      <a:r>
                        <a:rPr lang="ko-KR" altLang="en-US" sz="1400" kern="0" spc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도쿠가와 이에미쓰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1716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1745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요시무네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1853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1858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이에사다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effectLst/>
                        </a:rPr>
                        <a:t>1651</a:t>
                      </a:r>
                      <a:r>
                        <a:rPr lang="ko-KR" altLang="en-US" sz="1400" kern="0" spc="0">
                          <a:effectLst/>
                        </a:rPr>
                        <a:t>년 </a:t>
                      </a:r>
                      <a:r>
                        <a:rPr lang="en-US" altLang="ko-KR" sz="1400" kern="0" spc="0">
                          <a:effectLst/>
                        </a:rPr>
                        <a:t>~ 1680</a:t>
                      </a:r>
                      <a:r>
                        <a:rPr lang="ko-KR" altLang="en-US" sz="1400" kern="0" spc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effectLst/>
                        </a:rPr>
                        <a:t>도쿠가와 이에쓰나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1745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1760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이에시게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1858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1866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이에모치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  <a:tr h="8147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1680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1709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쓰나요시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1760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1786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이에하루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effectLst/>
                        </a:rPr>
                        <a:t>1866</a:t>
                      </a:r>
                      <a:r>
                        <a:rPr lang="ko-KR" altLang="en-US" sz="1400" kern="0" spc="0" dirty="0">
                          <a:effectLst/>
                        </a:rPr>
                        <a:t>년 </a:t>
                      </a:r>
                      <a:r>
                        <a:rPr lang="en-US" altLang="ko-KR" sz="1400" kern="0" spc="0" dirty="0">
                          <a:effectLst/>
                        </a:rPr>
                        <a:t>~ 1867</a:t>
                      </a:r>
                      <a:r>
                        <a:rPr lang="ko-KR" altLang="en-US" sz="1400" kern="0" spc="0" dirty="0">
                          <a:effectLst/>
                        </a:rPr>
                        <a:t>년：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effectLst/>
                        </a:rPr>
                        <a:t>도쿠가와</a:t>
                      </a:r>
                      <a:r>
                        <a:rPr lang="ko-KR" altLang="en-US" sz="1400" kern="0" spc="0" dirty="0">
                          <a:effectLst/>
                        </a:rPr>
                        <a:t> </a:t>
                      </a:r>
                      <a:r>
                        <a:rPr lang="ko-KR" altLang="en-US" sz="1400" kern="0" spc="0" dirty="0" err="1">
                          <a:effectLst/>
                        </a:rPr>
                        <a:t>요시노부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383538" cy="1008112"/>
          </a:xfrm>
        </p:spPr>
        <p:txBody>
          <a:bodyPr/>
          <a:lstStyle/>
          <a:p>
            <a:pPr algn="ctr"/>
            <a:r>
              <a:rPr lang="ko-KR" altLang="en-US" sz="5400" dirty="0" smtClean="0"/>
              <a:t>주요 </a:t>
            </a:r>
            <a:r>
              <a:rPr lang="ko-KR" altLang="en-US" sz="5400" dirty="0" err="1" smtClean="0"/>
              <a:t>쇼군의</a:t>
            </a:r>
            <a:r>
              <a:rPr lang="ko-KR" altLang="en-US" sz="5400" dirty="0" smtClean="0"/>
              <a:t> 업적</a:t>
            </a:r>
            <a:endParaRPr lang="ko-KR" altLang="en-US" sz="5400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747483829"/>
              </p:ext>
            </p:extLst>
          </p:nvPr>
        </p:nvGraphicFramePr>
        <p:xfrm>
          <a:off x="611560" y="1428736"/>
          <a:ext cx="7848872" cy="50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936104"/>
          </a:xfrm>
          <a:noFill/>
        </p:spPr>
        <p:txBody>
          <a:bodyPr>
            <a:normAutofit/>
          </a:bodyPr>
          <a:lstStyle/>
          <a:p>
            <a:r>
              <a:rPr lang="ko-KR" altLang="en-US" sz="4800" b="1" dirty="0" err="1" smtClean="0">
                <a:latin typeface="한컴 쿨재즈 M" pitchFamily="18" charset="-127"/>
                <a:ea typeface="한컴 쿨재즈 M" pitchFamily="18" charset="-127"/>
              </a:rPr>
              <a:t>도쿠가와시대</a:t>
            </a:r>
            <a:r>
              <a:rPr lang="ko-KR" altLang="en-US" sz="4800" b="1" dirty="0" smtClean="0">
                <a:latin typeface="한컴 쿨재즈 M" pitchFamily="18" charset="-127"/>
                <a:ea typeface="한컴 쿨재즈 M" pitchFamily="18" charset="-127"/>
              </a:rPr>
              <a:t> 막을 내리다</a:t>
            </a:r>
            <a:r>
              <a:rPr lang="en-US" altLang="ko-KR" sz="4800" b="1" dirty="0" smtClean="0">
                <a:latin typeface="한컴 쿨재즈 M" pitchFamily="18" charset="-127"/>
                <a:ea typeface="한컴 쿨재즈 M" pitchFamily="18" charset="-127"/>
              </a:rPr>
              <a:t>.</a:t>
            </a:r>
            <a:endParaRPr lang="ko-KR" altLang="en-US" sz="4800" b="1" dirty="0">
              <a:latin typeface="한컴 쿨재즈 M" pitchFamily="18" charset="-127"/>
              <a:ea typeface="한컴 쿨재즈 M" pitchFamily="18" charset="-127"/>
            </a:endParaRP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85860"/>
            <a:ext cx="3714776" cy="3057491"/>
          </a:xfrm>
          <a:prstGeom prst="rect">
            <a:avLst/>
          </a:prstGeom>
        </p:spPr>
      </p:pic>
      <p:pic>
        <p:nvPicPr>
          <p:cNvPr id="9" name="내용 개체 틀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60"/>
            <a:ext cx="4143404" cy="307183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67284" y="4929198"/>
            <a:ext cx="7272808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1867</a:t>
            </a:r>
            <a:r>
              <a:rPr lang="ko-KR" altLang="en-US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en-US" altLang="ko-KR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10</a:t>
            </a:r>
            <a:r>
              <a:rPr lang="ko-KR" altLang="en-US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월 </a:t>
            </a:r>
            <a:r>
              <a:rPr lang="en-US" altLang="ko-KR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14</a:t>
            </a:r>
            <a:r>
              <a:rPr lang="ko-KR" altLang="en-US" sz="24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 천황에게 통치권 </a:t>
            </a:r>
            <a:r>
              <a:rPr lang="ko-KR" altLang="en-US" sz="2400" b="1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반환</a:t>
            </a:r>
            <a:endParaRPr lang="en-US" altLang="ko-KR" sz="2400" b="1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just"/>
            <a:r>
              <a:rPr lang="en-US" altLang="ko-KR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대정봉환</a:t>
            </a:r>
            <a:r>
              <a:rPr lang="en-US" altLang="ko-KR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[</a:t>
            </a:r>
            <a:r>
              <a:rPr lang="ko-KR" altLang="en-US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大政奉還</a:t>
            </a:r>
            <a:r>
              <a:rPr lang="en-US" altLang="ko-KR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] : </a:t>
            </a:r>
            <a:r>
              <a:rPr lang="ko-KR" altLang="en-US" sz="2000" dirty="0" err="1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에도막부의</a:t>
            </a:r>
            <a:r>
              <a:rPr lang="ko-KR" altLang="en-US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마지막 쇼군 </a:t>
            </a:r>
            <a:r>
              <a:rPr lang="ko-KR" altLang="en-US" sz="2000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요시노부가</a:t>
            </a:r>
            <a:r>
              <a:rPr lang="ko-KR" altLang="en-US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일왕</a:t>
            </a:r>
            <a:r>
              <a:rPr lang="en-US" altLang="ko-KR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日王</a:t>
            </a:r>
            <a:r>
              <a:rPr lang="en-US" altLang="ko-KR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에게 국가통치권을 돌려준 </a:t>
            </a:r>
            <a:r>
              <a:rPr lang="ko-KR" altLang="en-US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사건</a:t>
            </a:r>
            <a:r>
              <a:rPr lang="en-US" altLang="ko-KR" sz="20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000" dirty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2066" y="44291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대정봉환 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(1867)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4291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요시노부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(1837~1913)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6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>
          <a:xfrm>
            <a:off x="-6398" y="-747464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>
              <a:solidFill>
                <a:prstClr val="black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7504" y="3717032"/>
            <a:ext cx="90730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/>
          <p:nvPr/>
        </p:nvCxnSpPr>
        <p:spPr>
          <a:xfrm flipV="1">
            <a:off x="107504" y="3212976"/>
            <a:ext cx="576064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48" y="2357430"/>
            <a:ext cx="165618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prstClr val="black"/>
                </a:solidFill>
                <a:latin typeface="HY나무M"/>
                <a:ea typeface="HY나무M"/>
              </a:rPr>
              <a:t>1639</a:t>
            </a:r>
            <a:r>
              <a:rPr lang="ko-KR" altLang="en-US" sz="200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</a:p>
          <a:p>
            <a:pPr lvl="0">
              <a:defRPr lang="ko-KR" altLang="en-US"/>
            </a:pPr>
            <a:r>
              <a:rPr lang="ko-KR" altLang="en-US" sz="2000" b="1">
                <a:solidFill>
                  <a:prstClr val="black"/>
                </a:solidFill>
                <a:latin typeface="HY나무M"/>
                <a:ea typeface="HY나무M"/>
              </a:rPr>
              <a:t>쇄국체제의 형성</a:t>
            </a:r>
          </a:p>
        </p:txBody>
      </p:sp>
      <p:cxnSp>
        <p:nvCxnSpPr>
          <p:cNvPr id="18" name="꺾인 연결선 17"/>
          <p:cNvCxnSpPr/>
          <p:nvPr/>
        </p:nvCxnSpPr>
        <p:spPr>
          <a:xfrm>
            <a:off x="500034" y="3717471"/>
            <a:ext cx="648072" cy="64763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4414" y="4214818"/>
            <a:ext cx="1702542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dirty="0">
                <a:solidFill>
                  <a:prstClr val="black"/>
                </a:solidFill>
                <a:latin typeface="HY나무M"/>
                <a:ea typeface="HY나무M"/>
              </a:rPr>
              <a:t>1716</a:t>
            </a:r>
            <a:r>
              <a:rPr lang="ko-KR" altLang="en-US" sz="2000" dirty="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  <a:r>
              <a:rPr lang="en-US" altLang="ko-KR" sz="2000" dirty="0">
                <a:solidFill>
                  <a:prstClr val="black"/>
                </a:solidFill>
                <a:latin typeface="HY나무M"/>
                <a:ea typeface="HY나무M"/>
              </a:rPr>
              <a:t>~35</a:t>
            </a:r>
            <a:r>
              <a:rPr lang="ko-KR" altLang="en-US" sz="2000" dirty="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</a:p>
          <a:p>
            <a:pPr lvl="0">
              <a:defRPr lang="ko-KR" altLang="en-US"/>
            </a:pPr>
            <a:r>
              <a:rPr lang="ko-KR" altLang="en-US" sz="2000" b="1" dirty="0">
                <a:solidFill>
                  <a:prstClr val="black"/>
                </a:solidFill>
                <a:latin typeface="HY나무M"/>
                <a:ea typeface="HY나무M"/>
              </a:rPr>
              <a:t>교호개혁</a:t>
            </a:r>
          </a:p>
        </p:txBody>
      </p:sp>
      <p:cxnSp>
        <p:nvCxnSpPr>
          <p:cNvPr id="23" name="꺾인 연결선 22"/>
          <p:cNvCxnSpPr/>
          <p:nvPr/>
        </p:nvCxnSpPr>
        <p:spPr>
          <a:xfrm flipV="1">
            <a:off x="2428860" y="3140968"/>
            <a:ext cx="1008112" cy="5760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0430" y="2500306"/>
            <a:ext cx="1872208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prstClr val="black"/>
                </a:solidFill>
                <a:latin typeface="HY나무M"/>
                <a:ea typeface="HY나무M"/>
              </a:rPr>
              <a:t>1769~86</a:t>
            </a:r>
            <a:r>
              <a:rPr lang="ko-KR" altLang="en-US" sz="200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</a:p>
          <a:p>
            <a:pPr lvl="0">
              <a:defRPr lang="ko-KR" altLang="en-US"/>
            </a:pPr>
            <a:r>
              <a:rPr lang="ko-KR" altLang="en-US" sz="2000" b="1">
                <a:solidFill>
                  <a:prstClr val="black"/>
                </a:solidFill>
                <a:latin typeface="HY나무M"/>
                <a:ea typeface="HY나무M"/>
              </a:rPr>
              <a:t>다누마의 정치</a:t>
            </a:r>
          </a:p>
        </p:txBody>
      </p:sp>
      <p:cxnSp>
        <p:nvCxnSpPr>
          <p:cNvPr id="28" name="꺾인 연결선 27"/>
          <p:cNvCxnSpPr/>
          <p:nvPr/>
        </p:nvCxnSpPr>
        <p:spPr>
          <a:xfrm rot="16200000" flipH="1">
            <a:off x="3956819" y="3890518"/>
            <a:ext cx="877163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86182" y="4653136"/>
            <a:ext cx="18002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solidFill>
                  <a:prstClr val="black"/>
                </a:solidFill>
                <a:latin typeface="HY나무M"/>
                <a:ea typeface="HY나무M"/>
              </a:rPr>
              <a:t>1787~93</a:t>
            </a:r>
            <a:r>
              <a:rPr lang="ko-KR" altLang="en-US" sz="200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  <a:r>
              <a:rPr lang="ko-KR" altLang="en-US" sz="2000" b="1">
                <a:solidFill>
                  <a:prstClr val="black"/>
                </a:solidFill>
                <a:latin typeface="HY나무M"/>
                <a:ea typeface="HY나무M"/>
              </a:rPr>
              <a:t> </a:t>
            </a:r>
          </a:p>
          <a:p>
            <a:pPr lvl="0">
              <a:defRPr lang="ko-KR" altLang="en-US"/>
            </a:pPr>
            <a:r>
              <a:rPr lang="ko-KR" altLang="en-US" sz="2000" b="1">
                <a:solidFill>
                  <a:prstClr val="black"/>
                </a:solidFill>
                <a:latin typeface="HY나무M"/>
                <a:ea typeface="HY나무M"/>
              </a:rPr>
              <a:t>간세이 개혁</a:t>
            </a:r>
          </a:p>
        </p:txBody>
      </p:sp>
      <p:cxnSp>
        <p:nvCxnSpPr>
          <p:cNvPr id="31" name="꺾인 연결선 30"/>
          <p:cNvCxnSpPr/>
          <p:nvPr/>
        </p:nvCxnSpPr>
        <p:spPr>
          <a:xfrm flipV="1">
            <a:off x="6279672" y="3114546"/>
            <a:ext cx="864096" cy="60248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7319892" y="2721114"/>
            <a:ext cx="1609826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dirty="0" smtClean="0">
                <a:solidFill>
                  <a:prstClr val="black"/>
                </a:solidFill>
                <a:latin typeface="HY나무M"/>
                <a:ea typeface="HY나무M"/>
              </a:rPr>
              <a:t>1841</a:t>
            </a:r>
            <a:r>
              <a:rPr lang="ko-KR" altLang="en-US" sz="2000" dirty="0" smtClean="0">
                <a:solidFill>
                  <a:prstClr val="black"/>
                </a:solidFill>
                <a:latin typeface="HY나무M"/>
                <a:ea typeface="HY나무M"/>
              </a:rPr>
              <a:t>년</a:t>
            </a:r>
            <a:endParaRPr lang="ko-KR" altLang="en-US" sz="2000" dirty="0">
              <a:solidFill>
                <a:prstClr val="black"/>
              </a:solidFill>
              <a:latin typeface="HY나무M"/>
              <a:ea typeface="HY나무M"/>
            </a:endParaRPr>
          </a:p>
          <a:p>
            <a:pPr lvl="0">
              <a:defRPr lang="ko-KR" altLang="en-US"/>
            </a:pPr>
            <a:r>
              <a:rPr lang="ko-KR" altLang="en-US" sz="2000" b="1" dirty="0" err="1">
                <a:solidFill>
                  <a:prstClr val="black"/>
                </a:solidFill>
                <a:latin typeface="HY나무M"/>
                <a:ea typeface="HY나무M"/>
              </a:rPr>
              <a:t>덴포</a:t>
            </a:r>
            <a:r>
              <a:rPr lang="ko-KR" altLang="en-US" sz="2000" b="1" dirty="0">
                <a:solidFill>
                  <a:prstClr val="black"/>
                </a:solidFill>
                <a:latin typeface="HY나무M"/>
                <a:ea typeface="HY나무M"/>
              </a:rPr>
              <a:t> 개혁</a:t>
            </a:r>
          </a:p>
        </p:txBody>
      </p:sp>
      <p:cxnSp>
        <p:nvCxnSpPr>
          <p:cNvPr id="20" name="꺾인 연결선 19"/>
          <p:cNvCxnSpPr/>
          <p:nvPr/>
        </p:nvCxnSpPr>
        <p:spPr>
          <a:xfrm rot="16200000" flipH="1">
            <a:off x="6179355" y="3893347"/>
            <a:ext cx="785818" cy="4286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52312" y="4643446"/>
            <a:ext cx="1748712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HY나무M"/>
                <a:ea typeface="HY나무M"/>
              </a:rPr>
              <a:t>1837</a:t>
            </a:r>
            <a:r>
              <a:rPr lang="ko-KR" altLang="en-US" sz="2000">
                <a:latin typeface="HY나무M"/>
                <a:ea typeface="HY나무M"/>
              </a:rPr>
              <a:t>년</a:t>
            </a:r>
          </a:p>
          <a:p>
            <a:pPr lvl="0">
              <a:defRPr lang="ko-KR" altLang="en-US"/>
            </a:pPr>
            <a:r>
              <a:rPr lang="ko-KR" altLang="en-US" sz="2000" b="1">
                <a:latin typeface="HY나무M"/>
                <a:ea typeface="HY나무M"/>
              </a:rPr>
              <a:t>오시오의난</a:t>
            </a:r>
          </a:p>
        </p:txBody>
      </p:sp>
      <p:sp>
        <p:nvSpPr>
          <p:cNvPr id="17" name="제목 1"/>
          <p:cNvSpPr txBox="1"/>
          <p:nvPr/>
        </p:nvSpPr>
        <p:spPr>
          <a:xfrm>
            <a:off x="539552" y="188640"/>
            <a:ext cx="4680520" cy="100811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r>
              <a:rPr lang="ko-KR" altLang="en-US" sz="4922" b="0" i="0" spc="5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에도시대</a:t>
            </a:r>
            <a:r>
              <a:rPr lang="ko-KR" altLang="en-US" sz="4922" b="0" i="0" spc="5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정치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0872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HY나무M"/>
                <a:ea typeface="HY나무M"/>
              </a:rPr>
              <a:t>대외관계</a:t>
            </a:r>
          </a:p>
        </p:txBody>
      </p:sp>
      <p:grpSp>
        <p:nvGrpSpPr>
          <p:cNvPr id="3" name="그룹 1048"/>
          <p:cNvGrpSpPr/>
          <p:nvPr/>
        </p:nvGrpSpPr>
        <p:grpSpPr>
          <a:xfrm>
            <a:off x="1071538" y="857232"/>
            <a:ext cx="7242028" cy="5321578"/>
            <a:chOff x="395536" y="1687871"/>
            <a:chExt cx="6480720" cy="462144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/>
            <a:stretch>
              <a:fillRect/>
            </a:stretch>
          </p:blipFill>
          <p:spPr>
            <a:xfrm rot="2142077">
              <a:off x="2110748" y="1687871"/>
              <a:ext cx="4464496" cy="46015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4869160"/>
              <a:ext cx="504056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에도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4850004"/>
              <a:ext cx="662579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사쓰마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47964" y="4489964"/>
              <a:ext cx="540060" cy="294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일본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6016" y="3501008"/>
              <a:ext cx="720080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마쓰마에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688" y="4293096"/>
              <a:ext cx="648072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데지마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9792" y="3789040"/>
              <a:ext cx="630255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쓰시마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3768" y="4334907"/>
              <a:ext cx="720080" cy="507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나가사키</a:t>
              </a:r>
            </a:p>
          </p:txBody>
        </p:sp>
        <p:sp>
          <p:nvSpPr>
            <p:cNvPr id="20" name="타원 19"/>
            <p:cNvSpPr/>
            <p:nvPr/>
          </p:nvSpPr>
          <p:spPr>
            <a:xfrm>
              <a:off x="5796136" y="2060848"/>
              <a:ext cx="1080120" cy="684076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에조가시마</a:t>
              </a:r>
            </a:p>
          </p:txBody>
        </p:sp>
        <p:sp>
          <p:nvSpPr>
            <p:cNvPr id="25" name="타원 24"/>
            <p:cNvSpPr/>
            <p:nvPr/>
          </p:nvSpPr>
          <p:spPr>
            <a:xfrm>
              <a:off x="1721195" y="2170820"/>
              <a:ext cx="726569" cy="62624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조선</a:t>
              </a:r>
            </a:p>
          </p:txBody>
        </p:sp>
        <p:sp>
          <p:nvSpPr>
            <p:cNvPr id="26" name="타원 25"/>
            <p:cNvSpPr/>
            <p:nvPr/>
          </p:nvSpPr>
          <p:spPr>
            <a:xfrm>
              <a:off x="395536" y="2852936"/>
              <a:ext cx="792088" cy="580361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명</a:t>
              </a:r>
              <a:r>
                <a:rPr lang="en-US" altLang="ko-KR" sz="1600" b="1">
                  <a:solidFill>
                    <a:prstClr val="black"/>
                  </a:solidFill>
                  <a:latin typeface="HY나무M"/>
                  <a:ea typeface="HY나무M"/>
                </a:rPr>
                <a:t>-</a:t>
              </a: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청</a:t>
              </a:r>
            </a:p>
          </p:txBody>
        </p:sp>
        <p:sp>
          <p:nvSpPr>
            <p:cNvPr id="27" name="타원 26"/>
            <p:cNvSpPr/>
            <p:nvPr/>
          </p:nvSpPr>
          <p:spPr>
            <a:xfrm>
              <a:off x="395536" y="4576637"/>
              <a:ext cx="1059010" cy="698879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네덜란드</a:t>
              </a:r>
            </a:p>
          </p:txBody>
        </p:sp>
        <p:sp>
          <p:nvSpPr>
            <p:cNvPr id="28" name="타원 27"/>
            <p:cNvSpPr/>
            <p:nvPr/>
          </p:nvSpPr>
          <p:spPr>
            <a:xfrm>
              <a:off x="625745" y="5735275"/>
              <a:ext cx="685631" cy="574044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600" b="1">
                  <a:solidFill>
                    <a:prstClr val="black"/>
                  </a:solidFill>
                  <a:latin typeface="HY나무M"/>
                  <a:ea typeface="HY나무M"/>
                </a:rPr>
                <a:t>류큐</a:t>
              </a:r>
            </a:p>
          </p:txBody>
        </p:sp>
        <p:cxnSp>
          <p:nvCxnSpPr>
            <p:cNvPr id="1025" name="구부러진 연결선 1024"/>
            <p:cNvCxnSpPr>
              <a:endCxn id="25" idx="4"/>
            </p:cNvCxnSpPr>
            <p:nvPr/>
          </p:nvCxnSpPr>
          <p:spPr>
            <a:xfrm rot="10800000">
              <a:off x="2084480" y="2797061"/>
              <a:ext cx="2487520" cy="2129023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구부러진 연결선 1031"/>
            <p:cNvCxnSpPr/>
            <p:nvPr/>
          </p:nvCxnSpPr>
          <p:spPr>
            <a:xfrm rot="10800000" flipV="1">
              <a:off x="1299458" y="4442488"/>
              <a:ext cx="1004290" cy="268297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직선 연결선 1036"/>
            <p:cNvCxnSpPr>
              <a:stCxn id="13" idx="1"/>
              <a:endCxn id="26" idx="5"/>
            </p:cNvCxnSpPr>
            <p:nvPr/>
          </p:nvCxnSpPr>
          <p:spPr>
            <a:xfrm rot="10800000">
              <a:off x="1071626" y="3348305"/>
              <a:ext cx="1412142" cy="124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직선 연결선 1038"/>
            <p:cNvCxnSpPr>
              <a:stCxn id="5" idx="1"/>
              <a:endCxn id="20" idx="4"/>
            </p:cNvCxnSpPr>
            <p:nvPr/>
          </p:nvCxnSpPr>
          <p:spPr>
            <a:xfrm rot="10800000" flipH="1">
              <a:off x="4571999" y="2744925"/>
              <a:ext cx="1764196" cy="23781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구부러진 연결선 1043"/>
            <p:cNvCxnSpPr>
              <a:endCxn id="28" idx="7"/>
            </p:cNvCxnSpPr>
            <p:nvPr/>
          </p:nvCxnSpPr>
          <p:spPr>
            <a:xfrm rot="10800000" flipV="1">
              <a:off x="1210967" y="4941167"/>
              <a:ext cx="3307030" cy="878174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18416215">
            <a:off x="5880565" y="3211087"/>
            <a:ext cx="247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2060"/>
                </a:solidFill>
              </a:rPr>
              <a:t>지배 종속관계 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426267">
            <a:off x="2515734" y="484603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2060"/>
                </a:solidFill>
              </a:rPr>
              <a:t>지배 종속관계 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794" y="3896029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B050"/>
                </a:solidFill>
              </a:rPr>
              <a:t>통신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794" y="300037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B050"/>
                </a:solidFill>
              </a:rPr>
              <a:t>통신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2610145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B050"/>
                </a:solidFill>
              </a:rPr>
              <a:t>통신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0872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HY나무M"/>
                <a:ea typeface="HY나무M"/>
              </a:rPr>
              <a:t>쇄국정책</a:t>
            </a:r>
          </a:p>
        </p:txBody>
      </p:sp>
      <p:pic>
        <p:nvPicPr>
          <p:cNvPr id="8194" name="Picture 2" descr="데지마(出島)의 모습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61947" y="1428736"/>
            <a:ext cx="3867177" cy="4000528"/>
          </a:xfrm>
          <a:prstGeom prst="rect">
            <a:avLst/>
          </a:prstGeom>
          <a:noFill/>
        </p:spPr>
      </p:pic>
      <p:pic>
        <p:nvPicPr>
          <p:cNvPr id="8196" name="Picture 4" descr="에부미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143504" y="1285860"/>
            <a:ext cx="3096072" cy="4228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857892"/>
            <a:ext cx="1714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 err="1">
                <a:solidFill>
                  <a:prstClr val="black"/>
                </a:solidFill>
                <a:latin typeface="HY나무M"/>
                <a:ea typeface="HY나무M"/>
              </a:rPr>
              <a:t>에부미</a:t>
            </a:r>
            <a:endParaRPr lang="ko-KR" altLang="en-US" dirty="0">
              <a:solidFill>
                <a:prstClr val="black"/>
              </a:solidFill>
              <a:latin typeface="HY나무M"/>
              <a:ea typeface="HY나무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786454"/>
            <a:ext cx="292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solidFill>
                  <a:prstClr val="black"/>
                </a:solidFill>
                <a:latin typeface="HY나무M"/>
                <a:ea typeface="HY나무M"/>
              </a:rPr>
              <a:t>데지마</a:t>
            </a:r>
            <a:r>
              <a:rPr lang="en-US" altLang="ko-KR" sz="3600" b="1">
                <a:solidFill>
                  <a:prstClr val="black"/>
                </a:solidFill>
                <a:latin typeface="HY나무M"/>
                <a:ea typeface="HY나무M"/>
              </a:rPr>
              <a:t>(</a:t>
            </a:r>
            <a:r>
              <a:rPr lang="ko-KR" altLang="en-US" sz="3600" b="1">
                <a:solidFill>
                  <a:prstClr val="black"/>
                </a:solidFill>
                <a:latin typeface="HY나무M"/>
                <a:ea typeface="HY나무M"/>
              </a:rPr>
              <a:t>出島</a:t>
            </a:r>
            <a:r>
              <a:rPr lang="en-US" altLang="ko-KR" sz="3600" b="1">
                <a:solidFill>
                  <a:prstClr val="black"/>
                </a:solidFill>
                <a:latin typeface="HY나무M"/>
                <a:ea typeface="HY나무M"/>
              </a:rPr>
              <a:t>)</a:t>
            </a:r>
            <a:endParaRPr lang="ko-KR" altLang="en-US" sz="3600">
              <a:solidFill>
                <a:prstClr val="black"/>
              </a:solidFill>
              <a:latin typeface="HY나무M"/>
              <a:ea typeface="HY나무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224" y="71414"/>
            <a:ext cx="6512511" cy="114300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en-US" altLang="ko-KR" sz="4400" b="1" dirty="0">
                <a:solidFill>
                  <a:schemeClr val="accent3"/>
                </a:solidFill>
                <a:latin typeface="HY나무M"/>
                <a:ea typeface="HY나무M"/>
              </a:rPr>
              <a:t>*</a:t>
            </a:r>
            <a:r>
              <a:rPr lang="en-US" altLang="ko-KR" sz="4400" b="1" dirty="0">
                <a:latin typeface="HY나무M"/>
                <a:ea typeface="HY나무M"/>
              </a:rPr>
              <a:t> </a:t>
            </a:r>
            <a:r>
              <a:rPr lang="ko-KR" altLang="en-US" sz="4400" b="1" dirty="0" err="1">
                <a:latin typeface="HY나무M"/>
                <a:ea typeface="HY나무M"/>
              </a:rPr>
              <a:t>무가법</a:t>
            </a:r>
            <a:endParaRPr lang="ko-KR" altLang="en-US" sz="4400" b="1" dirty="0">
              <a:latin typeface="HY나무M"/>
              <a:ea typeface="HY나무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143380"/>
            <a:ext cx="67866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 dirty="0" err="1">
                <a:latin typeface="HY나무M"/>
                <a:ea typeface="HY나무M"/>
              </a:rPr>
              <a:t>다이묘끼리</a:t>
            </a:r>
            <a:r>
              <a:rPr lang="ko-KR" altLang="en-US" sz="3200" b="1" dirty="0">
                <a:latin typeface="HY나무M"/>
                <a:ea typeface="HY나무M"/>
              </a:rPr>
              <a:t> 동맹을 맺거나 허가 없이 성을 수리해도 안되었으며 결혼을 금지하고 사적인 군사력은 모조리 몰수했다</a:t>
            </a:r>
            <a:r>
              <a:rPr lang="en-US" altLang="ko-KR" sz="3200" b="1" dirty="0">
                <a:latin typeface="HY나무M"/>
                <a:ea typeface="HY나무M"/>
              </a:rPr>
              <a:t>.</a:t>
            </a:r>
            <a:endParaRPr lang="ko-KR" altLang="en-US" sz="3200" b="1" dirty="0">
              <a:latin typeface="HY나무M"/>
              <a:ea typeface="HY나무M"/>
            </a:endParaRPr>
          </a:p>
        </p:txBody>
      </p:sp>
      <p:sp>
        <p:nvSpPr>
          <p:cNvPr id="5" name="위로 굽은 화살표 4"/>
          <p:cNvSpPr/>
          <p:nvPr/>
        </p:nvSpPr>
        <p:spPr>
          <a:xfrm rot="5400000">
            <a:off x="1534680" y="1108470"/>
            <a:ext cx="1623591" cy="1835496"/>
          </a:xfrm>
          <a:prstGeom prst="bentUpArrow">
            <a:avLst>
              <a:gd name="adj1" fmla="val 37720"/>
              <a:gd name="adj2" fmla="val 41000"/>
              <a:gd name="adj3" fmla="val 4090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9288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13</a:t>
            </a:r>
            <a:r>
              <a:rPr lang="ko-KR" altLang="en-US" sz="2800" b="1" dirty="0" smtClean="0"/>
              <a:t>개 조항</a:t>
            </a:r>
            <a:endParaRPr lang="ko-KR" altLang="en-US" sz="2800" b="1" dirty="0"/>
          </a:p>
        </p:txBody>
      </p:sp>
      <p:sp>
        <p:nvSpPr>
          <p:cNvPr id="8" name="아래쪽 화살표 설명선 7"/>
          <p:cNvSpPr/>
          <p:nvPr/>
        </p:nvSpPr>
        <p:spPr>
          <a:xfrm>
            <a:off x="4000496" y="1214422"/>
            <a:ext cx="4786346" cy="200026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 err="1" smtClean="0">
                <a:solidFill>
                  <a:schemeClr val="tx1"/>
                </a:solidFill>
              </a:rPr>
              <a:t>다이묘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 지배를 위한 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 smtClean="0">
                <a:solidFill>
                  <a:schemeClr val="tx1"/>
                </a:solidFill>
              </a:rPr>
              <a:t>기본법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0872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err="1" smtClean="0">
                <a:latin typeface="HY나무M"/>
                <a:ea typeface="HY나무M"/>
              </a:rPr>
              <a:t>신킨고타이</a:t>
            </a:r>
            <a:r>
              <a:rPr lang="ko-KR" altLang="en-US" dirty="0" smtClean="0">
                <a:latin typeface="HY나무M"/>
                <a:ea typeface="HY나무M"/>
              </a:rPr>
              <a:t> 제도</a:t>
            </a:r>
            <a:endParaRPr lang="ko-KR" altLang="en-US" dirty="0">
              <a:latin typeface="HY나무M"/>
              <a:ea typeface="HY나무M"/>
            </a:endParaRPr>
          </a:p>
        </p:txBody>
      </p:sp>
      <p:pic>
        <p:nvPicPr>
          <p:cNvPr id="4097" name="_x87769552" descr="EMB00000d1c5b2d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428596" y="1428736"/>
            <a:ext cx="4714908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714488"/>
            <a:ext cx="335758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 dirty="0" err="1">
                <a:solidFill>
                  <a:prstClr val="black"/>
                </a:solidFill>
                <a:latin typeface="HY나무M"/>
                <a:ea typeface="HY나무M"/>
              </a:rPr>
              <a:t>다이묘</a:t>
            </a: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 에게 </a:t>
            </a:r>
            <a:endParaRPr lang="en-US" altLang="ko-KR" sz="3200" b="1" dirty="0" smtClean="0">
              <a:solidFill>
                <a:prstClr val="black"/>
              </a:solidFill>
              <a:latin typeface="HY나무M"/>
              <a:ea typeface="HY나무M"/>
            </a:endParaRPr>
          </a:p>
          <a:p>
            <a:pPr lvl="0">
              <a:defRPr lang="ko-KR" altLang="en-US"/>
            </a:pPr>
            <a:r>
              <a:rPr lang="ko-KR" altLang="en-US" sz="3200" b="1" dirty="0" smtClean="0">
                <a:solidFill>
                  <a:prstClr val="black"/>
                </a:solidFill>
                <a:latin typeface="HY나무M"/>
                <a:ea typeface="HY나무M"/>
              </a:rPr>
              <a:t>격년제로 </a:t>
            </a:r>
            <a:r>
              <a:rPr lang="ko-KR" altLang="en-US" sz="3200" b="1" dirty="0" err="1">
                <a:solidFill>
                  <a:prstClr val="black"/>
                </a:solidFill>
                <a:latin typeface="HY나무M"/>
                <a:ea typeface="HY나무M"/>
              </a:rPr>
              <a:t>에도에</a:t>
            </a: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 </a:t>
            </a:r>
            <a:endParaRPr lang="en-US" altLang="ko-KR" sz="3200" b="1" dirty="0" smtClean="0">
              <a:solidFill>
                <a:prstClr val="black"/>
              </a:solidFill>
              <a:latin typeface="HY나무M"/>
              <a:ea typeface="HY나무M"/>
            </a:endParaRPr>
          </a:p>
          <a:p>
            <a:pPr lvl="0">
              <a:defRPr lang="ko-KR" altLang="en-US"/>
            </a:pPr>
            <a:r>
              <a:rPr lang="ko-KR" altLang="en-US" sz="3200" b="1" dirty="0" smtClean="0">
                <a:solidFill>
                  <a:prstClr val="black"/>
                </a:solidFill>
                <a:latin typeface="HY나무M"/>
                <a:ea typeface="HY나무M"/>
              </a:rPr>
              <a:t>거주케 </a:t>
            </a: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했으며</a:t>
            </a:r>
          </a:p>
          <a:p>
            <a:pPr lvl="0">
              <a:defRPr lang="ko-KR" altLang="en-US"/>
            </a:pPr>
            <a:endParaRPr lang="en-US" altLang="ko-KR" sz="3200" b="1" dirty="0">
              <a:solidFill>
                <a:prstClr val="black"/>
              </a:solidFill>
              <a:latin typeface="HY나무M"/>
              <a:ea typeface="HY나무M"/>
            </a:endParaRPr>
          </a:p>
          <a:p>
            <a:pPr lvl="0">
              <a:defRPr lang="ko-KR" altLang="en-US"/>
            </a:pP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 격년에 한 번씩 반드시 에도</a:t>
            </a:r>
            <a:r>
              <a:rPr lang="en-US" altLang="ko-KR" sz="3200" b="1" dirty="0">
                <a:solidFill>
                  <a:prstClr val="black"/>
                </a:solidFill>
                <a:latin typeface="HY나무M"/>
                <a:ea typeface="HY나무M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江戶</a:t>
            </a:r>
            <a:r>
              <a:rPr lang="en-US" altLang="ko-KR" sz="3200" b="1" dirty="0">
                <a:solidFill>
                  <a:prstClr val="black"/>
                </a:solidFill>
                <a:latin typeface="HY나무M"/>
                <a:ea typeface="HY나무M"/>
              </a:rPr>
              <a:t>)</a:t>
            </a:r>
            <a:r>
              <a:rPr lang="ko-KR" altLang="en-US" sz="3200" b="1" dirty="0">
                <a:solidFill>
                  <a:prstClr val="black"/>
                </a:solidFill>
                <a:latin typeface="HY나무M"/>
                <a:ea typeface="HY나무M"/>
              </a:rPr>
              <a:t>와 영지를 왕복하게 했다</a:t>
            </a:r>
            <a:r>
              <a:rPr lang="en-US" altLang="ko-KR" sz="3200" b="1" dirty="0">
                <a:solidFill>
                  <a:prstClr val="black"/>
                </a:solidFill>
                <a:latin typeface="HY나무M"/>
                <a:ea typeface="HY나무M"/>
              </a:rPr>
              <a:t>.</a:t>
            </a:r>
          </a:p>
          <a:p>
            <a:pPr lvl="0">
              <a:defRPr lang="ko-KR" altLang="en-US"/>
            </a:pPr>
            <a:endParaRPr lang="ko-KR" altLang="en-US" dirty="0">
              <a:solidFill>
                <a:prstClr val="black"/>
              </a:solidFill>
              <a:latin typeface="HY나무M"/>
              <a:ea typeface="HY나무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600px-Sankik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873562" cy="1364751"/>
          </a:xfrm>
          <a:prstGeom prst="rect">
            <a:avLst/>
          </a:prstGeom>
        </p:spPr>
      </p:pic>
      <p:pic>
        <p:nvPicPr>
          <p:cNvPr id="5" name="그림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731765"/>
            <a:ext cx="7858180" cy="1349703"/>
          </a:xfrm>
          <a:prstGeom prst="rect">
            <a:avLst/>
          </a:prstGeom>
        </p:spPr>
      </p:pic>
      <p:pic>
        <p:nvPicPr>
          <p:cNvPr id="6" name="그림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714884"/>
            <a:ext cx="780715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1670" y="0"/>
            <a:ext cx="6512511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dirty="0" err="1">
                <a:latin typeface="HY나무M"/>
                <a:ea typeface="HY나무M"/>
              </a:rPr>
              <a:t>다누마의정치</a:t>
            </a:r>
            <a:endParaRPr lang="ko-KR" altLang="en-US" dirty="0">
              <a:latin typeface="HY나무M"/>
              <a:ea typeface="HY나무M"/>
            </a:endParaRPr>
          </a:p>
        </p:txBody>
      </p:sp>
      <p:pic>
        <p:nvPicPr>
          <p:cNvPr id="1027" name="Picture 3" descr="다누마 오키쓰구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28596" y="1340768"/>
            <a:ext cx="4055172" cy="4451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805537">
            <a:off x="730992" y="2609616"/>
            <a:ext cx="3786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 err="1">
                <a:solidFill>
                  <a:srgbClr val="002060"/>
                </a:solidFill>
                <a:latin typeface="HY나무M"/>
                <a:ea typeface="HY나무M"/>
              </a:rPr>
              <a:t>다누마</a:t>
            </a:r>
            <a:r>
              <a:rPr lang="ko-KR" altLang="en-US" sz="3600" b="1" dirty="0">
                <a:solidFill>
                  <a:srgbClr val="002060"/>
                </a:solidFill>
                <a:latin typeface="HY나무M"/>
                <a:ea typeface="HY나무M"/>
              </a:rPr>
              <a:t> </a:t>
            </a:r>
            <a:r>
              <a:rPr lang="ko-KR" altLang="en-US" sz="3600" b="1" dirty="0" err="1">
                <a:solidFill>
                  <a:srgbClr val="002060"/>
                </a:solidFill>
                <a:latin typeface="HY나무M"/>
                <a:ea typeface="HY나무M"/>
              </a:rPr>
              <a:t>오키쓰구</a:t>
            </a:r>
            <a:endParaRPr lang="ko-KR" altLang="en-US" sz="3600" b="1" dirty="0">
              <a:solidFill>
                <a:srgbClr val="002060"/>
              </a:solidFill>
              <a:latin typeface="HY나무M"/>
              <a:ea typeface="HY나무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1500174"/>
            <a:ext cx="40719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b="1" dirty="0">
                <a:latin typeface="HY나무M"/>
                <a:ea typeface="HY나무M"/>
              </a:rPr>
              <a:t>상품생산과 유통이 가져오는 이익에 착안하여 개혁을 하고자 </a:t>
            </a:r>
            <a:r>
              <a:rPr lang="ko-KR" altLang="en-US" sz="3200" b="1" dirty="0" smtClean="0">
                <a:latin typeface="HY나무M"/>
                <a:ea typeface="HY나무M"/>
              </a:rPr>
              <a:t>했던 </a:t>
            </a:r>
            <a:r>
              <a:rPr lang="ko-KR" altLang="en-US" sz="3200" b="1" dirty="0" err="1" smtClean="0">
                <a:latin typeface="HY나무M"/>
                <a:ea typeface="HY나무M"/>
              </a:rPr>
              <a:t>다누마</a:t>
            </a:r>
            <a:r>
              <a:rPr lang="ko-KR" altLang="en-US" sz="3200" b="1" dirty="0" smtClean="0">
                <a:latin typeface="HY나무M"/>
                <a:ea typeface="HY나무M"/>
              </a:rPr>
              <a:t> </a:t>
            </a:r>
            <a:r>
              <a:rPr lang="ko-KR" altLang="en-US" sz="3200" b="1" dirty="0" err="1" smtClean="0">
                <a:latin typeface="HY나무M"/>
                <a:ea typeface="HY나무M"/>
              </a:rPr>
              <a:t>오키쓰구</a:t>
            </a:r>
            <a:r>
              <a:rPr lang="en-US" altLang="ko-KR" sz="3200" b="1" dirty="0" smtClean="0">
                <a:latin typeface="HY나무M"/>
                <a:ea typeface="HY나무M"/>
              </a:rPr>
              <a:t> </a:t>
            </a:r>
          </a:p>
          <a:p>
            <a:pPr lvl="0">
              <a:defRPr lang="ko-KR" altLang="en-US"/>
            </a:pPr>
            <a:endParaRPr lang="en-US" altLang="ko-KR" sz="3200" b="1" dirty="0" smtClean="0">
              <a:latin typeface="HY나무M"/>
              <a:ea typeface="HY나무M"/>
            </a:endParaRPr>
          </a:p>
          <a:p>
            <a:pPr lvl="0">
              <a:defRPr lang="ko-KR" altLang="en-US"/>
            </a:pPr>
            <a:r>
              <a:rPr lang="ko-KR" altLang="en-US" sz="3200" b="1" dirty="0" err="1" smtClean="0">
                <a:latin typeface="HY나무M"/>
                <a:ea typeface="HY나무M"/>
              </a:rPr>
              <a:t>다누마</a:t>
            </a:r>
            <a:r>
              <a:rPr lang="ko-KR" altLang="en-US" sz="3200" b="1" dirty="0" smtClean="0">
                <a:latin typeface="HY나무M"/>
                <a:ea typeface="HY나무M"/>
              </a:rPr>
              <a:t> 시대에는 뇌물이 횡행해서 기강이 문란해졌다</a:t>
            </a:r>
            <a:r>
              <a:rPr lang="en-US" altLang="ko-KR" sz="3200" b="1" dirty="0" smtClean="0">
                <a:latin typeface="HY나무M"/>
                <a:ea typeface="HY나무M"/>
              </a:rPr>
              <a:t>.</a:t>
            </a:r>
            <a:endParaRPr lang="ko-KR" altLang="en-US" sz="3200" b="1" dirty="0">
              <a:latin typeface="HY나무M"/>
              <a:ea typeface="HY나무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3568" y="116632"/>
            <a:ext cx="7772400" cy="1728192"/>
          </a:xfrm>
        </p:spPr>
        <p:txBody>
          <a:bodyPr>
            <a:normAutofit/>
          </a:bodyPr>
          <a:lstStyle/>
          <a:p>
            <a:pPr algn="ctr">
              <a:defRPr lang="ko-KR" altLang="en-US"/>
            </a:pPr>
            <a:endParaRPr lang="en-US" altLang="ko-KR"/>
          </a:p>
          <a:p>
            <a:pPr algn="ctr">
              <a:spcBef>
                <a:spcPct val="0"/>
              </a:spcBef>
              <a:defRPr lang="ko-KR" altLang="en-US"/>
            </a:pPr>
            <a:endParaRPr lang="en-US" altLang="ko-KR"/>
          </a:p>
          <a:p>
            <a:pPr algn="ctr">
              <a:spcBef>
                <a:spcPct val="0"/>
              </a:spcBef>
              <a:defRPr lang="ko-KR" altLang="en-US"/>
            </a:pPr>
            <a:endParaRPr lang="ko-KR" altLang="en-US"/>
          </a:p>
        </p:txBody>
      </p:sp>
      <p:sp>
        <p:nvSpPr>
          <p:cNvPr id="4" name="가로로 말린 두루마리 모양 3"/>
          <p:cNvSpPr/>
          <p:nvPr/>
        </p:nvSpPr>
        <p:spPr>
          <a:xfrm>
            <a:off x="827584" y="188640"/>
            <a:ext cx="7488832" cy="1440160"/>
          </a:xfrm>
          <a:prstGeom prst="horizontalScroll">
            <a:avLst>
              <a:gd name="adj" fmla="val 125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6000">
                <a:solidFill>
                  <a:schemeClr val="tx2"/>
                </a:solidFill>
                <a:latin typeface="함초롬돋움"/>
                <a:ea typeface="함초롬돋움"/>
                <a:cs typeface="함초롬돋움"/>
              </a:rPr>
              <a:t>목 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1988840"/>
            <a:ext cx="3600400" cy="447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     </a:t>
            </a:r>
            <a: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1. </a:t>
            </a:r>
            <a:r>
              <a:rPr lang="ko-KR" altLang="en-US" sz="24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에도의</a:t>
            </a:r>
            <a:r>
              <a:rPr lang="ko-KR" altLang="en-US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3200" b="1">
                <a:latin typeface="함초롬돋움"/>
                <a:ea typeface="함초롬돋움"/>
                <a:cs typeface="함초롬돋움"/>
              </a:rPr>
              <a:t>역사</a:t>
            </a:r>
            <a:r>
              <a:rPr lang="en-US" altLang="ko-KR" sz="3200" b="1"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2. </a:t>
            </a:r>
            <a:r>
              <a:rPr lang="ko-KR" altLang="en-US" sz="24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에도의</a:t>
            </a:r>
            <a:r>
              <a:rPr lang="ko-KR" altLang="en-US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3200" b="1">
                <a:latin typeface="함초롬돋움"/>
                <a:ea typeface="함초롬돋움"/>
                <a:cs typeface="함초롬돋움"/>
              </a:rPr>
              <a:t>정치</a:t>
            </a:r>
            <a: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3. </a:t>
            </a:r>
            <a:r>
              <a:rPr lang="ko-KR" altLang="en-US" sz="24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에도의</a:t>
            </a: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3200" b="1" spc="101">
                <a:latin typeface="함초롬돋움"/>
                <a:ea typeface="함초롬돋움"/>
                <a:cs typeface="함초롬돋움"/>
              </a:rPr>
              <a:t>경제</a:t>
            </a: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4. </a:t>
            </a:r>
            <a:r>
              <a:rPr lang="ko-KR" altLang="en-US" sz="24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에도의</a:t>
            </a: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3200" b="1" spc="101">
                <a:latin typeface="함초롬돋움"/>
                <a:ea typeface="함초롬돋움"/>
                <a:cs typeface="함초롬돋움"/>
              </a:rPr>
              <a:t>사회</a:t>
            </a:r>
          </a:p>
          <a:p>
            <a:pPr marL="342900" indent="-342900">
              <a:defRPr lang="ko-KR" altLang="en-US"/>
            </a:pP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/>
            </a:r>
            <a:b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</a:br>
            <a:r>
              <a:rPr lang="en-US" altLang="ko-KR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5. </a:t>
            </a:r>
            <a:r>
              <a:rPr lang="ko-KR" altLang="en-US" sz="24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에도의</a:t>
            </a: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3200" b="1" spc="101">
                <a:latin typeface="함초롬돋움"/>
                <a:ea typeface="함초롬돋움"/>
                <a:cs typeface="함초롬돋움"/>
              </a:rPr>
              <a:t>문화</a:t>
            </a:r>
            <a:r>
              <a:rPr lang="ko-KR" altLang="en-US" sz="3200" b="1" spc="101">
                <a:solidFill>
                  <a:schemeClr val="accent5"/>
                </a:solidFill>
                <a:latin typeface="함초롬돋움"/>
                <a:ea typeface="함초롬돋움"/>
                <a:cs typeface="함초롬돋움"/>
              </a:rPr>
              <a:t> </a:t>
            </a:r>
            <a:endParaRPr lang="ko-KR" altLang="en-US" sz="32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0"/>
            <a:ext cx="6512511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>
                <a:latin typeface="HY나무M"/>
                <a:ea typeface="HY나무M"/>
              </a:rPr>
              <a:t>바쿠후의 </a:t>
            </a:r>
            <a:r>
              <a:rPr lang="en-US" altLang="ko-KR">
                <a:latin typeface="HY나무M"/>
                <a:ea typeface="HY나무M"/>
              </a:rPr>
              <a:t>3</a:t>
            </a:r>
            <a:r>
              <a:rPr lang="ko-KR" altLang="en-US">
                <a:latin typeface="HY나무M"/>
                <a:ea typeface="HY나무M"/>
              </a:rPr>
              <a:t>대 개혁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061351" y="1362095"/>
            <a:ext cx="6654053" cy="133946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200" b="1" dirty="0">
              <a:solidFill>
                <a:schemeClr val="tx1"/>
              </a:solidFill>
              <a:latin typeface="HY나무M"/>
              <a:ea typeface="HY나무M"/>
            </a:endParaRPr>
          </a:p>
          <a:p>
            <a:pPr algn="ctr">
              <a:defRPr lang="ko-KR" altLang="en-US"/>
            </a:pP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일본 에도 시대의 </a:t>
            </a:r>
            <a:r>
              <a:rPr lang="en-US" altLang="ko-KR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8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 </a:t>
            </a: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쇼군도쿠가와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요시무네가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바쿠후</a:t>
            </a:r>
            <a:r>
              <a:rPr lang="en-US" altLang="ko-KR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정치를 재정비하기 위해 실시한 개혁</a:t>
            </a:r>
            <a:r>
              <a:rPr lang="en-US" altLang="ko-KR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defRPr lang="ko-KR" altLang="en-US"/>
            </a:pPr>
            <a:endParaRPr lang="ko-KR" altLang="en-US" sz="2300" b="1" dirty="0">
              <a:solidFill>
                <a:schemeClr val="tx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71473" y="1272797"/>
            <a:ext cx="1428759" cy="1428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b="1" dirty="0">
                <a:solidFill>
                  <a:schemeClr val="tx1"/>
                </a:solidFill>
                <a:latin typeface="HY나무M"/>
                <a:ea typeface="HY나무M"/>
              </a:rPr>
              <a:t>교호개혁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61351" y="3232546"/>
            <a:ext cx="6654053" cy="133946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300" b="1" dirty="0">
              <a:solidFill>
                <a:schemeClr val="tx1"/>
              </a:solidFill>
              <a:latin typeface="HY나무M"/>
              <a:ea typeface="HY나무M"/>
            </a:endParaRPr>
          </a:p>
          <a:p>
            <a:pPr algn="ctr">
              <a:defRPr lang="ko-KR" altLang="en-US"/>
            </a:pP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바쿠후가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집권 초기의 봉건적인 농업사회를 복원하기 위해 실시했으나 실패로 끝난 개혁</a:t>
            </a:r>
          </a:p>
          <a:p>
            <a:pPr algn="ctr">
              <a:defRPr lang="ko-KR" altLang="en-US"/>
            </a:pPr>
            <a:endParaRPr lang="ko-KR" altLang="en-US" sz="2300" b="1" dirty="0">
              <a:solidFill>
                <a:schemeClr val="tx1"/>
              </a:solidFill>
              <a:latin typeface="HY나무M"/>
              <a:ea typeface="HY나무M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71473" y="3143248"/>
            <a:ext cx="1428759" cy="1428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b="1" dirty="0" err="1">
                <a:solidFill>
                  <a:schemeClr val="tx1"/>
                </a:solidFill>
                <a:latin typeface="HY나무M"/>
                <a:ea typeface="HY나무M"/>
              </a:rPr>
              <a:t>덴포개혁</a:t>
            </a:r>
            <a:endParaRPr lang="ko-KR" altLang="en-US" sz="2800" b="1" dirty="0">
              <a:solidFill>
                <a:schemeClr val="tx1"/>
              </a:solidFill>
              <a:latin typeface="HY나무M"/>
              <a:ea typeface="HY나무M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43108" y="5000636"/>
            <a:ext cx="6654053" cy="133946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400" b="1" dirty="0">
              <a:solidFill>
                <a:schemeClr val="tx1"/>
              </a:solidFill>
              <a:latin typeface="HY나무M"/>
              <a:ea typeface="HY나무M"/>
            </a:endParaRPr>
          </a:p>
          <a:p>
            <a:pPr algn="ctr">
              <a:defRPr lang="ko-KR" altLang="en-US"/>
            </a:pP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바쿠후의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재정난과 도덕적 위기상황을 타개하기 위해 주로 </a:t>
            </a:r>
            <a:r>
              <a:rPr lang="ko-KR" altLang="en-US" sz="2200" b="1" dirty="0" err="1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간세이</a:t>
            </a:r>
            <a:r>
              <a:rPr lang="ko-KR" altLang="en-US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연간에 실시한 일련의 보수적인 조치</a:t>
            </a:r>
            <a:r>
              <a:rPr lang="en-US" altLang="ko-KR" sz="2200" b="1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defRPr lang="ko-KR" altLang="en-US"/>
            </a:pPr>
            <a:endParaRPr lang="ko-KR" altLang="en-US" sz="2300" b="1" dirty="0">
              <a:solidFill>
                <a:schemeClr val="tx1"/>
              </a:solidFill>
              <a:latin typeface="HY나무M"/>
              <a:ea typeface="HY나무M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71472" y="5000636"/>
            <a:ext cx="1500198" cy="1428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 b="1" dirty="0" err="1">
                <a:solidFill>
                  <a:schemeClr val="tx1"/>
                </a:solidFill>
                <a:latin typeface="HY나무M"/>
                <a:ea typeface="HY나무M"/>
              </a:rPr>
              <a:t>간세이개혁</a:t>
            </a:r>
            <a:endParaRPr lang="ko-KR" altLang="en-US" sz="2800" b="1" dirty="0">
              <a:solidFill>
                <a:schemeClr val="tx1"/>
              </a:solidFill>
              <a:latin typeface="HY나무M"/>
              <a:ea typeface="HY나무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400" b="1" dirty="0" smtClean="0"/>
              <a:t>1</a:t>
            </a:r>
            <a:r>
              <a:rPr lang="en-US" altLang="ko-KR" sz="2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 </a:t>
            </a:r>
            <a:r>
              <a:rPr lang="ko-KR" altLang="en-US" sz="2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 막부 시작</a:t>
            </a:r>
            <a:endParaRPr lang="en-US" altLang="ko-KR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514350" indent="-514350">
              <a:buNone/>
            </a:pPr>
            <a:endParaRPr lang="en-US" altLang="ko-KR" sz="1100" dirty="0" smtClean="0"/>
          </a:p>
        </p:txBody>
      </p:sp>
      <p:pic>
        <p:nvPicPr>
          <p:cNvPr id="7170" name="Picture 2" descr="http://dimg.donga.com/wps/NEWS/IMAGE/2008/03/01/7049829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4932040" cy="4104456"/>
          </a:xfrm>
          <a:prstGeom prst="rect">
            <a:avLst/>
          </a:prstGeom>
          <a:noFill/>
        </p:spPr>
      </p:pic>
      <p:graphicFrame>
        <p:nvGraphicFramePr>
          <p:cNvPr id="5" name="다이어그램 4"/>
          <p:cNvGraphicFramePr/>
          <p:nvPr/>
        </p:nvGraphicFramePr>
        <p:xfrm>
          <a:off x="214282" y="1357298"/>
          <a:ext cx="396044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91683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수입의 기본바탕</a:t>
            </a:r>
            <a:endParaRPr lang="en-US" altLang="ko-KR" sz="28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32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⇒</a:t>
            </a:r>
            <a:r>
              <a:rPr lang="ko-KR" altLang="en-US" sz="32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연공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해마다 바치는 공물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8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4283968" y="2564904"/>
          <a:ext cx="4752528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0" y="1749446"/>
            <a:ext cx="4608512" cy="5108554"/>
            <a:chOff x="0" y="1749446"/>
            <a:chExt cx="4608512" cy="5108554"/>
          </a:xfrm>
        </p:grpSpPr>
        <p:graphicFrame>
          <p:nvGraphicFramePr>
            <p:cNvPr id="21" name="차트 20"/>
            <p:cNvGraphicFramePr/>
            <p:nvPr/>
          </p:nvGraphicFramePr>
          <p:xfrm>
            <a:off x="0" y="1749446"/>
            <a:ext cx="4608512" cy="5108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2428860" y="4643446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b="1" dirty="0" smtClean="0">
                  <a:solidFill>
                    <a:srgbClr val="C00000"/>
                  </a:solidFill>
                </a:rPr>
                <a:t>연공수입</a:t>
              </a:r>
              <a:endParaRPr lang="ko-KR" altLang="en-US" sz="22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/>
      <p:bldGraphic spid="1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248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2. </a:t>
            </a:r>
            <a:r>
              <a:rPr lang="ko-KR" altLang="en-US" sz="24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에도의</a:t>
            </a:r>
            <a:r>
              <a:rPr lang="ko-KR" altLang="en-US" sz="2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번영과 그늘</a:t>
            </a:r>
            <a:endParaRPr lang="ko-KR" altLang="en-US" sz="24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323528" y="1700808"/>
          <a:ext cx="5400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포인트가 12개인 별 4"/>
          <p:cNvSpPr/>
          <p:nvPr/>
        </p:nvSpPr>
        <p:spPr>
          <a:xfrm>
            <a:off x="6876256" y="908720"/>
            <a:ext cx="2267744" cy="2520280"/>
          </a:xfrm>
          <a:prstGeom prst="star12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하나의 </a:t>
            </a:r>
            <a:endParaRPr lang="en-US" altLang="ko-KR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상권</a:t>
            </a:r>
            <a:endParaRPr lang="ko-KR" alt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5868144" y="1916832"/>
            <a:ext cx="1008112" cy="1008112"/>
          </a:xfrm>
          <a:prstGeom prst="stripedRightArrow">
            <a:avLst>
              <a:gd name="adj1" fmla="val 45681"/>
              <a:gd name="adj2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395536" y="3356992"/>
          <a:ext cx="7776864" cy="32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그룹 7"/>
          <p:cNvGrpSpPr/>
          <p:nvPr/>
        </p:nvGrpSpPr>
        <p:grpSpPr>
          <a:xfrm>
            <a:off x="3214678" y="4572008"/>
            <a:ext cx="4977192" cy="843539"/>
            <a:chOff x="2799671" y="1214186"/>
            <a:chExt cx="4977192" cy="843539"/>
          </a:xfrm>
        </p:grpSpPr>
        <p:sp>
          <p:nvSpPr>
            <p:cNvPr id="9" name="양쪽 모서리가 둥근 사각형 8"/>
            <p:cNvSpPr/>
            <p:nvPr/>
          </p:nvSpPr>
          <p:spPr>
            <a:xfrm rot="5400000">
              <a:off x="4866497" y="-852640"/>
              <a:ext cx="843539" cy="4977192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양쪽 모서리가 둥근 사각형 4"/>
            <p:cNvSpPr/>
            <p:nvPr/>
          </p:nvSpPr>
          <p:spPr>
            <a:xfrm>
              <a:off x="2799671" y="1255364"/>
              <a:ext cx="4936014" cy="76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유통의 중심지</a:t>
              </a:r>
              <a:r>
                <a:rPr lang="en-US" altLang="ko-KR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(</a:t>
              </a: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최대의 경제 도시</a:t>
              </a:r>
              <a:r>
                <a:rPr lang="en-US" altLang="ko-KR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)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도지마 쌀 시장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운하 발달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8" name="그룹 11"/>
          <p:cNvGrpSpPr/>
          <p:nvPr/>
        </p:nvGrpSpPr>
        <p:grpSpPr>
          <a:xfrm>
            <a:off x="415007" y="4466565"/>
            <a:ext cx="2799671" cy="1054424"/>
            <a:chOff x="0" y="1108743"/>
            <a:chExt cx="2799671" cy="105442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0" y="1108743"/>
              <a:ext cx="2799671" cy="105442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모서리가 둥근 직사각형 6"/>
            <p:cNvSpPr/>
            <p:nvPr/>
          </p:nvSpPr>
          <p:spPr>
            <a:xfrm>
              <a:off x="51473" y="1160216"/>
              <a:ext cx="2696725" cy="951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900" kern="1200" dirty="0" smtClean="0"/>
                <a:t>오사카</a:t>
              </a:r>
              <a:endParaRPr lang="ko-KR" altLang="en-US" sz="3900" kern="1200" dirty="0"/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3214678" y="5643578"/>
            <a:ext cx="4977192" cy="843539"/>
            <a:chOff x="2799671" y="2321331"/>
            <a:chExt cx="4977192" cy="843539"/>
          </a:xfrm>
        </p:grpSpPr>
        <p:sp>
          <p:nvSpPr>
            <p:cNvPr id="16" name="양쪽 모서리가 둥근 사각형 15"/>
            <p:cNvSpPr/>
            <p:nvPr/>
          </p:nvSpPr>
          <p:spPr>
            <a:xfrm rot="5400000">
              <a:off x="4866497" y="254505"/>
              <a:ext cx="843539" cy="4977192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양쪽 모서리가 둥근 사각형 8"/>
            <p:cNvSpPr/>
            <p:nvPr/>
          </p:nvSpPr>
          <p:spPr>
            <a:xfrm>
              <a:off x="2799671" y="2362509"/>
              <a:ext cx="4936014" cy="761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전통산업 발달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수공업 발달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  <a:p>
              <a:pPr marL="114300" lvl="1" indent="-114300" algn="l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o-KR" altLang="en-US" sz="1500" b="1" kern="1200" dirty="0" err="1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덴노</a:t>
              </a:r>
              <a:r>
                <a:rPr lang="ko-KR" altLang="en-US" sz="1500" b="1" kern="1200" dirty="0" smtClean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궁이 위치하고 절과 신사가 많음 </a:t>
              </a:r>
              <a:endParaRPr lang="ko-KR" altLang="en-US" sz="1500" b="1" kern="12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15" name="그룹 17"/>
          <p:cNvGrpSpPr/>
          <p:nvPr/>
        </p:nvGrpSpPr>
        <p:grpSpPr>
          <a:xfrm>
            <a:off x="428596" y="5572140"/>
            <a:ext cx="2818274" cy="1054424"/>
            <a:chOff x="0" y="2215889"/>
            <a:chExt cx="2818274" cy="1054424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0" y="2215889"/>
              <a:ext cx="2818274" cy="105442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모서리가 둥근 직사각형 10"/>
            <p:cNvSpPr/>
            <p:nvPr/>
          </p:nvSpPr>
          <p:spPr>
            <a:xfrm>
              <a:off x="71438" y="2287327"/>
              <a:ext cx="2714644" cy="9514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lvl="0" algn="ctr" defTabSz="1733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900" kern="1200" dirty="0" err="1" smtClean="0"/>
                <a:t>쿄토</a:t>
              </a:r>
              <a:endParaRPr lang="ko-KR" altLang="en-US" sz="3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  <p:bldP spid="6" grpId="0" animBg="1"/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pPr lvl="0">
              <a:defRPr lang="ko-KR" altLang="en-US"/>
            </a:pPr>
            <a:r>
              <a:rPr lang="ko-KR" altLang="en-US" dirty="0" err="1"/>
              <a:t>에도시대</a:t>
            </a:r>
            <a:r>
              <a:rPr lang="ko-KR" altLang="en-US" dirty="0"/>
              <a:t> 경제</a:t>
            </a:r>
          </a:p>
        </p:txBody>
      </p:sp>
      <p:pic>
        <p:nvPicPr>
          <p:cNvPr id="6" name="내용 개체 틀 5" descr="800px-Sekigaharascreen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357158" y="2714620"/>
            <a:ext cx="8496944" cy="3837141"/>
          </a:xfrm>
        </p:spPr>
      </p:pic>
      <p:sp>
        <p:nvSpPr>
          <p:cNvPr id="7" name="TextBox 6"/>
          <p:cNvSpPr txBox="1"/>
          <p:nvPr/>
        </p:nvSpPr>
        <p:spPr>
          <a:xfrm>
            <a:off x="571472" y="1000108"/>
            <a:ext cx="3312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>
                <a:ea typeface="문체부 돋음체"/>
              </a:rPr>
              <a:t>세키가하라</a:t>
            </a:r>
            <a:r>
              <a:rPr lang="ko-KR" altLang="en-US" sz="2800" dirty="0">
                <a:ea typeface="문체부 돋음체"/>
              </a:rPr>
              <a:t> 전투</a:t>
            </a:r>
            <a:r>
              <a:rPr lang="en-US" altLang="ko-KR" sz="2000" dirty="0">
                <a:ea typeface="문체부 돋음체"/>
              </a:rPr>
              <a:t>(1600</a:t>
            </a:r>
            <a:r>
              <a:rPr lang="ko-KR" altLang="en-US" sz="2000" dirty="0">
                <a:ea typeface="문체부 돋음체"/>
              </a:rPr>
              <a:t>년</a:t>
            </a:r>
            <a:r>
              <a:rPr lang="en-US" altLang="ko-KR" sz="2000" dirty="0">
                <a:ea typeface="문체부 돋음체"/>
              </a:rPr>
              <a:t>)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000108"/>
            <a:ext cx="5572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굴림"/>
                <a:ea typeface="굴림"/>
              </a:rPr>
              <a:t>→ </a:t>
            </a:r>
            <a:r>
              <a:rPr lang="ko-KR" altLang="en-US" sz="2800" b="1" dirty="0" err="1">
                <a:latin typeface="함초롬돋움"/>
                <a:ea typeface="함초롬돋움"/>
                <a:cs typeface="함초롬돋움"/>
              </a:rPr>
              <a:t>로닌</a:t>
            </a:r>
            <a:r>
              <a:rPr lang="ko-KR" altLang="en-US" sz="2800" dirty="0">
                <a:latin typeface="함초롬돋움"/>
                <a:ea typeface="함초롬돋움"/>
                <a:cs typeface="함초롬돋움"/>
              </a:rPr>
              <a:t> 발생 </a:t>
            </a:r>
            <a:r>
              <a:rPr lang="en-US" altLang="ko-KR" sz="2800" dirty="0">
                <a:latin typeface="돋움"/>
                <a:ea typeface="돋움"/>
              </a:rPr>
              <a:t>(</a:t>
            </a:r>
            <a:r>
              <a:rPr lang="ko-KR" altLang="en-US" sz="2800" dirty="0" err="1">
                <a:latin typeface="돋움"/>
                <a:ea typeface="돋움"/>
              </a:rPr>
              <a:t>다이묘를</a:t>
            </a:r>
            <a:r>
              <a:rPr lang="ko-KR" altLang="en-US" sz="2800" dirty="0">
                <a:latin typeface="돋움"/>
                <a:ea typeface="돋움"/>
              </a:rPr>
              <a:t> 잃은 무사</a:t>
            </a:r>
            <a:r>
              <a:rPr lang="en-US" altLang="ko-KR" sz="2800" dirty="0">
                <a:latin typeface="굴림"/>
                <a:ea typeface="굴림"/>
              </a:rPr>
              <a:t>)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192880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ko-KR" altLang="en-US" sz="2800" dirty="0" err="1" smtClean="0">
                <a:latin typeface="함초롬돋움" pitchFamily="18" charset="-127"/>
                <a:ea typeface="문체부 돋음체" pitchFamily="49" charset="-127"/>
                <a:cs typeface="함초롬돋움" pitchFamily="18" charset="-127"/>
              </a:rPr>
              <a:t>로닌들의</a:t>
            </a:r>
            <a:r>
              <a:rPr lang="ko-KR" altLang="en-US" sz="2800" dirty="0" smtClean="0">
                <a:latin typeface="함초롬돋움" pitchFamily="18" charset="-127"/>
                <a:ea typeface="문체부 돋음체" pitchFamily="49" charset="-127"/>
                <a:cs typeface="함초롬돋움" pitchFamily="18" charset="-127"/>
              </a:rPr>
              <a:t> 반란</a:t>
            </a:r>
            <a:endParaRPr lang="ko-KR" altLang="en-US" sz="2800" dirty="0">
              <a:latin typeface="함초롬돋움" pitchFamily="18" charset="-127"/>
              <a:ea typeface="문체부 돋음체" pitchFamily="49" charset="-127"/>
              <a:cs typeface="함초롬돋움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92880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 </a:t>
            </a:r>
            <a:r>
              <a:rPr lang="ko-KR" altLang="en-US" sz="2800" dirty="0" smtClean="0">
                <a:latin typeface="함초롬돋움" pitchFamily="18" charset="-127"/>
                <a:ea typeface="문체부 돋음체" pitchFamily="49" charset="-127"/>
                <a:cs typeface="함초롬돋움" pitchFamily="18" charset="-127"/>
              </a:rPr>
              <a:t>일자리 소개</a:t>
            </a:r>
            <a:endParaRPr lang="ko-KR" altLang="en-US" sz="2800" dirty="0">
              <a:latin typeface="함초롬돋움" pitchFamily="18" charset="-127"/>
              <a:ea typeface="문체부 돋음체" pitchFamily="49" charset="-127"/>
              <a:cs typeface="함초롬돋움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5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grpSp>
        <p:nvGrpSpPr>
          <p:cNvPr id="3" name="그룹 8"/>
          <p:cNvGrpSpPr/>
          <p:nvPr/>
        </p:nvGrpSpPr>
        <p:grpSpPr>
          <a:xfrm>
            <a:off x="6215074" y="332656"/>
            <a:ext cx="3024336" cy="3516219"/>
            <a:chOff x="6215074" y="332656"/>
            <a:chExt cx="3024336" cy="3516219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32656"/>
              <a:ext cx="2592288" cy="316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215074" y="3571876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>
                  <a:ea typeface="문체부 쓰기 정체" pitchFamily="17" charset="-127"/>
                </a:rPr>
                <a:t>도쿠가와</a:t>
              </a:r>
              <a:r>
                <a:rPr lang="ko-KR" altLang="en-US" sz="1200" dirty="0" smtClean="0">
                  <a:ea typeface="문체부 쓰기 정체" pitchFamily="17" charset="-127"/>
                </a:rPr>
                <a:t> </a:t>
              </a:r>
              <a:r>
                <a:rPr lang="ko-KR" altLang="en-US" sz="1200" dirty="0" err="1" smtClean="0">
                  <a:ea typeface="문체부 쓰기 정체" pitchFamily="17" charset="-127"/>
                </a:rPr>
                <a:t>쓰나요시</a:t>
              </a:r>
              <a:r>
                <a:rPr lang="ko-KR" altLang="en-US" sz="1200" dirty="0" smtClean="0">
                  <a:ea typeface="문체부 쓰기 정체" pitchFamily="17" charset="-127"/>
                </a:rPr>
                <a:t> </a:t>
              </a:r>
              <a:r>
                <a:rPr lang="en-US" altLang="ko-KR" sz="1100" dirty="0" smtClean="0">
                  <a:ea typeface="문체부 쓰기 정체" pitchFamily="17" charset="-127"/>
                </a:rPr>
                <a:t>(1680</a:t>
              </a:r>
              <a:r>
                <a:rPr lang="ko-KR" altLang="en-US" sz="1100" dirty="0" smtClean="0">
                  <a:ea typeface="문체부 쓰기 정체" pitchFamily="17" charset="-127"/>
                </a:rPr>
                <a:t>년 </a:t>
              </a:r>
              <a:r>
                <a:rPr lang="en-US" altLang="ko-KR" sz="1100" dirty="0" smtClean="0">
                  <a:ea typeface="문체부 쓰기 정체" pitchFamily="17" charset="-127"/>
                </a:rPr>
                <a:t>~ 1716</a:t>
              </a:r>
              <a:r>
                <a:rPr lang="ko-KR" altLang="en-US" sz="1100" dirty="0" smtClean="0">
                  <a:ea typeface="문체부 쓰기 정체" pitchFamily="17" charset="-127"/>
                </a:rPr>
                <a:t>년</a:t>
              </a:r>
              <a:r>
                <a:rPr lang="en-US" altLang="ko-KR" sz="1100" dirty="0">
                  <a:ea typeface="문체부 쓰기 정체" pitchFamily="17" charset="-127"/>
                </a:rPr>
                <a:t>)</a:t>
              </a:r>
              <a:endParaRPr lang="ko-KR" altLang="en-US" sz="1100" dirty="0">
                <a:ea typeface="문체부 쓰기 정체" pitchFamily="17" charset="-127"/>
              </a:endParaRPr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255709" y="3933056"/>
            <a:ext cx="8708779" cy="2924944"/>
            <a:chOff x="255709" y="3933056"/>
            <a:chExt cx="8708779" cy="2924944"/>
          </a:xfrm>
        </p:grpSpPr>
        <p:pic>
          <p:nvPicPr>
            <p:cNvPr id="4099" name="Picture 3" descr="http://upload.wikimedia.org/wikipedia/commons/2/2c/Meireki_fi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09" y="3933056"/>
              <a:ext cx="8708779" cy="259287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85720" y="6550223"/>
              <a:ext cx="3744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1400" dirty="0" err="1" smtClean="0">
                  <a:ea typeface="문체부 쓰기 정체" pitchFamily="17" charset="-127"/>
                </a:rPr>
                <a:t>메이레키</a:t>
              </a:r>
              <a:r>
                <a:rPr lang="ko-KR" altLang="en-US" sz="1400" dirty="0" smtClean="0">
                  <a:ea typeface="문체부 쓰기 정체" pitchFamily="17" charset="-127"/>
                </a:rPr>
                <a:t> </a:t>
              </a:r>
              <a:r>
                <a:rPr lang="ko-KR" altLang="en-US" sz="1400" dirty="0" err="1" smtClean="0">
                  <a:ea typeface="문체부 쓰기 정체" pitchFamily="17" charset="-127"/>
                </a:rPr>
                <a:t>대화제</a:t>
              </a:r>
              <a:r>
                <a:rPr lang="en-US" altLang="ko-KR" sz="1200" dirty="0" smtClean="0">
                  <a:ea typeface="문체부 쓰기 정체" pitchFamily="17" charset="-127"/>
                </a:rPr>
                <a:t>(1657</a:t>
              </a:r>
              <a:r>
                <a:rPr lang="ko-KR" altLang="en-US" sz="1200" dirty="0" smtClean="0">
                  <a:ea typeface="문체부 쓰기 정체" pitchFamily="17" charset="-127"/>
                </a:rPr>
                <a:t>년</a:t>
              </a:r>
              <a:r>
                <a:rPr lang="en-US" altLang="ko-KR" sz="1200" dirty="0" smtClean="0">
                  <a:ea typeface="문체부 쓰기 정체" pitchFamily="17" charset="-127"/>
                </a:rPr>
                <a:t>)</a:t>
              </a:r>
            </a:p>
          </p:txBody>
        </p:sp>
      </p:grpSp>
      <p:graphicFrame>
        <p:nvGraphicFramePr>
          <p:cNvPr id="8" name="다이어그램 7"/>
          <p:cNvGraphicFramePr/>
          <p:nvPr/>
        </p:nvGraphicFramePr>
        <p:xfrm>
          <a:off x="179512" y="980728"/>
          <a:ext cx="59046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그룹 10"/>
          <p:cNvGrpSpPr/>
          <p:nvPr/>
        </p:nvGrpSpPr>
        <p:grpSpPr>
          <a:xfrm>
            <a:off x="395536" y="1556792"/>
            <a:ext cx="4723724" cy="617828"/>
            <a:chOff x="1080126" y="2190483"/>
            <a:chExt cx="4723724" cy="617828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80126" y="2190483"/>
              <a:ext cx="4723724" cy="6178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fillRef>
            <a:effectRef idx="0">
              <a:schemeClr val="accent4">
                <a:shade val="80000"/>
                <a:hueOff val="-58853"/>
                <a:satOff val="-1455"/>
                <a:lumOff val="83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1098222" y="2208579"/>
              <a:ext cx="3890332" cy="58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b="1" kern="1200" dirty="0" err="1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메이레키</a:t>
              </a:r>
              <a:r>
                <a:rPr lang="ko-KR" altLang="en-US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</a:t>
              </a:r>
              <a:r>
                <a:rPr lang="ko-KR" altLang="en-US" sz="1800" b="1" kern="1200" dirty="0" err="1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대화제</a:t>
              </a:r>
              <a:r>
                <a:rPr lang="en-US" altLang="ko-KR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(1657</a:t>
              </a:r>
              <a:r>
                <a:rPr lang="ko-KR" altLang="en-US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년</a:t>
              </a:r>
              <a:r>
                <a:rPr lang="en-US" altLang="ko-KR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)</a:t>
              </a:r>
              <a:endParaRPr lang="ko-KR" altLang="en-US" sz="1800" b="1" kern="12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9" name="그룹 13"/>
          <p:cNvGrpSpPr/>
          <p:nvPr/>
        </p:nvGrpSpPr>
        <p:grpSpPr>
          <a:xfrm>
            <a:off x="3995936" y="1412776"/>
            <a:ext cx="401588" cy="401588"/>
            <a:chOff x="5575075" y="0"/>
            <a:chExt cx="401588" cy="401588"/>
          </a:xfrm>
        </p:grpSpPr>
        <p:sp>
          <p:nvSpPr>
            <p:cNvPr id="15" name="아래쪽 화살표 14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 kern="1200"/>
            </a:p>
          </p:txBody>
        </p:sp>
      </p:grpSp>
      <p:grpSp>
        <p:nvGrpSpPr>
          <p:cNvPr id="10" name="그룹 16"/>
          <p:cNvGrpSpPr/>
          <p:nvPr/>
        </p:nvGrpSpPr>
        <p:grpSpPr>
          <a:xfrm>
            <a:off x="539552" y="2204864"/>
            <a:ext cx="4723724" cy="771921"/>
            <a:chOff x="792074" y="1800200"/>
            <a:chExt cx="4723724" cy="77192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792074" y="1800200"/>
              <a:ext cx="4723724" cy="771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fillRef>
            <a:effectRef idx="0">
              <a:schemeClr val="accent4">
                <a:shade val="80000"/>
                <a:hueOff val="-117705"/>
                <a:satOff val="-2910"/>
                <a:lumOff val="166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모서리가 둥근 직사각형 6"/>
            <p:cNvSpPr/>
            <p:nvPr/>
          </p:nvSpPr>
          <p:spPr>
            <a:xfrm>
              <a:off x="814683" y="1822809"/>
              <a:ext cx="3887210" cy="726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b="1" kern="1200" dirty="0" err="1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킨고타이</a:t>
              </a:r>
              <a:r>
                <a:rPr lang="ko-KR" altLang="en-US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제도에 따른 왕복 교통비와 에도 </a:t>
              </a:r>
              <a:r>
                <a:rPr lang="ko-KR" altLang="en-US" sz="1800" b="1" kern="1200" dirty="0" err="1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거주비</a:t>
              </a:r>
              <a:endParaRPr lang="en-US" altLang="ko-KR" sz="1800" b="1" kern="1200" dirty="0" smtClean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11" name="그룹 19"/>
          <p:cNvGrpSpPr/>
          <p:nvPr/>
        </p:nvGrpSpPr>
        <p:grpSpPr>
          <a:xfrm>
            <a:off x="4427984" y="1988840"/>
            <a:ext cx="401588" cy="401588"/>
            <a:chOff x="5575075" y="0"/>
            <a:chExt cx="401588" cy="401588"/>
          </a:xfrm>
        </p:grpSpPr>
        <p:sp>
          <p:nvSpPr>
            <p:cNvPr id="21" name="아래쪽 화살표 20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 kern="1200"/>
            </a:p>
          </p:txBody>
        </p:sp>
      </p:grpSp>
      <p:grpSp>
        <p:nvGrpSpPr>
          <p:cNvPr id="14" name="그룹 25"/>
          <p:cNvGrpSpPr/>
          <p:nvPr/>
        </p:nvGrpSpPr>
        <p:grpSpPr>
          <a:xfrm>
            <a:off x="755576" y="2996952"/>
            <a:ext cx="4723724" cy="761850"/>
            <a:chOff x="0" y="1080120"/>
            <a:chExt cx="4723724" cy="76185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0" y="1080120"/>
              <a:ext cx="4723724" cy="7618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fillRef>
            <a:effectRef idx="0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모서리가 둥근 직사각형 8"/>
            <p:cNvSpPr/>
            <p:nvPr/>
          </p:nvSpPr>
          <p:spPr>
            <a:xfrm>
              <a:off x="22314" y="1102434"/>
              <a:ext cx="3881896" cy="717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b="1" kern="1200" dirty="0" smtClean="0">
                  <a:solidFill>
                    <a:schemeClr val="tx1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물가 상승으로 무사들에게 지급하는 녹봉 지출 증가</a:t>
              </a:r>
              <a:endParaRPr lang="ko-KR" altLang="en-US" sz="1800" b="1" kern="1200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grpSp>
        <p:nvGrpSpPr>
          <p:cNvPr id="17" name="그룹 22"/>
          <p:cNvGrpSpPr/>
          <p:nvPr/>
        </p:nvGrpSpPr>
        <p:grpSpPr>
          <a:xfrm>
            <a:off x="4788024" y="2708920"/>
            <a:ext cx="401588" cy="401588"/>
            <a:chOff x="5575075" y="0"/>
            <a:chExt cx="401588" cy="401588"/>
          </a:xfrm>
        </p:grpSpPr>
        <p:sp>
          <p:nvSpPr>
            <p:cNvPr id="25" name="아래쪽 화살표 10"/>
            <p:cNvSpPr/>
            <p:nvPr/>
          </p:nvSpPr>
          <p:spPr>
            <a:xfrm>
              <a:off x="5593424" y="0"/>
              <a:ext cx="220874" cy="302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300" kern="1200"/>
            </a:p>
          </p:txBody>
        </p:sp>
        <p:sp>
          <p:nvSpPr>
            <p:cNvPr id="24" name="아래쪽 화살표 23"/>
            <p:cNvSpPr/>
            <p:nvPr/>
          </p:nvSpPr>
          <p:spPr>
            <a:xfrm>
              <a:off x="5575075" y="0"/>
              <a:ext cx="401588" cy="4015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3. </a:t>
            </a:r>
            <a:r>
              <a:rPr lang="ko-KR" altLang="en-US" sz="2400" dirty="0" err="1" smtClean="0"/>
              <a:t>조닌들의</a:t>
            </a:r>
            <a:r>
              <a:rPr lang="ko-KR" altLang="en-US" sz="2400" dirty="0" smtClean="0"/>
              <a:t> 경제활동</a:t>
            </a:r>
            <a:endParaRPr lang="ko-KR" altLang="en-US" sz="2400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79512" y="1412776"/>
          <a:ext cx="51845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그룹 25"/>
          <p:cNvGrpSpPr/>
          <p:nvPr/>
        </p:nvGrpSpPr>
        <p:grpSpPr>
          <a:xfrm>
            <a:off x="5436096" y="116633"/>
            <a:ext cx="3547235" cy="4884930"/>
            <a:chOff x="5436096" y="116633"/>
            <a:chExt cx="3547235" cy="4884930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36096" y="116633"/>
              <a:ext cx="3547235" cy="439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436096" y="4509120"/>
              <a:ext cx="33843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err="1" smtClean="0">
                  <a:ea typeface="문체부 쓰기 정체" pitchFamily="17" charset="-127"/>
                </a:rPr>
                <a:t>조닌의</a:t>
              </a:r>
              <a:r>
                <a:rPr lang="ko-KR" altLang="en-US" sz="1400" dirty="0" smtClean="0">
                  <a:ea typeface="문체부 쓰기 정체" pitchFamily="17" charset="-127"/>
                </a:rPr>
                <a:t> 학교 </a:t>
              </a:r>
              <a:r>
                <a:rPr lang="ko-KR" altLang="en-US" sz="1400" dirty="0" err="1" smtClean="0">
                  <a:ea typeface="문체부 쓰기 정체" pitchFamily="17" charset="-127"/>
                </a:rPr>
                <a:t>데라코야</a:t>
              </a:r>
              <a:r>
                <a:rPr lang="ko-KR" altLang="en-US" sz="1400" dirty="0">
                  <a:ea typeface="문체부 쓰기 정체" pitchFamily="17" charset="-127"/>
                </a:rPr>
                <a:t> </a:t>
              </a:r>
              <a:r>
                <a:rPr lang="en-US" altLang="ko-KR" sz="1400" dirty="0">
                  <a:ea typeface="문체부 쓰기 정체" pitchFamily="17" charset="-127"/>
                </a:rPr>
                <a:t>(</a:t>
              </a:r>
              <a:r>
                <a:rPr lang="ko-KR" altLang="en-US" sz="1400" dirty="0" err="1">
                  <a:ea typeface="문체부 쓰기 정체" pitchFamily="17" charset="-127"/>
                </a:rPr>
                <a:t>寺子屋</a:t>
              </a:r>
              <a:r>
                <a:rPr lang="en-US" altLang="ko-KR" sz="1400" dirty="0">
                  <a:ea typeface="문체부 쓰기 정체" pitchFamily="17" charset="-127"/>
                </a:rPr>
                <a:t>)</a:t>
              </a:r>
              <a:endParaRPr lang="ko-KR" altLang="en-US" sz="1400" dirty="0">
                <a:ea typeface="문체부 쓰기 정체" pitchFamily="17" charset="-127"/>
              </a:endParaRPr>
            </a:p>
            <a:p>
              <a:endParaRPr lang="ko-KR" altLang="en-US" sz="1200" dirty="0"/>
            </a:p>
          </p:txBody>
        </p:sp>
      </p:grpSp>
      <p:graphicFrame>
        <p:nvGraphicFramePr>
          <p:cNvPr id="24" name="다이어그램 23"/>
          <p:cNvGraphicFramePr/>
          <p:nvPr/>
        </p:nvGraphicFramePr>
        <p:xfrm>
          <a:off x="323528" y="3068960"/>
          <a:ext cx="50405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다이어그램 27"/>
          <p:cNvGraphicFramePr/>
          <p:nvPr/>
        </p:nvGraphicFramePr>
        <p:xfrm>
          <a:off x="-900608" y="4941168"/>
          <a:ext cx="90010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Graphic spid="24" grpId="0">
        <p:bldAsOne/>
      </p:bldGraphic>
      <p:bldGraphic spid="2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에도시대</a:t>
            </a:r>
            <a:r>
              <a:rPr lang="ko-KR" altLang="en-US" dirty="0" smtClean="0"/>
              <a:t> 경제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400" dirty="0" smtClean="0"/>
              <a:t>4. </a:t>
            </a:r>
            <a:r>
              <a:rPr lang="ko-KR" altLang="en-US" sz="2400" dirty="0" err="1" smtClean="0"/>
              <a:t>에도의</a:t>
            </a:r>
            <a:r>
              <a:rPr lang="ko-KR" altLang="en-US" sz="2400" dirty="0" smtClean="0"/>
              <a:t> 위기</a:t>
            </a:r>
            <a:endParaRPr lang="ko-KR" altLang="en-US" sz="2400" dirty="0"/>
          </a:p>
        </p:txBody>
      </p:sp>
      <p:grpSp>
        <p:nvGrpSpPr>
          <p:cNvPr id="4" name="그룹 10"/>
          <p:cNvGrpSpPr/>
          <p:nvPr/>
        </p:nvGrpSpPr>
        <p:grpSpPr>
          <a:xfrm>
            <a:off x="285720" y="1916832"/>
            <a:ext cx="3638208" cy="4463151"/>
            <a:chOff x="5004048" y="188640"/>
            <a:chExt cx="3780119" cy="3956391"/>
          </a:xfrm>
        </p:grpSpPr>
        <p:pic>
          <p:nvPicPr>
            <p:cNvPr id="2050" name="Picture 2" descr="파일:Tokugawa Yoshimun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88640"/>
              <a:ext cx="3780119" cy="36817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004048" y="3872200"/>
              <a:ext cx="3384376" cy="272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err="1" smtClean="0">
                  <a:ea typeface="문체부 쓰기 정체" pitchFamily="17" charset="-127"/>
                </a:rPr>
                <a:t>도쿠가와</a:t>
              </a:r>
              <a:r>
                <a:rPr lang="ko-KR" altLang="en-US" sz="1400" dirty="0" smtClean="0">
                  <a:ea typeface="문체부 쓰기 정체" pitchFamily="17" charset="-127"/>
                </a:rPr>
                <a:t> </a:t>
              </a:r>
              <a:r>
                <a:rPr lang="ko-KR" altLang="en-US" sz="1400" dirty="0" err="1" smtClean="0">
                  <a:ea typeface="문체부 쓰기 정체" pitchFamily="17" charset="-127"/>
                </a:rPr>
                <a:t>요시무네</a:t>
              </a:r>
              <a:r>
                <a:rPr lang="en-US" altLang="ko-KR" sz="1200" dirty="0" smtClean="0">
                  <a:ea typeface="문체부 쓰기 정체" pitchFamily="17" charset="-127"/>
                </a:rPr>
                <a:t>(1684~1751</a:t>
              </a:r>
              <a:r>
                <a:rPr lang="en-US" altLang="ko-KR" sz="1200" dirty="0" smtClean="0"/>
                <a:t>)</a:t>
              </a:r>
              <a:endParaRPr lang="ko-KR" alt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282" y="1500174"/>
            <a:ext cx="40335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문체부 쓰기 정체" pitchFamily="17" charset="-127"/>
              </a:rPr>
              <a:t>8</a:t>
            </a:r>
            <a:r>
              <a:rPr lang="ko-KR" altLang="en-US" b="1" dirty="0" smtClean="0">
                <a:ea typeface="문체부 쓰기 정체" pitchFamily="17" charset="-127"/>
              </a:rPr>
              <a:t>대 </a:t>
            </a:r>
            <a:r>
              <a:rPr lang="ko-KR" altLang="en-US" b="1" dirty="0">
                <a:ea typeface="문체부 쓰기 정체" pitchFamily="17" charset="-127"/>
              </a:rPr>
              <a:t>쇼군 </a:t>
            </a:r>
            <a:r>
              <a:rPr lang="ko-KR" altLang="en-US" sz="1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itchFamily="17" charset="-127"/>
              </a:rPr>
              <a:t>도쿠가와</a:t>
            </a:r>
            <a:r>
              <a:rPr lang="ko-KR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itchFamily="17" charset="-127"/>
              </a:rPr>
              <a:t> </a:t>
            </a:r>
            <a:r>
              <a:rPr lang="ko-KR" alt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문체부 쓰기 정체" pitchFamily="17" charset="-127"/>
              </a:rPr>
              <a:t>요시무네</a:t>
            </a:r>
            <a:r>
              <a:rPr lang="ko-KR" altLang="en-US" b="1" dirty="0" err="1" smtClean="0">
                <a:ea typeface="문체부 쓰기 정체" pitchFamily="17" charset="-127"/>
              </a:rPr>
              <a:t>가</a:t>
            </a:r>
            <a:r>
              <a:rPr lang="ko-KR" altLang="en-US" b="1" dirty="0" smtClean="0">
                <a:ea typeface="문체부 쓰기 정체" pitchFamily="17" charset="-127"/>
              </a:rPr>
              <a:t> 등장</a:t>
            </a:r>
            <a:endParaRPr lang="ko-KR" altLang="en-US" b="1" dirty="0">
              <a:ea typeface="문체부 쓰기 정체" pitchFamily="17" charset="-127"/>
            </a:endParaRPr>
          </a:p>
          <a:p>
            <a:endParaRPr lang="ko-KR" altLang="en-US" dirty="0"/>
          </a:p>
        </p:txBody>
      </p:sp>
      <p:sp>
        <p:nvSpPr>
          <p:cNvPr id="16" name="타원형 설명선 15"/>
          <p:cNvSpPr/>
          <p:nvPr/>
        </p:nvSpPr>
        <p:spPr>
          <a:xfrm>
            <a:off x="4427984" y="980728"/>
            <a:ext cx="4104456" cy="2160240"/>
          </a:xfrm>
          <a:prstGeom prst="wedgeEllipseCallout">
            <a:avLst>
              <a:gd name="adj1" fmla="val -51539"/>
              <a:gd name="adj2" fmla="val 575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o-KR" altLang="en-US" sz="2400" b="1" dirty="0" err="1" smtClean="0">
                <a:latin typeface="양재벨라체M" pitchFamily="18" charset="-127"/>
                <a:ea typeface="양재벨라체M" pitchFamily="18" charset="-127"/>
              </a:rPr>
              <a:t>산킨고타이</a:t>
            </a:r>
            <a:r>
              <a:rPr lang="ko-KR" altLang="en-US" sz="2400" b="1" dirty="0" smtClean="0">
                <a:latin typeface="양재벨라체M" pitchFamily="18" charset="-127"/>
                <a:ea typeface="양재벨라체M" pitchFamily="18" charset="-127"/>
              </a:rPr>
              <a:t> 기간을 </a:t>
            </a:r>
            <a:endParaRPr lang="en-US" altLang="ko-KR" sz="2400" b="1" dirty="0" smtClean="0">
              <a:latin typeface="양재벨라체M" pitchFamily="18" charset="-127"/>
              <a:ea typeface="양재벨라체M" pitchFamily="18" charset="-127"/>
            </a:endParaRPr>
          </a:p>
          <a:p>
            <a:pPr lvl="0"/>
            <a:r>
              <a:rPr lang="ko-KR" altLang="en-US" sz="2400" b="1" dirty="0" smtClean="0">
                <a:latin typeface="양재벨라체M" pitchFamily="18" charset="-127"/>
                <a:ea typeface="양재벨라체M" pitchFamily="18" charset="-127"/>
              </a:rPr>
              <a:t>반년으로 줄이는 대신 매년 세금을 더 내거라</a:t>
            </a:r>
            <a:r>
              <a:rPr lang="en-US" altLang="ko-KR" sz="2400" b="1" dirty="0" smtClean="0">
                <a:latin typeface="양재벨라체M" pitchFamily="18" charset="-127"/>
                <a:ea typeface="양재벨라체M" pitchFamily="18" charset="-127"/>
              </a:rPr>
              <a:t>!</a:t>
            </a:r>
            <a:endParaRPr lang="ko-KR" altLang="en-US" sz="2400" b="1" dirty="0">
              <a:latin typeface="양재벨라체M" pitchFamily="18" charset="-127"/>
              <a:ea typeface="양재벨라체M" pitchFamily="18" charset="-127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4499992" y="3645024"/>
            <a:ext cx="3600400" cy="1872208"/>
          </a:xfrm>
          <a:prstGeom prst="wedgeEllipseCallout">
            <a:avLst>
              <a:gd name="adj1" fmla="val -57079"/>
              <a:gd name="adj2" fmla="val -464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o-KR" altLang="en-US" sz="2400" b="1" dirty="0" smtClean="0">
                <a:latin typeface="양재벨라체M" pitchFamily="18" charset="-127"/>
                <a:ea typeface="양재벨라체M" pitchFamily="18" charset="-127"/>
              </a:rPr>
              <a:t>토지를 철저히 </a:t>
            </a:r>
            <a:r>
              <a:rPr lang="ko-KR" altLang="en-US" sz="2400" b="1" dirty="0" err="1" smtClean="0">
                <a:latin typeface="양재벨라체M" pitchFamily="18" charset="-127"/>
                <a:ea typeface="양재벨라체M" pitchFamily="18" charset="-127"/>
              </a:rPr>
              <a:t>조사해농민들에게</a:t>
            </a:r>
            <a:r>
              <a:rPr lang="ko-KR" altLang="en-US" sz="2400" b="1" dirty="0" smtClean="0">
                <a:latin typeface="양재벨라체M" pitchFamily="18" charset="-127"/>
                <a:ea typeface="양재벨라체M" pitchFamily="18" charset="-127"/>
              </a:rPr>
              <a:t> 세금을 빠짐없이 거둬 들여라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4067944" y="5733256"/>
            <a:ext cx="1224136" cy="792088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500694" y="5733256"/>
            <a:ext cx="28157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FF0000"/>
                </a:solidFill>
                <a:latin typeface="HY바다M" pitchFamily="18" charset="-127"/>
                <a:ea typeface="HY바다M" pitchFamily="18" charset="-127"/>
              </a:rPr>
              <a:t>수입 안정</a:t>
            </a:r>
            <a:endParaRPr lang="ko-KR" altLang="en-US" sz="4400" dirty="0">
              <a:solidFill>
                <a:srgbClr val="FF0000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91880" y="116632"/>
            <a:ext cx="2376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BUT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64088" y="188640"/>
            <a:ext cx="3779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물가 불안 여전</a:t>
            </a:r>
            <a:endParaRPr lang="en-US" altLang="ko-KR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43372" y="928670"/>
            <a:ext cx="468052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27576" y="5572140"/>
            <a:ext cx="381642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쌀값↓</a:t>
            </a:r>
            <a:r>
              <a:rPr lang="ko-KR" altLang="en-US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다이묘</a:t>
            </a:r>
            <a:r>
              <a:rPr lang="en-US" altLang="ko-KR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무사 곤궁</a:t>
            </a:r>
            <a:endParaRPr lang="en-US" altLang="ko-KR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쌀값↑빈민들 폭동</a:t>
            </a:r>
            <a:endParaRPr lang="ko-KR" alt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32"/>
          <p:cNvGrpSpPr/>
          <p:nvPr/>
        </p:nvGrpSpPr>
        <p:grpSpPr>
          <a:xfrm>
            <a:off x="4143372" y="1285860"/>
            <a:ext cx="4857752" cy="1626384"/>
            <a:chOff x="4283968" y="1214422"/>
            <a:chExt cx="4860032" cy="1626384"/>
          </a:xfrm>
        </p:grpSpPr>
        <p:grpSp>
          <p:nvGrpSpPr>
            <p:cNvPr id="8" name="그룹 18"/>
            <p:cNvGrpSpPr/>
            <p:nvPr/>
          </p:nvGrpSpPr>
          <p:grpSpPr>
            <a:xfrm>
              <a:off x="4283968" y="1214422"/>
              <a:ext cx="4860032" cy="1626384"/>
              <a:chOff x="0" y="1611278"/>
              <a:chExt cx="4860032" cy="1626384"/>
            </a:xfrm>
          </p:grpSpPr>
          <p:sp>
            <p:nvSpPr>
              <p:cNvPr id="25" name="위쪽 화살표 설명선 24"/>
              <p:cNvSpPr/>
              <p:nvPr/>
            </p:nvSpPr>
            <p:spPr>
              <a:xfrm rot="10800000">
                <a:off x="0" y="1611278"/>
                <a:ext cx="4860032" cy="1626384"/>
              </a:xfrm>
              <a:prstGeom prst="upArrowCallo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위쪽 화살표 설명선 8"/>
              <p:cNvSpPr/>
              <p:nvPr/>
            </p:nvSpPr>
            <p:spPr>
              <a:xfrm>
                <a:off x="0" y="1611278"/>
                <a:ext cx="4860032" cy="570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/>
                <a:r>
                  <a:rPr lang="en-US" altLang="ko-KR" b="1" dirty="0" smtClean="0">
                    <a:ea typeface="문체부 돋음체" pitchFamily="49" charset="-127"/>
                  </a:rPr>
                  <a:t>1721~2</a:t>
                </a:r>
                <a:r>
                  <a:rPr lang="ko-KR" altLang="en-US" b="1" dirty="0" smtClean="0">
                    <a:ea typeface="문체부 돋음체" pitchFamily="49" charset="-127"/>
                  </a:rPr>
                  <a:t>년 흉작 쌀값</a:t>
                </a:r>
                <a:r>
                  <a:rPr lang="ko-KR" altLang="en-US" b="1" dirty="0" smtClean="0">
                    <a:latin typeface="굴림"/>
                    <a:ea typeface="문체부 돋음체" pitchFamily="49" charset="-127"/>
                  </a:rPr>
                  <a:t>↑</a:t>
                </a:r>
                <a:endParaRPr lang="ko-KR" altLang="en-US" b="1" dirty="0">
                  <a:ea typeface="문체부 돋음체" pitchFamily="49" charset="-127"/>
                </a:endParaRPr>
              </a:p>
            </p:txBody>
          </p:sp>
        </p:grpSp>
        <p:grpSp>
          <p:nvGrpSpPr>
            <p:cNvPr id="9" name="그룹 28"/>
            <p:cNvGrpSpPr/>
            <p:nvPr/>
          </p:nvGrpSpPr>
          <p:grpSpPr>
            <a:xfrm>
              <a:off x="4283969" y="1785926"/>
              <a:ext cx="4860031" cy="500066"/>
              <a:chOff x="1" y="1082110"/>
              <a:chExt cx="4860031" cy="500066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280" y="1082110"/>
                <a:ext cx="4857752" cy="500066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직사각형 30"/>
              <p:cNvSpPr/>
              <p:nvPr/>
            </p:nvSpPr>
            <p:spPr>
              <a:xfrm>
                <a:off x="1" y="1224986"/>
                <a:ext cx="4860031" cy="2554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2" tIns="13970" rIns="78232" bIns="13970" numCol="1" spcCol="1270" anchor="ctr" anchorCtr="0">
                <a:noAutofit/>
              </a:bodyPr>
              <a:lstStyle/>
              <a:p>
                <a:pPr lvl="0" algn="ctr" defTabSz="48895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쌀로 술을 빚는 것 금지</a:t>
                </a:r>
                <a:endParaRPr lang="ko-KR" altLang="en-US" sz="2000" kern="1200" dirty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endParaRPr>
              </a:p>
            </p:txBody>
          </p:sp>
        </p:grpSp>
      </p:grpSp>
      <p:grpSp>
        <p:nvGrpSpPr>
          <p:cNvPr id="10" name="그룹 53"/>
          <p:cNvGrpSpPr/>
          <p:nvPr/>
        </p:nvGrpSpPr>
        <p:grpSpPr>
          <a:xfrm>
            <a:off x="3929058" y="4572008"/>
            <a:ext cx="5072066" cy="1057938"/>
            <a:chOff x="4074214" y="4468018"/>
            <a:chExt cx="5072066" cy="1057938"/>
          </a:xfrm>
        </p:grpSpPr>
        <p:grpSp>
          <p:nvGrpSpPr>
            <p:cNvPr id="11" name="그룹 1"/>
            <p:cNvGrpSpPr/>
            <p:nvPr/>
          </p:nvGrpSpPr>
          <p:grpSpPr>
            <a:xfrm>
              <a:off x="4074214" y="4468018"/>
              <a:ext cx="5072066" cy="1057466"/>
              <a:chOff x="-69158" y="3221800"/>
              <a:chExt cx="5072066" cy="1057466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142876" y="3221800"/>
                <a:ext cx="4860032" cy="105746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직사각형 51"/>
              <p:cNvSpPr/>
              <p:nvPr/>
            </p:nvSpPr>
            <p:spPr>
              <a:xfrm>
                <a:off x="-69158" y="3221800"/>
                <a:ext cx="4860032" cy="571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b="1" kern="1200" dirty="0" smtClean="0">
                    <a:ea typeface="문체부 돋음체" pitchFamily="49" charset="-127"/>
                  </a:rPr>
                  <a:t>1732</a:t>
                </a:r>
                <a:r>
                  <a:rPr lang="ko-KR" altLang="en-US" b="1" kern="1200" dirty="0" smtClean="0">
                    <a:ea typeface="문체부 돋음체" pitchFamily="49" charset="-127"/>
                  </a:rPr>
                  <a:t>년 흉작 쌀값</a:t>
                </a:r>
                <a:r>
                  <a:rPr lang="ko-KR" altLang="en-US" b="1" kern="1200" dirty="0" smtClean="0">
                    <a:latin typeface="굴림"/>
                    <a:ea typeface="문체부 돋음체" pitchFamily="49" charset="-127"/>
                  </a:rPr>
                  <a:t>↓</a:t>
                </a:r>
                <a:endParaRPr lang="ko-KR" altLang="en-US" b="1" kern="1200" dirty="0">
                  <a:ea typeface="문체부 돋음체" pitchFamily="49" charset="-127"/>
                </a:endParaRPr>
              </a:p>
            </p:txBody>
          </p:sp>
        </p:grpSp>
        <p:grpSp>
          <p:nvGrpSpPr>
            <p:cNvPr id="12" name="그룹 2"/>
            <p:cNvGrpSpPr/>
            <p:nvPr/>
          </p:nvGrpSpPr>
          <p:grpSpPr>
            <a:xfrm>
              <a:off x="4143372" y="5017901"/>
              <a:ext cx="5002908" cy="508055"/>
              <a:chOff x="0" y="3771683"/>
              <a:chExt cx="5002908" cy="508055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142876" y="3793304"/>
                <a:ext cx="4860032" cy="486434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직사각형 49"/>
              <p:cNvSpPr/>
              <p:nvPr/>
            </p:nvSpPr>
            <p:spPr>
              <a:xfrm>
                <a:off x="0" y="3771683"/>
                <a:ext cx="4860032" cy="4864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err="1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에도에서</a:t>
                </a:r>
                <a:r>
                  <a:rPr lang="ko-KR" altLang="en-US" sz="2000" kern="1200" dirty="0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 </a:t>
                </a:r>
                <a:r>
                  <a:rPr lang="en-US" altLang="ko-KR" sz="2000" kern="1200" dirty="0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3000</a:t>
                </a:r>
                <a:r>
                  <a:rPr lang="ko-KR" altLang="en-US" sz="2000" kern="1200" dirty="0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여명의 빈민들의 폭동</a:t>
                </a:r>
                <a:endParaRPr lang="ko-KR" altLang="en-US" sz="2000" kern="1200" dirty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endParaRPr>
              </a:p>
            </p:txBody>
          </p:sp>
        </p:grpSp>
      </p:grpSp>
      <p:grpSp>
        <p:nvGrpSpPr>
          <p:cNvPr id="13" name="그룹 52"/>
          <p:cNvGrpSpPr/>
          <p:nvPr/>
        </p:nvGrpSpPr>
        <p:grpSpPr>
          <a:xfrm>
            <a:off x="4143372" y="2928934"/>
            <a:ext cx="4860032" cy="1626384"/>
            <a:chOff x="4143372" y="2857496"/>
            <a:chExt cx="4860032" cy="1626384"/>
          </a:xfrm>
        </p:grpSpPr>
        <p:grpSp>
          <p:nvGrpSpPr>
            <p:cNvPr id="14" name="그룹 3"/>
            <p:cNvGrpSpPr/>
            <p:nvPr/>
          </p:nvGrpSpPr>
          <p:grpSpPr>
            <a:xfrm>
              <a:off x="4143372" y="2857496"/>
              <a:ext cx="4860032" cy="1626384"/>
              <a:chOff x="0" y="1611278"/>
              <a:chExt cx="4860032" cy="1626384"/>
            </a:xfrm>
          </p:grpSpPr>
          <p:sp>
            <p:nvSpPr>
              <p:cNvPr id="47" name="위쪽 화살표 설명선 46"/>
              <p:cNvSpPr/>
              <p:nvPr/>
            </p:nvSpPr>
            <p:spPr>
              <a:xfrm rot="10800000">
                <a:off x="0" y="1611278"/>
                <a:ext cx="4860032" cy="1626384"/>
              </a:xfrm>
              <a:prstGeom prst="upArrowCallou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위쪽 화살표 설명선 8"/>
              <p:cNvSpPr/>
              <p:nvPr/>
            </p:nvSpPr>
            <p:spPr>
              <a:xfrm>
                <a:off x="0" y="1611278"/>
                <a:ext cx="4860032" cy="570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113792" rIns="113792" bIns="11379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b="1" kern="1200" dirty="0" smtClean="0">
                    <a:ea typeface="문체부 돋음체" pitchFamily="49" charset="-127"/>
                  </a:rPr>
                  <a:t>개간산업 쌀 생산량 증가 쌀값</a:t>
                </a:r>
                <a:r>
                  <a:rPr lang="ko-KR" altLang="en-US" b="1" kern="1200" dirty="0" smtClean="0">
                    <a:latin typeface="굴림"/>
                    <a:ea typeface="문체부 돋음체" pitchFamily="49" charset="-127"/>
                  </a:rPr>
                  <a:t>↓</a:t>
                </a:r>
                <a:endParaRPr lang="ko-KR" altLang="en-US" b="1" kern="1200" dirty="0">
                  <a:ea typeface="문체부 돋음체" pitchFamily="49" charset="-127"/>
                </a:endParaRPr>
              </a:p>
            </p:txBody>
          </p:sp>
        </p:grpSp>
        <p:grpSp>
          <p:nvGrpSpPr>
            <p:cNvPr id="15" name="그룹 4"/>
            <p:cNvGrpSpPr/>
            <p:nvPr/>
          </p:nvGrpSpPr>
          <p:grpSpPr>
            <a:xfrm>
              <a:off x="4143372" y="3428357"/>
              <a:ext cx="4860032" cy="486288"/>
              <a:chOff x="0" y="2182139"/>
              <a:chExt cx="4860032" cy="486288"/>
            </a:xfrm>
          </p:grpSpPr>
          <p:sp>
            <p:nvSpPr>
              <p:cNvPr id="45" name="직사각형 5"/>
              <p:cNvSpPr/>
              <p:nvPr/>
            </p:nvSpPr>
            <p:spPr>
              <a:xfrm>
                <a:off x="0" y="2182139"/>
                <a:ext cx="4860032" cy="486288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직사각형 45"/>
              <p:cNvSpPr/>
              <p:nvPr/>
            </p:nvSpPr>
            <p:spPr>
              <a:xfrm>
                <a:off x="0" y="2182139"/>
                <a:ext cx="4860032" cy="486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25400" rIns="142240" bIns="25400" numCol="1" spcCol="1270" anchor="ctr" anchorCtr="0">
                <a:noAutofit/>
              </a:bodyPr>
              <a:lstStyle/>
              <a:p>
                <a:pPr lvl="0" algn="ctr" defTabSz="8890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kern="1200" dirty="0" smtClean="0">
                    <a:latin typeface="함초롬돋움" pitchFamily="18" charset="-127"/>
                    <a:ea typeface="함초롬돋움" pitchFamily="18" charset="-127"/>
                    <a:cs typeface="함초롬돋움" pitchFamily="18" charset="-127"/>
                  </a:rPr>
                  <a:t>오사카 도지마 쌀 시장을 통해 쌀 비축</a:t>
                </a:r>
                <a:endParaRPr lang="ko-KR" altLang="en-US" sz="2000" kern="1200" dirty="0"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6" grpId="0" animBg="1"/>
      <p:bldP spid="17" grpId="0" animBg="1"/>
      <p:bldP spid="18" grpId="0" animBg="1"/>
      <p:bldP spid="20" grpId="0"/>
      <p:bldP spid="21" grpId="0"/>
      <p:bldP spid="23" grpId="0"/>
      <p:bldP spid="24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에도 시대의 사회</a:t>
            </a:r>
          </a:p>
        </p:txBody>
      </p:sp>
      <p:pic>
        <p:nvPicPr>
          <p:cNvPr id="4" name="그림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068960"/>
            <a:ext cx="256222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그림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6828">
            <a:off x="363446" y="3277917"/>
            <a:ext cx="2790377" cy="232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그림 5" descr="다운로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3438">
            <a:off x="6331430" y="3593677"/>
            <a:ext cx="2619375" cy="1743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내용 개체 틀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ko-KR" altLang="en-US" dirty="0" smtClean="0"/>
              <a:t>                                          </a:t>
            </a:r>
            <a:endParaRPr lang="en-US" altLang="ko-KR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dirty="0" smtClean="0"/>
              <a:t>                           </a:t>
            </a:r>
            <a:r>
              <a:rPr lang="en-US" altLang="ko-KR" dirty="0" smtClean="0"/>
              <a:t>  </a:t>
            </a:r>
            <a:r>
              <a:rPr lang="ko-KR" altLang="en-US" sz="4000" dirty="0" smtClean="0"/>
              <a:t>목    </a:t>
            </a:r>
            <a:r>
              <a:rPr lang="ko-KR" altLang="en-US" sz="4000" dirty="0" smtClean="0"/>
              <a:t>차</a:t>
            </a:r>
            <a:endParaRPr lang="en-US" altLang="ko-KR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2988" y="1700213"/>
            <a:ext cx="68421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신분제도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농업의 발전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산업의 발전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수공업의 다양화 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교통의 발달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에도 시대의 </a:t>
            </a:r>
            <a:r>
              <a:rPr lang="ko-KR" altLang="en-US" b="1" dirty="0" err="1">
                <a:latin typeface="HY울릉도B" pitchFamily="18" charset="-127"/>
                <a:ea typeface="HY울릉도B" pitchFamily="18" charset="-127"/>
              </a:rPr>
              <a:t>난봉기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에도 시대의 </a:t>
            </a:r>
            <a:r>
              <a:rPr lang="en-US" altLang="ko-KR" b="1" dirty="0">
                <a:latin typeface="HY울릉도B" pitchFamily="18" charset="-127"/>
                <a:ea typeface="HY울릉도B" pitchFamily="18" charset="-127"/>
              </a:rPr>
              <a:t>4</a:t>
            </a:r>
            <a:r>
              <a:rPr lang="ko-KR" altLang="en-US" b="1" dirty="0">
                <a:latin typeface="HY울릉도B" pitchFamily="18" charset="-127"/>
                <a:ea typeface="HY울릉도B" pitchFamily="18" charset="-127"/>
              </a:rPr>
              <a:t>대기근</a:t>
            </a:r>
            <a:endParaRPr lang="en-US" altLang="ko-KR" b="1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ko-KR" dirty="0">
              <a:latin typeface="HY울릉도B" pitchFamily="18" charset="-127"/>
              <a:ea typeface="HY울릉도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o-KR" altLang="en-US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pPr algn="ctr" eaLnBrk="1" hangingPunct="1"/>
            <a:r>
              <a:rPr lang="ko-KR" altLang="en-US" sz="6000" b="1" smtClean="0">
                <a:latin typeface="HY신명조" pitchFamily="18" charset="-127"/>
              </a:rPr>
              <a:t>신분제도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/>
          <p:nvPr/>
        </p:nvSpPr>
        <p:spPr>
          <a:xfrm>
            <a:off x="285720" y="71414"/>
            <a:ext cx="4680520" cy="722384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lvl="0" indent="0" algn="l" defTabSz="91440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ko-KR"/>
            </a:pPr>
            <a:r>
              <a:rPr lang="ko-KR" altLang="en-US" sz="4000" b="0" i="0" spc="5" dirty="0" err="1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에도시대</a:t>
            </a:r>
            <a:r>
              <a:rPr lang="ko-KR" altLang="en-US" sz="4000" b="0" i="0" spc="5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4000" b="0" i="0" spc="5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역사</a:t>
            </a:r>
            <a:r>
              <a:rPr lang="en-US" altLang="ko-KR" sz="4000" b="0" i="0" spc="5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  <a:r>
              <a:rPr lang="ko-KR" altLang="en-US" sz="4000" b="0" i="0" spc="5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인물</a:t>
            </a:r>
            <a:endParaRPr lang="ko-KR" altLang="en-US" sz="4000" b="0" i="0" spc="5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제목 3"/>
          <p:cNvSpPr>
            <a:spLocks noGrp="1"/>
          </p:cNvSpPr>
          <p:nvPr>
            <p:ph type="title"/>
          </p:nvPr>
        </p:nvSpPr>
        <p:spPr>
          <a:xfrm>
            <a:off x="857224" y="928670"/>
            <a:ext cx="7416824" cy="864096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 smtClean="0">
                <a:solidFill>
                  <a:srgbClr val="64377D"/>
                </a:solidFill>
              </a:rPr>
              <a:t>에도 시대의 탄생배경</a:t>
            </a:r>
            <a:endParaRPr lang="ko-KR" altLang="en-US" sz="5400" dirty="0">
              <a:solidFill>
                <a:srgbClr val="64377D"/>
              </a:solidFill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="" xmlns:p14="http://schemas.microsoft.com/office/powerpoint/2010/main" val="1065413279"/>
              </p:ext>
            </p:extLst>
          </p:nvPr>
        </p:nvGraphicFramePr>
        <p:xfrm>
          <a:off x="1643042" y="1928802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781050" y="1951038"/>
            <a:ext cx="1079500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사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841625" y="1920875"/>
            <a:ext cx="1079500" cy="1008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농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932363" y="1916113"/>
            <a:ext cx="1079500" cy="1008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공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019925" y="1916113"/>
            <a:ext cx="1081088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상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755650" y="4797425"/>
            <a:ext cx="1079500" cy="1008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무사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ko-KR" sz="2400" dirty="0">
                <a:latin typeface="HY헤드라인M" pitchFamily="18" charset="-127"/>
                <a:ea typeface="HY헤드라인M" pitchFamily="18" charset="-127"/>
              </a:rPr>
              <a:t>士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16238" y="4868863"/>
            <a:ext cx="1079500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/>
          </a:p>
          <a:p>
            <a:pPr algn="ctr">
              <a:defRPr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농민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ko-KR" sz="2400" dirty="0">
                <a:latin typeface="HY헤드라인M" pitchFamily="18" charset="-127"/>
                <a:ea typeface="HY헤드라인M" pitchFamily="18" charset="-127"/>
              </a:rPr>
              <a:t>農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932363" y="4868863"/>
            <a:ext cx="1079500" cy="10080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ko-KR" sz="2400" dirty="0">
                <a:latin typeface="HY헤드라인M" pitchFamily="18" charset="-127"/>
                <a:ea typeface="HY헤드라인M" pitchFamily="18" charset="-127"/>
              </a:rPr>
              <a:t>장인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ko-KR" sz="2400" dirty="0">
                <a:latin typeface="HY헤드라인M" pitchFamily="18" charset="-127"/>
                <a:ea typeface="HY헤드라인M" pitchFamily="18" charset="-127"/>
              </a:rPr>
              <a:t>工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019925" y="4868863"/>
            <a:ext cx="1081088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/>
          </a:p>
          <a:p>
            <a:pPr algn="ctr">
              <a:defRPr/>
            </a:pP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상인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ko-KR" sz="2400" dirty="0">
                <a:latin typeface="HY헤드라인M" pitchFamily="18" charset="-127"/>
                <a:ea typeface="HY헤드라인M" pitchFamily="18" charset="-127"/>
              </a:rPr>
              <a:t>商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endParaRPr lang="ko-KR" altLang="en-US" dirty="0"/>
          </a:p>
        </p:txBody>
      </p:sp>
      <p:sp>
        <p:nvSpPr>
          <p:cNvPr id="14" name="아래쪽 화살표 13"/>
          <p:cNvSpPr/>
          <p:nvPr/>
        </p:nvSpPr>
        <p:spPr>
          <a:xfrm>
            <a:off x="1187450" y="3644900"/>
            <a:ext cx="2889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7451725" y="3644900"/>
            <a:ext cx="2889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364163" y="3644900"/>
            <a:ext cx="2873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3276600" y="3644900"/>
            <a:ext cx="28733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2268538" y="5157788"/>
            <a:ext cx="287337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356100" y="5157788"/>
            <a:ext cx="287338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6443663" y="5157788"/>
            <a:ext cx="288925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209" name="제목 20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808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ko-KR" altLang="en-US" sz="6000" b="1" dirty="0" smtClean="0">
                <a:solidFill>
                  <a:schemeClr val="accent3">
                    <a:lumMod val="75000"/>
                  </a:schemeClr>
                </a:solidFill>
              </a:rPr>
              <a:t>신분제도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611188" y="4724400"/>
            <a:ext cx="1873250" cy="1512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최상위층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지배계급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en-US" sz="2000" b="1" dirty="0" smtClean="0">
                <a:latin typeface="HY바다L" pitchFamily="18" charset="-127"/>
                <a:ea typeface="HY바다L" pitchFamily="18" charset="-127"/>
              </a:rPr>
              <a:t>대도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묘지</a:t>
            </a:r>
          </a:p>
          <a:p>
            <a:pPr>
              <a:defRPr/>
            </a:pPr>
            <a:r>
              <a:rPr lang="ko-KR" altLang="ko-KR" sz="2000" b="1" dirty="0" err="1" smtClean="0">
                <a:latin typeface="HY바다L" pitchFamily="18" charset="-127"/>
                <a:ea typeface="HY바다L" pitchFamily="18" charset="-127"/>
              </a:rPr>
              <a:t>기리스테고멘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endParaRPr lang="ko-KR" altLang="en-US" sz="1400" dirty="0"/>
          </a:p>
        </p:txBody>
      </p:sp>
      <p:sp>
        <p:nvSpPr>
          <p:cNvPr id="22" name="직사각형 21"/>
          <p:cNvSpPr/>
          <p:nvPr/>
        </p:nvSpPr>
        <p:spPr>
          <a:xfrm>
            <a:off x="2700338" y="4724400"/>
            <a:ext cx="1944687" cy="1512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latin typeface="HY바다L" pitchFamily="18" charset="-127"/>
                <a:ea typeface="HY바다L" pitchFamily="18" charset="-127"/>
              </a:rPr>
              <a:t>피지배신분</a:t>
            </a:r>
            <a:endParaRPr lang="en-US" altLang="ko-KR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ko-KR" b="1" dirty="0" smtClean="0">
                <a:latin typeface="HY바다L" pitchFamily="18" charset="-127"/>
                <a:ea typeface="HY바다L" pitchFamily="18" charset="-127"/>
              </a:rPr>
              <a:t>전 </a:t>
            </a:r>
            <a:r>
              <a:rPr lang="ko-KR" altLang="ko-KR" b="1" dirty="0">
                <a:latin typeface="HY바다L" pitchFamily="18" charset="-127"/>
                <a:ea typeface="HY바다L" pitchFamily="18" charset="-127"/>
              </a:rPr>
              <a:t>인구의</a:t>
            </a:r>
            <a:r>
              <a:rPr lang="en-US" altLang="ko-KR" b="1" dirty="0">
                <a:latin typeface="HY바다L" pitchFamily="18" charset="-127"/>
                <a:ea typeface="HY바다L" pitchFamily="18" charset="-127"/>
              </a:rPr>
              <a:t> 80%</a:t>
            </a:r>
            <a:endParaRPr lang="ko-KR" altLang="en-US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en-US" b="1" dirty="0" smtClean="0">
                <a:latin typeface="HY바다L" pitchFamily="18" charset="-127"/>
                <a:ea typeface="HY바다L" pitchFamily="18" charset="-127"/>
              </a:rPr>
              <a:t>농업을 </a:t>
            </a:r>
            <a:r>
              <a:rPr lang="ko-KR" altLang="en-US" b="1" dirty="0">
                <a:latin typeface="HY바다L" pitchFamily="18" charset="-127"/>
                <a:ea typeface="HY바다L" pitchFamily="18" charset="-127"/>
              </a:rPr>
              <a:t>중심으로 임업과 어업에 종사하는 백성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859338" y="4724400"/>
            <a:ext cx="1800225" cy="1512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피지배신분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수공업자인 직인</a:t>
            </a:r>
          </a:p>
          <a:p>
            <a:pPr algn="ctr">
              <a:defRPr/>
            </a:pPr>
            <a:endParaRPr lang="en-US" altLang="ko-KR" sz="20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75463" y="4724400"/>
            <a:ext cx="1873250" cy="1512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ko-KR" sz="1400" dirty="0"/>
          </a:p>
          <a:p>
            <a:pPr>
              <a:defRPr/>
            </a:pPr>
            <a:r>
              <a:rPr lang="ko-KR" altLang="en-US" b="1" dirty="0">
                <a:latin typeface="HY바다L" pitchFamily="18" charset="-127"/>
                <a:ea typeface="HY바다L" pitchFamily="18" charset="-127"/>
              </a:rPr>
              <a:t>피지배신분</a:t>
            </a:r>
            <a:endParaRPr lang="en-US" altLang="ko-KR" b="1" dirty="0">
              <a:latin typeface="HY바다L" pitchFamily="18" charset="-127"/>
              <a:ea typeface="HY바다L" pitchFamily="18" charset="-127"/>
            </a:endParaRPr>
          </a:p>
          <a:p>
            <a:pPr>
              <a:defRPr/>
            </a:pPr>
            <a:r>
              <a:rPr lang="ko-KR" altLang="ko-KR" b="1" dirty="0" smtClean="0">
                <a:latin typeface="HY바다L" pitchFamily="18" charset="-127"/>
                <a:ea typeface="HY바다L" pitchFamily="18" charset="-127"/>
              </a:rPr>
              <a:t>인구의 </a:t>
            </a:r>
            <a:r>
              <a:rPr lang="ko-KR" altLang="ko-KR" b="1" dirty="0">
                <a:latin typeface="HY바다L" pitchFamily="18" charset="-127"/>
                <a:ea typeface="HY바다L" pitchFamily="18" charset="-127"/>
              </a:rPr>
              <a:t>약</a:t>
            </a:r>
            <a:r>
              <a:rPr lang="en-US" altLang="ko-KR" b="1" dirty="0">
                <a:latin typeface="HY바다L" pitchFamily="18" charset="-127"/>
                <a:ea typeface="HY바다L" pitchFamily="18" charset="-127"/>
              </a:rPr>
              <a:t> 7%</a:t>
            </a:r>
          </a:p>
          <a:p>
            <a:pPr>
              <a:defRPr/>
            </a:pPr>
            <a:r>
              <a:rPr lang="ko-KR" altLang="en-US" b="1" dirty="0" smtClean="0">
                <a:latin typeface="HY바다L" pitchFamily="18" charset="-127"/>
                <a:ea typeface="HY바다L" pitchFamily="18" charset="-127"/>
              </a:rPr>
              <a:t>상업에 </a:t>
            </a:r>
            <a:r>
              <a:rPr lang="ko-KR" altLang="en-US" b="1" dirty="0">
                <a:latin typeface="HY바다L" pitchFamily="18" charset="-127"/>
                <a:ea typeface="HY바다L" pitchFamily="18" charset="-127"/>
              </a:rPr>
              <a:t>종사하는 상인</a:t>
            </a:r>
          </a:p>
          <a:p>
            <a:pPr algn="ctr">
              <a:defRPr/>
            </a:pPr>
            <a:r>
              <a:rPr lang="ko-KR" altLang="ko-KR" sz="1600" dirty="0"/>
              <a:t> </a:t>
            </a:r>
            <a:endParaRPr lang="en-US" altLang="ko-KR" sz="1600" dirty="0"/>
          </a:p>
          <a:p>
            <a:pPr algn="ctr">
              <a:defRPr/>
            </a:pPr>
            <a:endParaRPr lang="ko-KR" altLang="en-US" sz="1400" dirty="0"/>
          </a:p>
        </p:txBody>
      </p:sp>
      <p:pic>
        <p:nvPicPr>
          <p:cNvPr id="9223" name="그림 24" descr="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188" y="1989138"/>
            <a:ext cx="1924050" cy="260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그림 25" descr="o0560032012949924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875" y="1989138"/>
            <a:ext cx="2159000" cy="259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그림 26" descr="p1011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463" y="1989138"/>
            <a:ext cx="2089150" cy="266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98080" cy="1143000"/>
          </a:xfrm>
        </p:spPr>
        <p:txBody>
          <a:bodyPr anchor="ctr"/>
          <a:lstStyle/>
          <a:p>
            <a:pPr algn="ctr"/>
            <a:r>
              <a:rPr lang="ko-KR" altLang="en-US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무사 </a:t>
            </a:r>
            <a:r>
              <a:rPr lang="en-US" altLang="ko-KR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농민 </a:t>
            </a:r>
            <a:r>
              <a:rPr lang="en-US" altLang="ko-KR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장인</a:t>
            </a:r>
            <a:r>
              <a:rPr lang="en-US" altLang="ko-KR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 , </a:t>
            </a:r>
            <a:r>
              <a:rPr lang="ko-KR" altLang="en-US" sz="4000" b="1" dirty="0" smtClean="0">
                <a:solidFill>
                  <a:schemeClr val="accent6"/>
                </a:solidFill>
                <a:latin typeface="HY나무B" pitchFamily="18" charset="-127"/>
                <a:ea typeface="HY나무B" pitchFamily="18" charset="-127"/>
              </a:rPr>
              <a:t>상인</a:t>
            </a:r>
          </a:p>
        </p:txBody>
      </p:sp>
      <p:pic>
        <p:nvPicPr>
          <p:cNvPr id="11" name="그림 10" descr="다운로드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025" y="1989138"/>
            <a:ext cx="2019300" cy="273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396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err="1" smtClean="0"/>
              <a:t>에타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穢多</a:t>
            </a:r>
            <a:r>
              <a:rPr lang="en-US" altLang="ko-KR" sz="4000" b="1" dirty="0" smtClean="0"/>
              <a:t>) . </a:t>
            </a:r>
            <a:r>
              <a:rPr lang="ko-KR" altLang="en-US" sz="4000" b="1" dirty="0" err="1" smtClean="0"/>
              <a:t>히닌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非人</a:t>
            </a:r>
            <a:r>
              <a:rPr lang="en-US" altLang="ko-KR" sz="4000" b="1" dirty="0" smtClean="0"/>
              <a:t>) </a:t>
            </a:r>
            <a:r>
              <a:rPr lang="ko-KR" altLang="en-US" sz="4000" dirty="0" smtClean="0"/>
              <a:t/>
            </a:r>
            <a:br>
              <a:rPr lang="ko-KR" altLang="en-US" sz="4000" dirty="0" smtClean="0"/>
            </a:br>
            <a:endParaRPr lang="ko-KR" altLang="en-US" sz="4000" dirty="0" smtClean="0"/>
          </a:p>
        </p:txBody>
      </p:sp>
      <p:sp>
        <p:nvSpPr>
          <p:cNvPr id="10243" name="내용 개체 틀 2"/>
          <p:cNvSpPr>
            <a:spLocks noGrp="1"/>
          </p:cNvSpPr>
          <p:nvPr>
            <p:ph idx="1"/>
          </p:nvPr>
        </p:nvSpPr>
        <p:spPr>
          <a:xfrm>
            <a:off x="0" y="1556792"/>
            <a:ext cx="7317552" cy="4800600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endParaRPr lang="en-US" altLang="ko-KR" sz="1600" b="1" dirty="0" smtClean="0">
              <a:latin typeface="HY울릉도B" pitchFamily="18" charset="-127"/>
              <a:ea typeface="HY울릉도B" pitchFamily="18" charset="-127"/>
            </a:endParaRPr>
          </a:p>
          <a:p>
            <a:pPr algn="r">
              <a:buFont typeface="Wingdings 2" pitchFamily="18" charset="2"/>
              <a:buNone/>
            </a:pPr>
            <a:endParaRPr lang="en-US" altLang="ko-KR" sz="1600" b="1" dirty="0" smtClean="0">
              <a:latin typeface="HY울릉도B" pitchFamily="18" charset="-127"/>
              <a:ea typeface="HY울릉도B" pitchFamily="18" charset="-127"/>
            </a:endParaRPr>
          </a:p>
          <a:p>
            <a:pPr algn="r">
              <a:buFont typeface="Wingdings 2" pitchFamily="18" charset="2"/>
              <a:buNone/>
            </a:pPr>
            <a:endParaRPr lang="en-US" altLang="ko-KR" sz="1600" b="1" dirty="0" smtClean="0">
              <a:latin typeface="HY울릉도B" pitchFamily="18" charset="-127"/>
              <a:ea typeface="HY울릉도B" pitchFamily="18" charset="-127"/>
            </a:endParaRPr>
          </a:p>
          <a:p>
            <a:pPr algn="r">
              <a:buFont typeface="Wingdings 2" pitchFamily="18" charset="2"/>
              <a:buNone/>
            </a:pPr>
            <a:endParaRPr lang="en-US" altLang="ko-KR" sz="1600" b="1" dirty="0" smtClean="0">
              <a:latin typeface="HY울릉도B" pitchFamily="18" charset="-127"/>
              <a:ea typeface="HY울릉도B" pitchFamily="18" charset="-127"/>
            </a:endParaRPr>
          </a:p>
          <a:p>
            <a:pPr>
              <a:buFont typeface="Wingdings 2" pitchFamily="18" charset="2"/>
              <a:buNone/>
            </a:pPr>
            <a:r>
              <a:rPr lang="ko-KR" altLang="en-US" sz="1600" b="1" dirty="0" smtClean="0">
                <a:latin typeface="HY울릉도B" pitchFamily="18" charset="-127"/>
                <a:ea typeface="HY울릉도B" pitchFamily="18" charset="-127"/>
              </a:rPr>
              <a:t>    </a:t>
            </a:r>
            <a:r>
              <a:rPr lang="ko-KR" altLang="en-US" sz="1600" b="1" dirty="0" smtClean="0">
                <a:latin typeface="HY울릉도B" pitchFamily="18" charset="-127"/>
                <a:ea typeface="HY울릉도B" pitchFamily="18" charset="-127"/>
              </a:rPr>
              <a:t>*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최하위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계층 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 농업에 종사하면서 피혁을 제조하거나 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 억새로 문건을 만드는 등 수공업에 종사 </a:t>
            </a:r>
          </a:p>
          <a:p>
            <a:pPr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*주로 사형 집행 보조인 및 그 관할하의 걸인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</a:p>
          <a:p>
            <a:pPr>
              <a:buFont typeface="Wingdings 2" pitchFamily="18" charset="2"/>
              <a:buNone/>
            </a:pP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 죄인 및 시체 매장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도로 청소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사찰의 종자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Font typeface="Wingdings 2" pitchFamily="18" charset="2"/>
              <a:buNone/>
            </a:pP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예능인 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등 </a:t>
            </a:r>
            <a:endParaRPr lang="ko-KR" altLang="en-US" sz="2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*다른 피지배 신분과 구별되어 천시당하는 존재</a:t>
            </a:r>
          </a:p>
        </p:txBody>
      </p:sp>
      <p:pic>
        <p:nvPicPr>
          <p:cNvPr id="4" name="그림 3" descr="3f4c94ab92b285c7835647b38a914c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88840"/>
            <a:ext cx="3168352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5338762" cy="41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o-KR" altLang="en-US" sz="4000" b="1" dirty="0" smtClean="0"/>
              <a:t>농업의 발전</a:t>
            </a:r>
            <a:endParaRPr lang="ko-KR" altLang="en-US" sz="4000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6000792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ko-KR" altLang="en-US" b="1" dirty="0" smtClean="0">
                <a:cs typeface="+mn-cs"/>
              </a:rPr>
              <a:t> </a:t>
            </a:r>
            <a:endParaRPr lang="en-US" altLang="ko-KR" b="1" dirty="0" smtClean="0"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ko-KR" altLang="en-US" b="1" dirty="0" smtClean="0"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dirty="0" smtClean="0">
                <a:cs typeface="+mn-cs"/>
              </a:rPr>
              <a:t> ●</a:t>
            </a:r>
            <a:r>
              <a:rPr lang="ko-KR" altLang="en-US" sz="5000" b="1" dirty="0" smtClean="0">
                <a:latin typeface="HY나무B" pitchFamily="18" charset="-127"/>
                <a:ea typeface="HY나무B" pitchFamily="18" charset="-127"/>
              </a:rPr>
              <a:t>신전</a:t>
            </a:r>
            <a:r>
              <a:rPr lang="en-US" altLang="ko-KR" sz="5000" b="1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5000" b="1" dirty="0" smtClean="0">
                <a:latin typeface="HY나무B" pitchFamily="18" charset="-127"/>
                <a:ea typeface="HY나무B" pitchFamily="18" charset="-127"/>
              </a:rPr>
              <a:t>新田</a:t>
            </a:r>
            <a:r>
              <a:rPr lang="en-US" altLang="ko-KR" sz="5000" b="1" dirty="0" smtClean="0">
                <a:latin typeface="HY나무B" pitchFamily="18" charset="-127"/>
                <a:ea typeface="HY나무B" pitchFamily="18" charset="-127"/>
              </a:rPr>
              <a:t>)</a:t>
            </a:r>
            <a:r>
              <a:rPr lang="ko-KR" altLang="en-US" sz="5000" b="1" dirty="0" smtClean="0">
                <a:latin typeface="HY나무B" pitchFamily="18" charset="-127"/>
                <a:ea typeface="HY나무B" pitchFamily="18" charset="-127"/>
              </a:rPr>
              <a:t>의 개발 </a:t>
            </a:r>
            <a:endParaRPr lang="en-US" altLang="ko-KR" sz="5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ko-KR" sz="5000" dirty="0" smtClean="0">
                <a:latin typeface="HY나무B" pitchFamily="18" charset="-127"/>
                <a:ea typeface="HY나무B" pitchFamily="18" charset="-127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dirty="0" smtClean="0">
                <a:cs typeface="+mn-cs"/>
              </a:rPr>
              <a:t> </a:t>
            </a:r>
            <a:r>
              <a:rPr lang="ko-KR" altLang="en-US" dirty="0" smtClean="0"/>
              <a:t>*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막부와 번의 경제적 기초는 논과 밭에서 징수하는 연공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</a:t>
            </a:r>
            <a:endParaRPr lang="en-US" altLang="ko-KR" sz="4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*농업을 장려하고 경지를 확대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ko-KR" altLang="en-US" sz="4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*에도 초기 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150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 만 정보의 경지가 에도 중기 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300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만 정보로 증가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ko-KR" altLang="en-US" dirty="0" smtClean="0"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ko-KR" altLang="en-US" dirty="0" smtClean="0">
                <a:cs typeface="+mn-cs"/>
              </a:rPr>
              <a:t> ●</a:t>
            </a:r>
            <a:r>
              <a:rPr lang="ko-KR" altLang="en-US" sz="5000" dirty="0" smtClean="0">
                <a:latin typeface="HY나무B" pitchFamily="18" charset="-127"/>
                <a:ea typeface="HY나무B" pitchFamily="18" charset="-127"/>
              </a:rPr>
              <a:t>농업기술의 발전</a:t>
            </a:r>
            <a:endParaRPr lang="en-US" altLang="ko-KR" sz="5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dirty="0" smtClean="0">
                <a:cs typeface="+mn-cs"/>
              </a:rPr>
              <a:t> </a:t>
            </a:r>
            <a:r>
              <a:rPr lang="ko-KR" altLang="en-US" dirty="0" smtClean="0"/>
              <a:t>*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비료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肥料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-&gt;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탈곡기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40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답차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등 고안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ko-KR" altLang="en-US" sz="4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*농구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農具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-&gt;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산과 들의 풀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인분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人糞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), </a:t>
            </a:r>
            <a:r>
              <a:rPr lang="ko-KR" altLang="en-US" sz="40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호시카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干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.),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깻묵 등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altLang="ko-KR" dirty="0" smtClean="0"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dirty="0" smtClean="0">
                <a:cs typeface="+mn-cs"/>
              </a:rPr>
              <a:t> </a:t>
            </a:r>
            <a:r>
              <a:rPr lang="ko-KR" altLang="en-US" dirty="0" smtClean="0">
                <a:cs typeface="+mn-cs"/>
              </a:rPr>
              <a:t>●</a:t>
            </a:r>
            <a:r>
              <a:rPr lang="ko-KR" altLang="en-US" sz="5000" b="1" dirty="0" smtClean="0">
                <a:latin typeface="HY나무B" pitchFamily="18" charset="-127"/>
                <a:ea typeface="HY나무B" pitchFamily="18" charset="-127"/>
              </a:rPr>
              <a:t>상품 작물의 증가 </a:t>
            </a:r>
            <a:endParaRPr lang="ko-KR" altLang="en-US" sz="5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ko-KR" altLang="en-US" dirty="0" smtClean="0"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*농가의 부업이 되어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고구마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감자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옥수수 등을 재배 </a:t>
            </a:r>
          </a:p>
          <a:p>
            <a:pPr>
              <a:buFont typeface="Wingdings 2"/>
              <a:buNone/>
              <a:defRPr/>
            </a:pPr>
            <a:endParaRPr lang="en-US" altLang="ko-KR" sz="4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Font typeface="Wingdings 2"/>
              <a:buNone/>
              <a:defRPr/>
            </a:pP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*양잠과 목면 생산의 확대로 민중의 의류는 삼베에서 목면으로 대체됨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ko-KR" altLang="en-US" sz="4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4" name="그림 3" descr="농업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525" y="836613"/>
            <a:ext cx="2935288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그림 4" descr="200px-江戸時代の唐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599" y="2924944"/>
            <a:ext cx="2015165" cy="154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그림 5" descr="kobor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941168"/>
            <a:ext cx="166360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>
          <a:xfrm>
            <a:off x="0" y="285728"/>
            <a:ext cx="5926444" cy="1143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ko-KR" altLang="en-US" sz="4000" b="1" dirty="0" smtClean="0"/>
              <a:t>산업의 발달 </a:t>
            </a:r>
            <a:r>
              <a:rPr lang="ko-KR" altLang="en-US" sz="5400" dirty="0" smtClean="0"/>
              <a:t/>
            </a:r>
            <a:br>
              <a:rPr lang="ko-KR" altLang="en-US" sz="5400" dirty="0" smtClean="0"/>
            </a:br>
            <a:endParaRPr lang="ko-KR" altLang="en-US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288" y="1071546"/>
            <a:ext cx="8229600" cy="5307029"/>
          </a:xfrm>
        </p:spPr>
        <p:txBody>
          <a:bodyPr/>
          <a:lstStyle/>
          <a:p>
            <a:pPr>
              <a:buNone/>
              <a:defRPr/>
            </a:pPr>
            <a:r>
              <a:rPr lang="ko-KR" altLang="en-US" sz="1400" dirty="0" smtClean="0">
                <a:latin typeface="+mj-ea"/>
                <a:ea typeface="+mj-ea"/>
              </a:rPr>
              <a:t>    </a:t>
            </a:r>
            <a:r>
              <a:rPr lang="ko-KR" altLang="en-US" sz="1800" dirty="0" smtClean="0">
                <a:latin typeface="+mj-ea"/>
                <a:ea typeface="+mj-ea"/>
              </a:rPr>
              <a:t>●</a:t>
            </a:r>
            <a:r>
              <a:rPr lang="ko-KR" altLang="en-US" sz="1400" dirty="0" smtClean="0">
                <a:latin typeface="+mj-ea"/>
                <a:ea typeface="+mj-ea"/>
              </a:rPr>
              <a:t>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임업과 목축의 발달 </a:t>
            </a:r>
          </a:p>
          <a:p>
            <a:pPr>
              <a:buNone/>
              <a:defRPr/>
            </a:pPr>
            <a:r>
              <a:rPr lang="ko-KR" altLang="en-US" sz="1400" dirty="0" smtClean="0">
                <a:latin typeface="+mj-ea"/>
                <a:ea typeface="+mj-ea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죠가마치의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발전으로 건축용 재목의 수요 증가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*군사와 교통상의 필요에서 말의 목축 진전 </a:t>
            </a:r>
          </a:p>
          <a:p>
            <a:pPr>
              <a:buNone/>
              <a:defRPr/>
            </a:pP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동북 지방은 말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츄고쿠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지방은 소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Font typeface="Wingdings 2"/>
              <a:buChar char=""/>
              <a:defRPr/>
            </a:pPr>
            <a:endParaRPr lang="en-US" altLang="ko-KR" sz="1400" dirty="0" smtClean="0"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ko-KR" altLang="en-US" sz="18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    ● 산업의 발달</a:t>
            </a:r>
          </a:p>
          <a:p>
            <a:pPr>
              <a:buNone/>
              <a:defRPr/>
            </a:pPr>
            <a:r>
              <a:rPr lang="ko-KR" altLang="en-US" sz="1400" dirty="0" smtClean="0">
                <a:latin typeface="+mj-ea"/>
                <a:ea typeface="+mj-ea"/>
              </a:rPr>
              <a:t>    *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해안지역의 어장 개발로 어업이 중요한 산업으로 지위 확립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카즈사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해안의 후릿그물로 잡는 정어리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히젠고토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肥前五島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의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참치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마쓰마에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松前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의 청어 등이 유명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*이리하마 염전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入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浜田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발달 </a:t>
            </a:r>
          </a:p>
          <a:p>
            <a:pPr>
              <a:buFont typeface="Wingdings 2"/>
              <a:buChar char=""/>
              <a:defRPr/>
            </a:pPr>
            <a:endParaRPr lang="en-US" altLang="ko-KR" sz="1400" dirty="0" smtClean="0">
              <a:latin typeface="+mj-ea"/>
              <a:ea typeface="+mj-ea"/>
            </a:endParaRPr>
          </a:p>
          <a:p>
            <a:pPr>
              <a:buNone/>
              <a:defRPr/>
            </a:pP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   ● 광업 </a:t>
            </a:r>
          </a:p>
          <a:p>
            <a:pPr>
              <a:buNone/>
              <a:defRPr/>
            </a:pPr>
            <a:r>
              <a:rPr lang="ko-KR" altLang="en-US" sz="1400" dirty="0" smtClean="0">
                <a:latin typeface="+mj-ea"/>
                <a:ea typeface="+mj-ea"/>
              </a:rPr>
              <a:t>    *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금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은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동은 무역의 최대 수출품이며 화폐의 원료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*막부는 주요 광산을 직할지로 삼아 채굴에 주력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*둥근 강철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玉鋼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보급으로 기술 진보와 생산 발전에 크게 공헌</a:t>
            </a:r>
          </a:p>
          <a:p>
            <a:pPr>
              <a:buFont typeface="Wingdings 2"/>
              <a:buChar char=""/>
              <a:defRPr/>
            </a:pPr>
            <a:endParaRPr lang="ko-KR" altLang="en-US" dirty="0"/>
          </a:p>
        </p:txBody>
      </p:sp>
      <p:pic>
        <p:nvPicPr>
          <p:cNvPr id="12292" name="그림 3" descr="img587435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3571900" cy="23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98080" cy="1143000"/>
          </a:xfrm>
        </p:spPr>
        <p:txBody>
          <a:bodyPr anchor="ctr"/>
          <a:lstStyle/>
          <a:p>
            <a:pPr algn="ctr"/>
            <a:r>
              <a:rPr lang="ko-KR" altLang="en-US" sz="4000" dirty="0" smtClean="0"/>
              <a:t> </a:t>
            </a:r>
            <a:r>
              <a:rPr lang="ko-KR" altLang="en-US" sz="4000" b="1" dirty="0" smtClean="0"/>
              <a:t>수공업의 다양화 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</p:txBody>
      </p:sp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1214414" y="1142984"/>
            <a:ext cx="7498080" cy="5429288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ko-KR" altLang="en-US" sz="1400" dirty="0" smtClean="0">
                <a:latin typeface="+mj-ea"/>
                <a:ea typeface="+mj-ea"/>
              </a:rPr>
              <a:t>   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● 도시 수공업 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  <a:defRPr/>
            </a:pPr>
            <a:r>
              <a:rPr lang="en-US" altLang="ko-KR" sz="1400" dirty="0" smtClean="0">
                <a:latin typeface="+mj-ea"/>
                <a:ea typeface="+mj-ea"/>
              </a:rPr>
              <a:t>   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*상업과 도시 발달로 도시 수공업자의 생산 증가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*도시 수공업자는 소규모 자립수공업자 </a:t>
            </a:r>
          </a:p>
          <a:p>
            <a:pPr>
              <a:defRPr/>
            </a:pP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</a:t>
            </a:r>
            <a:r>
              <a:rPr lang="ko-KR" altLang="en-US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● 농촌가내공업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*마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麻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ㆍ목면ㆍ비단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등과 같은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직물업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*전국 시대 말기 조선에서 목화 재배가 전해져 목면은 서민의 의복재료로 보급 </a:t>
            </a:r>
          </a:p>
          <a:p>
            <a:pPr>
              <a:defRPr/>
            </a:pP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None/>
              <a:defRPr/>
            </a:pPr>
            <a:r>
              <a:rPr lang="ko-KR" altLang="en-US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    ● </a:t>
            </a:r>
            <a:r>
              <a:rPr lang="ko-KR" altLang="en-US" sz="1900" dirty="0" err="1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와시</a:t>
            </a:r>
            <a:r>
              <a:rPr lang="en-US" altLang="ko-KR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(</a:t>
            </a:r>
            <a:r>
              <a:rPr lang="ko-KR" altLang="en-US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和紙</a:t>
            </a:r>
            <a:r>
              <a:rPr lang="en-US" altLang="ko-KR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) </a:t>
            </a:r>
            <a:endParaRPr lang="ko-KR" altLang="en-US" sz="1900" dirty="0" smtClean="0">
              <a:latin typeface="HY나무B" pitchFamily="18" charset="-127"/>
              <a:ea typeface="HY나무B" pitchFamily="18" charset="-127"/>
              <a:cs typeface="함초롬돋움" pitchFamily="18" charset="-127"/>
            </a:endParaRP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나가시스키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流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）기술 보급으로 생산지가 전국으로 확대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*서민들에까지 대량으로 보급되어 학문과 문화 발달에 크게 공헌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전매제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시행으로 번의 재정을 윤택하게 함</a:t>
            </a:r>
          </a:p>
          <a:p>
            <a:pPr>
              <a:defRPr/>
            </a:pP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</a:t>
            </a:r>
            <a:r>
              <a:rPr lang="ko-KR" altLang="en-US" sz="1900" dirty="0" smtClean="0">
                <a:latin typeface="HY나무B" pitchFamily="18" charset="-127"/>
                <a:ea typeface="HY나무B" pitchFamily="18" charset="-127"/>
                <a:cs typeface="함초롬돋움" pitchFamily="18" charset="-127"/>
              </a:rPr>
              <a:t>● 도자기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*조선에서 전해진 기술 보급으로 성행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히젠의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아리타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在田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에서 자기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磁器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가 생산되어 나가사키 무역의 주요 수출품이 됨 </a:t>
            </a:r>
          </a:p>
          <a:p>
            <a:pPr>
              <a:buNone/>
              <a:defRPr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*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오와리번의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보호 하에 생산이 활발해져 각지에서 값 싼 도자기가 양산됨</a:t>
            </a:r>
          </a:p>
          <a:p>
            <a:pPr>
              <a:defRPr/>
            </a:pPr>
            <a:endParaRPr lang="ko-KR" altLang="en-US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6000" dirty="0" err="1" smtClean="0"/>
              <a:t>에도시대의</a:t>
            </a:r>
            <a:r>
              <a:rPr lang="ko-KR" altLang="en-US" sz="6000" dirty="0" smtClean="0"/>
              <a:t> 교통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323528" y="1675162"/>
            <a:ext cx="8373616" cy="463415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altLang="ko-KR" sz="1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2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산킨코타이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– 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 막부가 중앙집권체제 확립을 위해 </a:t>
            </a: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                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다이묘들을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통제한 방법 중 하나</a:t>
            </a: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                 (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다이묘의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처자를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에도에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거주시켜 인질로 </a:t>
            </a: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                 삼고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다이묘에게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6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에도와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영지를</a:t>
            </a:r>
            <a:endParaRPr lang="en-US" altLang="ko-KR" sz="16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                 1</a:t>
            </a:r>
            <a:r>
              <a:rPr lang="ko-KR" altLang="en-US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년마다 왕복하게 하는 제도 </a:t>
            </a:r>
            <a:r>
              <a:rPr lang="en-US" altLang="ko-KR" sz="1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1600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400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고카이도</a:t>
            </a:r>
            <a:r>
              <a:rPr lang="en-US" altLang="ko-KR" sz="1700" dirty="0" smtClean="0">
                <a:latin typeface="HY울릉도B" pitchFamily="18" charset="-127"/>
                <a:ea typeface="HY울릉도B" pitchFamily="18" charset="-127"/>
              </a:rPr>
              <a:t> – </a:t>
            </a:r>
            <a:r>
              <a:rPr lang="ko-KR" altLang="en-US" sz="1700" dirty="0" err="1" smtClean="0">
                <a:latin typeface="HY울릉도B" pitchFamily="18" charset="-127"/>
                <a:ea typeface="HY울릉도B" pitchFamily="18" charset="-127"/>
              </a:rPr>
              <a:t>에도를</a:t>
            </a:r>
            <a:r>
              <a:rPr lang="ko-KR" altLang="en-US" sz="1700" dirty="0" smtClean="0">
                <a:latin typeface="HY울릉도B" pitchFamily="18" charset="-127"/>
                <a:ea typeface="HY울릉도B" pitchFamily="18" charset="-127"/>
              </a:rPr>
              <a:t> 거점으로 한 다섯 주요 도로</a:t>
            </a:r>
            <a:r>
              <a:rPr lang="en-US" altLang="ko-KR" sz="1700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700" dirty="0" smtClean="0">
                <a:latin typeface="HY울릉도B" pitchFamily="18" charset="-127"/>
                <a:ea typeface="HY울릉도B" pitchFamily="18" charset="-127"/>
              </a:rPr>
              <a:t>가도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①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도카이도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東海道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</a:t>
            </a:r>
            <a:endParaRPr lang="ko-KR" altLang="en-US" sz="1700" b="1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②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나카센도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中山道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</a:t>
            </a:r>
            <a:endParaRPr lang="ko-KR" altLang="en-US" sz="1700" b="1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③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코슈도츄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甲州道中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</a:t>
            </a:r>
            <a:endParaRPr lang="ko-KR" altLang="en-US" sz="1700" b="1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④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오슈도츄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(.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州道中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 </a:t>
            </a:r>
            <a:endParaRPr lang="ko-KR" altLang="en-US" sz="1700" b="1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smtClean="0">
                <a:latin typeface="HY울릉도B" pitchFamily="18" charset="-127"/>
                <a:ea typeface="HY울릉도B" pitchFamily="18" charset="-127"/>
              </a:rPr>
              <a:t>⑤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와키가이도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(</a:t>
            </a:r>
            <a:r>
              <a:rPr lang="ko-KR" altLang="en-US" sz="1700" b="1" dirty="0" err="1" smtClean="0">
                <a:latin typeface="HY울릉도B" pitchFamily="18" charset="-127"/>
                <a:ea typeface="HY울릉도B" pitchFamily="18" charset="-127"/>
              </a:rPr>
              <a:t>脇街道</a:t>
            </a:r>
            <a:r>
              <a:rPr lang="en-US" altLang="ko-KR" sz="1700" b="1" dirty="0" smtClean="0">
                <a:latin typeface="HY울릉도B" pitchFamily="18" charset="-127"/>
                <a:ea typeface="HY울릉도B" pitchFamily="18" charset="-127"/>
              </a:rPr>
              <a:t>) </a:t>
            </a:r>
            <a:endParaRPr lang="ko-KR" altLang="en-US" sz="1700" b="1" dirty="0" smtClean="0">
              <a:latin typeface="HY울릉도B" pitchFamily="18" charset="-127"/>
              <a:ea typeface="HY울릉도B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600" dirty="0" smtClean="0"/>
              <a:t>                                                                                                    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에도시대의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슈쿠바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숙박시설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pic>
        <p:nvPicPr>
          <p:cNvPr id="4" name="그림 3" descr="일본선물거래_오사카_선물투자_0814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3247116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제목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ko-KR" altLang="en-US" sz="4000" b="1" dirty="0" smtClean="0"/>
              <a:t>육상교통</a:t>
            </a:r>
            <a:endParaRPr lang="en-US" altLang="ko-KR" sz="4000" b="1" dirty="0" smtClean="0"/>
          </a:p>
        </p:txBody>
      </p:sp>
      <p:pic>
        <p:nvPicPr>
          <p:cNvPr id="15365" name="그림 4" descr="gokaid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868863"/>
            <a:ext cx="194468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그림 5" descr="b00115b4f0bd456f400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528392" cy="18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내용 개체 틀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1808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altLang="ko-KR" sz="1300" dirty="0" smtClean="0"/>
          </a:p>
          <a:p>
            <a:pPr eaLnBrk="1" hangingPunct="1">
              <a:defRPr/>
            </a:pPr>
            <a:endParaRPr lang="en-US" altLang="ko-KR" sz="13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항로발달 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대량의 물자를  값싸게 운반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ko-KR" sz="1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①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남해로</a:t>
            </a:r>
            <a:r>
              <a:rPr lang="en-US" altLang="ko-KR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히가키항로</a:t>
            </a:r>
            <a:r>
              <a:rPr lang="en-US" altLang="ko-KR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다루항로</a:t>
            </a:r>
            <a:r>
              <a:rPr lang="en-US" altLang="ko-KR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):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오사카와 에도 운항 </a:t>
            </a:r>
            <a:endParaRPr lang="en-US" altLang="ko-KR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②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서회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항해로</a:t>
            </a:r>
            <a:r>
              <a:rPr lang="en-US" altLang="ko-KR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아키타에서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쓰가루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해협을 거쳐 태평양쪽으로 나와 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에도에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이르는 항로 </a:t>
            </a:r>
            <a:endParaRPr lang="en-US" altLang="ko-KR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③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동회 항해로</a:t>
            </a:r>
            <a:r>
              <a:rPr lang="en-US" altLang="ko-KR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 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동해연안을 돌아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아카마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세키를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거쳐 </a:t>
            </a:r>
            <a:r>
              <a:rPr lang="ko-KR" altLang="en-US" sz="15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세토나이카에서</a:t>
            </a:r>
            <a:r>
              <a:rPr lang="ko-KR" altLang="en-US" sz="15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오사카에 이르는 항로 </a:t>
            </a:r>
            <a:endParaRPr lang="en-US" altLang="ko-KR" sz="15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ko-KR" sz="15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ko-KR" sz="1300" b="1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ko-KR" sz="1300" b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21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세키쇼</a:t>
            </a:r>
            <a:r>
              <a:rPr lang="ko-KR" altLang="en-US" sz="21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설치 </a:t>
            </a:r>
            <a:endParaRPr lang="en-US" altLang="ko-KR" sz="21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각지의 통행인 조사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아녀자의 여행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총기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휴대자의 왕래 조사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7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에도에서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다른 지역으로 여행하는 아녀자에 대해 특히 상세히 조사</a:t>
            </a: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7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다이묘가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처자를 자신의 영지로 데려가는 것은 반란을 기도 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하고</a:t>
            </a: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있다는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유력한 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증거로 간주</a:t>
            </a: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ko-KR" sz="1300" b="1" dirty="0" smtClean="0">
              <a:latin typeface="+mj-ea"/>
              <a:ea typeface="+mj-ea"/>
            </a:endParaRPr>
          </a:p>
          <a:p>
            <a:pPr eaLnBrk="1" hangingPunct="1">
              <a:buNone/>
              <a:defRPr/>
            </a:pPr>
            <a:r>
              <a:rPr lang="en-US" altLang="ko-KR" sz="1300" b="1" dirty="0" smtClean="0">
                <a:latin typeface="+mj-ea"/>
                <a:ea typeface="+mj-ea"/>
              </a:rPr>
              <a:t>                      </a:t>
            </a:r>
            <a:endParaRPr lang="ko-KR" altLang="en-US" sz="1300" b="1" dirty="0" smtClean="0">
              <a:latin typeface="+mj-ea"/>
              <a:ea typeface="+mj-ea"/>
            </a:endParaRPr>
          </a:p>
        </p:txBody>
      </p:sp>
      <p:pic>
        <p:nvPicPr>
          <p:cNvPr id="4" name="그림 3" descr="history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140968"/>
            <a:ext cx="2736304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8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ctr" eaLnBrk="1" hangingPunct="1"/>
            <a:r>
              <a:rPr lang="ko-KR" altLang="en-US" sz="4000" b="1" dirty="0" smtClean="0"/>
              <a:t>해상교통</a:t>
            </a:r>
            <a:endParaRPr lang="en-US" altLang="ko-KR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o-KR" altLang="en-US" sz="5400" dirty="0" smtClean="0"/>
              <a:t>에도 시대의 난</a:t>
            </a:r>
            <a:r>
              <a:rPr lang="en-US" altLang="ko-KR" sz="5400" dirty="0" smtClean="0"/>
              <a:t>&amp;</a:t>
            </a:r>
            <a:r>
              <a:rPr lang="ko-KR" altLang="en-US" sz="5400" dirty="0" smtClean="0"/>
              <a:t>봉기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55576" y="404664"/>
            <a:ext cx="7560840" cy="792088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err="1" smtClean="0">
                <a:solidFill>
                  <a:schemeClr val="tx2"/>
                </a:solidFill>
                <a:latin typeface="+mj-ea"/>
                <a:ea typeface="+mj-ea"/>
              </a:rPr>
              <a:t>도요토미</a:t>
            </a:r>
            <a:r>
              <a:rPr lang="ko-KR" altLang="en-US" sz="4400" dirty="0" smtClean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ko-KR" altLang="en-US" sz="4400" dirty="0" err="1" smtClean="0">
                <a:solidFill>
                  <a:schemeClr val="tx2"/>
                </a:solidFill>
                <a:latin typeface="+mj-ea"/>
                <a:ea typeface="+mj-ea"/>
              </a:rPr>
              <a:t>히데요시의</a:t>
            </a:r>
            <a:r>
              <a:rPr lang="ko-KR" altLang="en-US" sz="4400" dirty="0" smtClean="0">
                <a:solidFill>
                  <a:schemeClr val="tx2"/>
                </a:solidFill>
                <a:latin typeface="+mj-ea"/>
                <a:ea typeface="+mj-ea"/>
              </a:rPr>
              <a:t> 죽음</a:t>
            </a:r>
            <a:endParaRPr lang="ko-KR" altLang="en-US" sz="4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38673"/>
            <a:ext cx="3456383" cy="2329593"/>
          </a:xfrm>
          <a:prstGeom prst="rect">
            <a:avLst/>
          </a:prstGeom>
        </p:spPr>
      </p:pic>
      <p:sp>
        <p:nvSpPr>
          <p:cNvPr id="16" name="구름 모양 설명선 15"/>
          <p:cNvSpPr/>
          <p:nvPr/>
        </p:nvSpPr>
        <p:spPr>
          <a:xfrm>
            <a:off x="5148064" y="1238673"/>
            <a:ext cx="3853092" cy="2053604"/>
          </a:xfrm>
          <a:prstGeom prst="cloudCallout">
            <a:avLst>
              <a:gd name="adj1" fmla="val -59886"/>
              <a:gd name="adj2" fmla="val 437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내 아들 </a:t>
            </a:r>
            <a:r>
              <a:rPr lang="ko-KR" altLang="en-US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히데요리를</a:t>
            </a:r>
            <a:r>
              <a:rPr lang="ko-KR" altLang="en-US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부탁한다 </a:t>
            </a:r>
            <a:r>
              <a:rPr lang="en-US" altLang="ko-KR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.. </a:t>
            </a:r>
            <a:r>
              <a:rPr lang="ko-KR" altLang="en-US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혈서까지 받았으니 </a:t>
            </a:r>
            <a:r>
              <a:rPr lang="ko-KR" altLang="en-US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이에야스가</a:t>
            </a:r>
            <a:r>
              <a:rPr lang="ko-KR" altLang="en-US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배신할 일은 없겠지 </a:t>
            </a:r>
            <a:r>
              <a:rPr lang="en-US" altLang="ko-KR" dirty="0" smtClean="0">
                <a:solidFill>
                  <a:schemeClr val="tx1"/>
                </a:solidFill>
              </a:rPr>
              <a:t>…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27028"/>
            <a:ext cx="2283312" cy="2232248"/>
          </a:xfrm>
          <a:prstGeom prst="rect">
            <a:avLst/>
          </a:prstGeom>
        </p:spPr>
      </p:pic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="" xmlns:p14="http://schemas.microsoft.com/office/powerpoint/2010/main" val="3321338317"/>
              </p:ext>
            </p:extLst>
          </p:nvPr>
        </p:nvGraphicFramePr>
        <p:xfrm>
          <a:off x="2483768" y="3861048"/>
          <a:ext cx="4032448" cy="268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53832"/>
            <a:ext cx="2484065" cy="23786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8725" y="3597296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도요토미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히데요시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6313907"/>
            <a:ext cx="228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이시다 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미쓰나리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8128" y="633247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이에야스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0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98080" cy="114300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시마바라의</a:t>
            </a:r>
            <a:r>
              <a:rPr lang="ko-KR" altLang="en-US" dirty="0" smtClean="0"/>
              <a:t> 난</a:t>
            </a:r>
          </a:p>
        </p:txBody>
      </p:sp>
      <p:sp>
        <p:nvSpPr>
          <p:cNvPr id="18435" name="내용 개체 틀 2"/>
          <p:cNvSpPr>
            <a:spLocks noGrp="1"/>
          </p:cNvSpPr>
          <p:nvPr>
            <p:ph idx="1"/>
          </p:nvPr>
        </p:nvSpPr>
        <p:spPr>
          <a:xfrm>
            <a:off x="142844" y="1500174"/>
            <a:ext cx="7498080" cy="4800600"/>
          </a:xfrm>
        </p:spPr>
        <p:txBody>
          <a:bodyPr/>
          <a:lstStyle/>
          <a:p>
            <a:pPr eaLnBrk="1" hangingPunct="1"/>
            <a:endParaRPr lang="en-US" altLang="ko-KR" sz="1400" dirty="0" smtClean="0"/>
          </a:p>
          <a:p>
            <a:pPr eaLnBrk="1" hangingPunct="1"/>
            <a:endParaRPr lang="en-US" altLang="ko-KR" sz="14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1400" dirty="0" smtClean="0"/>
          </a:p>
          <a:p>
            <a:pPr eaLnBrk="1" hangingPunct="1"/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1967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~1638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시마바라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지역과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아마쿠사섬에서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기독교인이였던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농민들의 민중봉기로 일어난 반란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/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/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/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우토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지역의 봉건 영주였던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코시시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유키나가의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봉신인 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마수다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진베의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아들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나가사키에서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다양한 학문과 기독교를 배움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봉기는 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16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 나이에 시작되어 모든 사람의 중재자가 됨</a:t>
            </a: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600" b="1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13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ko-KR" sz="1300" dirty="0" smtClean="0"/>
          </a:p>
        </p:txBody>
      </p:sp>
      <p:pic>
        <p:nvPicPr>
          <p:cNvPr id="4" name="그림 3" descr="c0136986_4f8c1f1f9da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0766" y="142852"/>
            <a:ext cx="249947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572264" y="3643314"/>
            <a:ext cx="2232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총 지도자 </a:t>
            </a:r>
            <a:r>
              <a:rPr lang="ko-KR" altLang="en-US" sz="13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아마쿠사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시로</a:t>
            </a:r>
            <a:endParaRPr lang="en-US" altLang="ko-KR" sz="13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(1623</a:t>
            </a:r>
            <a:r>
              <a:rPr lang="ko-KR" altLang="en-US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출생 추정</a:t>
            </a:r>
            <a:r>
              <a:rPr lang="en-US" altLang="ko-KR" sz="13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시마바라의 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1214422"/>
            <a:ext cx="8424862" cy="54292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  <a:cs typeface="+mn-cs"/>
              </a:rPr>
              <a:t>                </a:t>
            </a:r>
            <a:endParaRPr lang="en-US" altLang="ko-KR" sz="2400" dirty="0" smtClean="0">
              <a:latin typeface="굴림" pitchFamily="50" charset="-127"/>
              <a:ea typeface="굴림" pitchFamily="50" charset="-127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sz="2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       </a:t>
            </a:r>
            <a:r>
              <a:rPr lang="ko-KR" altLang="en-US" sz="2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발발 원인</a:t>
            </a:r>
            <a:endParaRPr lang="en-US" altLang="ko-KR" sz="2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○</a:t>
            </a:r>
            <a:r>
              <a:rPr lang="ko-KR" altLang="en-US" sz="2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시마바라성의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축조를 위해 농민들을 강제 동원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○과중한 세금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공물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납부 요구 및 착취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○흉년으로 인해 수확량이 거의 없어 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세금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공물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납부가 힘들어짐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○기독교 신자에 대한 억압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반란군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대부분이 </a:t>
            </a:r>
            <a:r>
              <a:rPr lang="ko-KR" altLang="en-US" sz="2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기리스단에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속한 농민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1637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10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월 세금 </a:t>
            </a:r>
            <a:r>
              <a:rPr lang="ko-KR" altLang="en-US" sz="2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징수관을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살해 하는 등 대대적 반란을 일으킴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반란군 사기충만→식량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물자 고갈로 사기저하 </a:t>
            </a:r>
            <a:endParaRPr lang="en-US" altLang="ko-KR" sz="23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→막부진압군의 총공세 </a:t>
            </a:r>
            <a:r>
              <a:rPr lang="ko-KR" altLang="en-US" sz="2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하라성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함락 →</a:t>
            </a:r>
            <a:r>
              <a:rPr lang="ko-KR" altLang="en-US" sz="23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아마쿠사시로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자살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패배</a:t>
            </a:r>
            <a:r>
              <a:rPr lang="en-US" altLang="ko-KR" sz="23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3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4" name="그림 3" descr="c0136986_4f8c267090b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357562"/>
            <a:ext cx="3357554" cy="2139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그림 4" descr="20130709111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7" y="214290"/>
            <a:ext cx="37449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시마바라의 난</a:t>
            </a:r>
          </a:p>
        </p:txBody>
      </p:sp>
      <p:sp>
        <p:nvSpPr>
          <p:cNvPr id="20483" name="내용 개체 틀 2"/>
          <p:cNvSpPr>
            <a:spLocks noGrp="1"/>
          </p:cNvSpPr>
          <p:nvPr>
            <p:ph idx="1"/>
          </p:nvPr>
        </p:nvSpPr>
        <p:spPr>
          <a:xfrm>
            <a:off x="357158" y="1285860"/>
            <a:ext cx="7498080" cy="51768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그 당시의 </a:t>
            </a:r>
            <a:r>
              <a:rPr lang="ko-KR" altLang="en-US" sz="19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아마쿠사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시로가 사용한 깃발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그리스도의 성체를 뜻하는 양쪽 날개를 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    접은 천사의 모양이 그려져 있음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사용 무기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농민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총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칼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창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괭이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나무 </a:t>
            </a:r>
            <a:r>
              <a:rPr lang="ko-KR" altLang="en-US" sz="19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막대기등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사무라이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: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총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칼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대포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네덜란드에서 공수</a:t>
            </a:r>
            <a:r>
              <a:rPr lang="en-US" altLang="ko-KR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19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등</a:t>
            </a:r>
            <a:endParaRPr lang="en-US" altLang="ko-KR" sz="19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ko-KR" sz="17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2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결과 </a:t>
            </a:r>
            <a:endParaRPr lang="en-US" altLang="ko-KR" sz="2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17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시마바라의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난을 평정한 막부는 </a:t>
            </a:r>
            <a:r>
              <a:rPr lang="ko-KR" altLang="en-US" sz="17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기리스단에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대한 탄압을 더욱 강화</a:t>
            </a:r>
            <a:endParaRPr lang="en-US" altLang="ko-KR" sz="17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천주교를 포교한 포르투갈인 전원 추방 및 선교사들의 입국 금지 명령</a:t>
            </a:r>
            <a:r>
              <a:rPr lang="en-US" altLang="ko-KR" sz="17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eaLnBrk="1" hangingPunct="1"/>
            <a:endParaRPr lang="ko-KR" altLang="en-US" sz="1400" dirty="0" smtClean="0"/>
          </a:p>
        </p:txBody>
      </p:sp>
      <p:pic>
        <p:nvPicPr>
          <p:cNvPr id="4" name="그림 3" descr="323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143248"/>
            <a:ext cx="421484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그림 4" descr="jintyu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143404" cy="27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b="1" dirty="0" smtClean="0"/>
              <a:t>에도 </a:t>
            </a:r>
            <a:r>
              <a:rPr lang="en-US" altLang="ko-KR" sz="6000" b="1" dirty="0" smtClean="0"/>
              <a:t>4</a:t>
            </a:r>
            <a:r>
              <a:rPr lang="ko-KR" altLang="en-US" sz="6000" b="1" dirty="0" smtClean="0"/>
              <a:t>대 기근</a:t>
            </a:r>
            <a:endParaRPr lang="ko-KR" altLang="en-US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smtClean="0"/>
              <a:t>에도 </a:t>
            </a:r>
            <a:r>
              <a:rPr lang="en-US" altLang="ko-KR" b="1" smtClean="0"/>
              <a:t>4</a:t>
            </a:r>
            <a:r>
              <a:rPr lang="ko-KR" altLang="en-US" b="1" smtClean="0"/>
              <a:t>대 기근</a:t>
            </a:r>
            <a:endParaRPr lang="ko-KR" altLang="en-US" smtClean="0"/>
          </a:p>
        </p:txBody>
      </p:sp>
      <p:sp>
        <p:nvSpPr>
          <p:cNvPr id="2253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ko-KR" altLang="en-US" sz="1800" dirty="0" smtClean="0"/>
              <a:t>     </a:t>
            </a:r>
            <a:endParaRPr lang="en-US" altLang="ko-KR" sz="1800" dirty="0" smtClean="0"/>
          </a:p>
          <a:p>
            <a:pPr>
              <a:buFont typeface="Wingdings 2" pitchFamily="18" charset="2"/>
              <a:buNone/>
            </a:pPr>
            <a:r>
              <a:rPr lang="en-US" altLang="ko-KR" sz="1800" dirty="0" smtClean="0"/>
              <a:t>     </a:t>
            </a:r>
            <a:r>
              <a:rPr lang="ko-KR" altLang="en-US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 시대에 이상기후</a:t>
            </a:r>
            <a:r>
              <a:rPr lang="en-US" altLang="ko-KR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해충</a:t>
            </a:r>
            <a:r>
              <a:rPr lang="en-US" altLang="ko-KR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자연재해 등으로 인해 흉작이 연이어져 발생한 기근 중 그 규모가 매우 컸던 네 차례의 기근</a:t>
            </a:r>
            <a:r>
              <a:rPr lang="en-US" altLang="ko-KR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endParaRPr lang="ko-KR" altLang="en-US" sz="1800" dirty="0" smtClean="0"/>
          </a:p>
          <a:p>
            <a:endParaRPr lang="en-US" altLang="ko-KR" sz="1800" u="sng" dirty="0" smtClean="0"/>
          </a:p>
          <a:p>
            <a:pPr>
              <a:buNone/>
            </a:pPr>
            <a:r>
              <a:rPr lang="ko-KR" altLang="en-US" sz="1800" dirty="0" smtClean="0"/>
              <a:t> </a:t>
            </a: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○</a:t>
            </a:r>
            <a:r>
              <a:rPr lang="ko-KR" altLang="en-US" sz="2400" b="1" dirty="0" err="1" smtClean="0">
                <a:latin typeface="HY나무B" pitchFamily="18" charset="-127"/>
                <a:ea typeface="HY나무B" pitchFamily="18" charset="-127"/>
              </a:rPr>
              <a:t>간에이</a:t>
            </a:r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 대기근</a:t>
            </a:r>
          </a:p>
          <a:p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○ </a:t>
            </a:r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교호 대기근</a:t>
            </a:r>
          </a:p>
          <a:p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○ </a:t>
            </a:r>
            <a:r>
              <a:rPr lang="ko-KR" altLang="en-US" sz="2400" b="1" dirty="0" err="1" smtClean="0">
                <a:latin typeface="HY나무B" pitchFamily="18" charset="-127"/>
                <a:ea typeface="HY나무B" pitchFamily="18" charset="-127"/>
              </a:rPr>
              <a:t>덴메이</a:t>
            </a:r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 대기근</a:t>
            </a:r>
          </a:p>
          <a:p>
            <a:endParaRPr lang="en-US" altLang="ko-KR" sz="2400" dirty="0" smtClean="0">
              <a:latin typeface="HY나무B" pitchFamily="18" charset="-127"/>
              <a:ea typeface="HY나무B" pitchFamily="18" charset="-127"/>
            </a:endParaRPr>
          </a:p>
          <a:p>
            <a:pPr>
              <a:buNone/>
            </a:pPr>
            <a:r>
              <a:rPr lang="ko-KR" altLang="en-US" sz="2400" dirty="0" smtClean="0">
                <a:latin typeface="HY나무B" pitchFamily="18" charset="-127"/>
                <a:ea typeface="HY나무B" pitchFamily="18" charset="-127"/>
              </a:rPr>
              <a:t> ○ </a:t>
            </a:r>
            <a:r>
              <a:rPr lang="ko-KR" altLang="en-US" sz="2400" b="1" dirty="0" err="1" smtClean="0">
                <a:latin typeface="HY나무B" pitchFamily="18" charset="-127"/>
                <a:ea typeface="HY나무B" pitchFamily="18" charset="-127"/>
              </a:rPr>
              <a:t>덴포</a:t>
            </a:r>
            <a:r>
              <a:rPr lang="ko-KR" altLang="en-US" sz="2400" b="1" dirty="0" smtClean="0">
                <a:latin typeface="HY나무B" pitchFamily="18" charset="-127"/>
                <a:ea typeface="HY나무B" pitchFamily="18" charset="-127"/>
              </a:rPr>
              <a:t> 대기근</a:t>
            </a:r>
          </a:p>
          <a:p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dist"/>
            <a:r>
              <a:rPr lang="ko-KR" altLang="en-US" sz="4000" b="1" smtClean="0"/>
              <a:t>텐메이 대기근 </a:t>
            </a:r>
            <a:r>
              <a:rPr lang="en-US" altLang="ko-KR" sz="4000" b="1" smtClean="0"/>
              <a:t>(1782</a:t>
            </a:r>
            <a:r>
              <a:rPr lang="ko-KR" altLang="en-US" sz="4000" b="1" smtClean="0"/>
              <a:t>년</a:t>
            </a:r>
            <a:r>
              <a:rPr lang="en-US" altLang="ko-KR" sz="4000" b="1" smtClean="0"/>
              <a:t>~1788</a:t>
            </a:r>
            <a:r>
              <a:rPr lang="ko-KR" altLang="en-US" sz="4000" b="1" smtClean="0"/>
              <a:t>년</a:t>
            </a:r>
            <a:r>
              <a:rPr lang="en-US" altLang="ko-KR" sz="4000" b="1" smtClean="0"/>
              <a:t>)</a:t>
            </a:r>
            <a:r>
              <a:rPr lang="ko-KR" altLang="en-US" sz="4000" smtClean="0"/>
              <a:t/>
            </a:r>
            <a:br>
              <a:rPr lang="ko-KR" altLang="en-US" sz="4000" smtClean="0"/>
            </a:br>
            <a:endParaRPr lang="ko-KR" altLang="en-US" sz="4000" smtClean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39750" y="1773238"/>
            <a:ext cx="820896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개요 </a:t>
            </a:r>
            <a:endParaRPr lang="ko-KR" altLang="en-US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u="sng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일본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u="sng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에도시대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일어난 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 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기근중에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en-US" altLang="ko-KR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최악으로 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평가받는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대기근</a:t>
            </a:r>
          </a:p>
          <a:p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텐메이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天明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는 코가쿠 </a:t>
            </a:r>
            <a:r>
              <a:rPr lang="ko-KR" altLang="en-US" sz="2000" u="sng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덴노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의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연호로 </a:t>
            </a:r>
            <a:endParaRPr lang="en-US" altLang="ko-KR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1781~1788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년까지의 시기를 가리킨다</a:t>
            </a:r>
            <a:endParaRPr lang="en-US" altLang="ko-KR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en-US" altLang="ko-KR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ko-KR" altLang="en-US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en-US" altLang="ko-KR" sz="20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b="1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피해</a:t>
            </a:r>
            <a:endParaRPr lang="ko-KR" altLang="en-US" sz="20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토호쿠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지역을 중심으로 전국에서 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만명에서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수만명의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아사자 발생</a:t>
            </a:r>
          </a:p>
          <a:p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당시 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난부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번에서 기록된 것만 아사자 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40,850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명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병사자 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23,848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명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가족 전멸로 폐허가 된 집이 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10,545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채 발생</a:t>
            </a:r>
          </a:p>
          <a:p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빈민들의 불만 고조로 인해 </a:t>
            </a:r>
            <a:r>
              <a:rPr lang="ko-KR" altLang="en-US" sz="20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우치코와시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打ちこわし</a:t>
            </a:r>
            <a:r>
              <a:rPr lang="en-US" altLang="ko-KR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 일으킴 </a:t>
            </a:r>
          </a:p>
          <a:p>
            <a:r>
              <a:rPr lang="ko-KR" altLang="en-US" sz="20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사람을 죽여 인육을 먹는 참담한 사태까지 발생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내용 개체 틀 3" descr="noname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000108"/>
            <a:ext cx="4135539" cy="3371861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4800" dirty="0" err="1"/>
              <a:t>에도시대</a:t>
            </a:r>
            <a:r>
              <a:rPr lang="ko-KR" altLang="en-US" sz="4800" dirty="0"/>
              <a:t> 문화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142976" y="1357298"/>
            <a:ext cx="7790712" cy="489110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 lang="ko-KR" altLang="en-US"/>
            </a:pPr>
            <a:endParaRPr lang="en-US" altLang="ko-KR" sz="2400" dirty="0"/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2400" dirty="0">
                <a:latin typeface="함초롬돋움"/>
                <a:ea typeface="함초롬돋움"/>
                <a:cs typeface="함초롬돋움"/>
              </a:rPr>
              <a:t>일본 </a:t>
            </a:r>
            <a:r>
              <a:rPr lang="ko-KR" altLang="en-US" sz="2400" dirty="0" err="1">
                <a:latin typeface="함초롬돋움"/>
                <a:ea typeface="함초롬돋움"/>
                <a:cs typeface="함초롬돋움"/>
              </a:rPr>
              <a:t>도쿠가와</a:t>
            </a:r>
            <a:r>
              <a:rPr lang="ko-KR" altLang="en-US" sz="2400" dirty="0">
                <a:latin typeface="함초롬돋움"/>
                <a:ea typeface="함초롬돋움"/>
                <a:cs typeface="함초롬돋움"/>
              </a:rPr>
              <a:t> 시대</a:t>
            </a:r>
            <a:r>
              <a:rPr lang="en-US" altLang="ko-KR" sz="2400" dirty="0">
                <a:latin typeface="함초롬돋움"/>
                <a:ea typeface="함초롬돋움"/>
                <a:cs typeface="함초롬돋움"/>
              </a:rPr>
              <a:t>(</a:t>
            </a:r>
            <a:r>
              <a:rPr lang="ko-KR" altLang="en-US" sz="2400" dirty="0">
                <a:latin typeface="함초롬돋움"/>
                <a:ea typeface="함초롬돋움"/>
                <a:cs typeface="함초롬돋움"/>
              </a:rPr>
              <a:t>에도 시대</a:t>
            </a:r>
            <a:r>
              <a:rPr lang="en-US" altLang="ko-KR" sz="2400" dirty="0">
                <a:latin typeface="함초롬돋움"/>
                <a:ea typeface="함초롬돋움"/>
                <a:cs typeface="함초롬돋움"/>
              </a:rPr>
              <a:t>)</a:t>
            </a:r>
            <a:r>
              <a:rPr lang="ko-KR" altLang="en-US" sz="2400" dirty="0">
                <a:latin typeface="함초롬돋움"/>
                <a:ea typeface="함초롬돋움"/>
                <a:cs typeface="함초롬돋움"/>
              </a:rPr>
              <a:t>에 유행하던 문화</a:t>
            </a: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ko-KR" altLang="en-US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       </a:t>
            </a:r>
            <a:r>
              <a:rPr lang="ko-KR" altLang="en-US" b="1" dirty="0" err="1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조닌문화</a:t>
            </a:r>
            <a:r>
              <a:rPr lang="ko-KR" altLang="en-US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 </a:t>
            </a:r>
          </a:p>
          <a:p>
            <a:pPr>
              <a:lnSpc>
                <a:spcPct val="90000"/>
              </a:lnSpc>
              <a:buNone/>
              <a:defRPr lang="ko-KR" altLang="en-US"/>
            </a:pPr>
            <a:endParaRPr lang="en-US" altLang="ko-KR" sz="2000" dirty="0">
              <a:latin typeface="함초롬돋움"/>
              <a:ea typeface="함초롬돋움"/>
              <a:cs typeface="함초롬돋움"/>
            </a:endParaRP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     </a:t>
            </a:r>
          </a:p>
          <a:p>
            <a:pPr lvl="0">
              <a:lnSpc>
                <a:spcPct val="90000"/>
              </a:lnSpc>
              <a:defRPr lang="ko-KR" altLang="en-US"/>
            </a:pPr>
            <a:r>
              <a:rPr lang="ko-KR" altLang="en-US" sz="2400" b="1" u="sng" dirty="0" err="1">
                <a:latin typeface="함초롬돋움"/>
                <a:ea typeface="함초롬돋움"/>
                <a:cs typeface="함초롬돋움"/>
              </a:rPr>
              <a:t>조닌</a:t>
            </a:r>
            <a:r>
              <a:rPr lang="ko-KR" altLang="en-US" sz="2400" b="1" u="sng" dirty="0">
                <a:latin typeface="함초롬돋움"/>
                <a:ea typeface="함초롬돋움"/>
                <a:cs typeface="함초롬돋움"/>
              </a:rPr>
              <a:t> 문화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는 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일본 </a:t>
            </a:r>
            <a:r>
              <a:rPr lang="ko-KR" altLang="en-US" sz="2000" b="1" dirty="0" err="1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도쿠가와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 시대</a:t>
            </a:r>
            <a:r>
              <a:rPr lang="en-US" altLang="ko-KR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에도 시대</a:t>
            </a:r>
            <a:r>
              <a:rPr lang="en-US" altLang="ko-KR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에 유행하던 서민적이고 도시적인 문화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이다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.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도쿠가와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시대 사회적으로 </a:t>
            </a: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차별받는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계층이었으나 농민보다는 그 생활이 비교적 자유롭고 경제적으로는 풍족하던 </a:t>
            </a: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조닌들은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축적한 부를 자신들의 여가시간을 위해 사용하기 시작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  </a:t>
            </a: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   </a:t>
            </a:r>
          </a:p>
          <a:p>
            <a:pPr>
              <a:lnSpc>
                <a:spcPct val="90000"/>
              </a:lnSpc>
              <a:buNone/>
              <a:defRPr lang="ko-KR" altLang="en-US"/>
            </a:pPr>
            <a:r>
              <a:rPr lang="ko-KR" altLang="en-US" sz="2000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특히</a:t>
            </a:r>
            <a:r>
              <a:rPr lang="en-US" altLang="ko-KR" sz="2000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2000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조닌들은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문학과 연극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그림 등의 예술을 즐겼으며 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점차 이러한 </a:t>
            </a: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조닌들의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 서민문화로 자리잡고 일본의 문학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학문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예술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사상 등 다방면에 영향을 끼쳤다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.</a:t>
            </a:r>
            <a:endParaRPr lang="ko-KR" altLang="en-US" sz="2000" dirty="0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1928794" y="2285992"/>
            <a:ext cx="144016" cy="216024"/>
          </a:xfrm>
          <a:prstGeom prst="chevron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위로 굽은 화살표 5"/>
          <p:cNvSpPr/>
          <p:nvPr/>
        </p:nvSpPr>
        <p:spPr>
          <a:xfrm rot="5400000">
            <a:off x="1187624" y="2636912"/>
            <a:ext cx="216024" cy="21602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75656" y="2636912"/>
            <a:ext cx="464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2000" dirty="0"/>
              <a:t>17</a:t>
            </a:r>
            <a:r>
              <a:rPr lang="ko-KR" altLang="en-US" sz="2000" dirty="0"/>
              <a:t>세기 말부터 </a:t>
            </a:r>
            <a:r>
              <a:rPr lang="en-US" altLang="ko-KR" sz="2000" dirty="0"/>
              <a:t>19</a:t>
            </a:r>
            <a:r>
              <a:rPr lang="ko-KR" altLang="en-US" sz="2000" dirty="0"/>
              <a:t>세기 초까지 크게 번성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7" grpId="1" bldLvl="0" animBg="1"/>
      <p:bldP spid="6" grpId="0" animBg="1"/>
      <p:bldP spid="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1.</a:t>
            </a:r>
            <a:r>
              <a:rPr lang="ko-KR" altLang="en-US" dirty="0"/>
              <a:t>문 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820688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 lang="ko-KR" altLang="en-US"/>
            </a:pPr>
            <a:r>
              <a:rPr lang="ko-KR" altLang="en-US" sz="2800" b="1" dirty="0"/>
              <a:t>◎</a:t>
            </a:r>
            <a:r>
              <a:rPr lang="ko-KR" altLang="en-US" sz="2800" b="1" dirty="0" err="1">
                <a:latin typeface="함초롬돋움"/>
                <a:ea typeface="함초롬돋움"/>
                <a:cs typeface="함초롬돋움"/>
              </a:rPr>
              <a:t>하이카이</a:t>
            </a:r>
            <a:endParaRPr lang="ko-KR" altLang="en-US" sz="2800" b="1" dirty="0">
              <a:latin typeface="함초롬돋움"/>
              <a:ea typeface="함초롬돋움"/>
              <a:cs typeface="함초롬돋움"/>
            </a:endParaRPr>
          </a:p>
          <a:p>
            <a:pPr>
              <a:buNone/>
              <a:defRPr lang="ko-KR" altLang="en-US"/>
            </a:pPr>
            <a:r>
              <a:rPr lang="ko-KR" altLang="en-US" sz="2000" dirty="0" smtClean="0">
                <a:latin typeface="함초롬돋움"/>
                <a:ea typeface="함초롬돋움"/>
                <a:cs typeface="함초롬돋움"/>
              </a:rPr>
              <a:t>   </a:t>
            </a:r>
            <a:r>
              <a:rPr lang="ko-KR" altLang="en-US" sz="2200" dirty="0" smtClean="0">
                <a:latin typeface="함초롬돋움"/>
                <a:ea typeface="함초롬돋움"/>
                <a:cs typeface="함초롬돋움"/>
              </a:rPr>
              <a:t>→중세의 </a:t>
            </a:r>
            <a:r>
              <a:rPr lang="ko-KR" altLang="en-US" sz="2200" dirty="0" err="1">
                <a:latin typeface="함초롬돋움"/>
                <a:ea typeface="함초롬돋움"/>
                <a:cs typeface="함초롬돋움"/>
              </a:rPr>
              <a:t>렌가</a:t>
            </a:r>
            <a:r>
              <a:rPr lang="en-US" altLang="ko-KR" sz="2200" dirty="0">
                <a:latin typeface="함초롬돋움"/>
                <a:ea typeface="함초롬돋움"/>
                <a:cs typeface="함초롬돋움"/>
              </a:rPr>
              <a:t>(</a:t>
            </a:r>
            <a:r>
              <a:rPr lang="ko-KR" altLang="en-US" sz="2200" dirty="0" err="1">
                <a:latin typeface="함초롬돋움"/>
                <a:ea typeface="함초롬돋움"/>
                <a:cs typeface="함초롬돋움"/>
              </a:rPr>
              <a:t>連歌</a:t>
            </a:r>
            <a:r>
              <a:rPr lang="en-US" altLang="ko-KR" sz="2200" dirty="0">
                <a:latin typeface="함초롬돋움"/>
                <a:ea typeface="함초롬돋움"/>
                <a:cs typeface="함초롬돋움"/>
              </a:rPr>
              <a:t>)</a:t>
            </a:r>
            <a:r>
              <a:rPr lang="ko-KR" altLang="en-US" sz="2200" dirty="0">
                <a:latin typeface="함초롬돋움"/>
                <a:ea typeface="함초롬돋움"/>
                <a:cs typeface="함초롬돋움"/>
              </a:rPr>
              <a:t>에서 파생한 시가</a:t>
            </a:r>
            <a:r>
              <a:rPr lang="en-US" altLang="ko-KR" sz="2200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200" dirty="0" err="1">
                <a:latin typeface="함초롬돋움"/>
                <a:ea typeface="함초롬돋움"/>
                <a:cs typeface="함초롬돋움"/>
              </a:rPr>
              <a:t>에도시대</a:t>
            </a:r>
            <a:r>
              <a:rPr lang="ko-KR" altLang="en-US" sz="2200" dirty="0">
                <a:latin typeface="함초롬돋움"/>
                <a:ea typeface="함초롬돋움"/>
                <a:cs typeface="함초롬돋움"/>
              </a:rPr>
              <a:t> 운문을 대표하는 정형시</a:t>
            </a:r>
          </a:p>
          <a:p>
            <a:pPr>
              <a:buNone/>
              <a:defRPr lang="ko-KR" altLang="en-US"/>
            </a:pPr>
            <a:endParaRPr lang="ko-KR" altLang="en-US" sz="2000" dirty="0">
              <a:latin typeface="함초롬돋움"/>
              <a:ea typeface="함초롬돋움"/>
              <a:cs typeface="함초롬돋움"/>
            </a:endParaRPr>
          </a:p>
          <a:p>
            <a:pPr>
              <a:buNone/>
              <a:defRPr lang="ko-KR" altLang="en-US"/>
            </a:pPr>
            <a:endParaRPr lang="ko-KR" altLang="en-US" sz="2000" dirty="0">
              <a:latin typeface="함초롬돋움"/>
              <a:ea typeface="함초롬돋움"/>
              <a:cs typeface="함초롬돋움"/>
            </a:endParaRPr>
          </a:p>
          <a:p>
            <a:pPr>
              <a:buNone/>
              <a:defRPr lang="ko-KR" altLang="en-US"/>
            </a:pPr>
            <a:endParaRPr lang="ko-KR" altLang="en-US" dirty="0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4" name="갈매기형 수장 3"/>
          <p:cNvSpPr/>
          <p:nvPr/>
        </p:nvSpPr>
        <p:spPr>
          <a:xfrm>
            <a:off x="899592" y="2132856"/>
            <a:ext cx="288032" cy="288032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071678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현실적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 민중의 일상생활과 밀접한 관련</a:t>
            </a:r>
          </a:p>
          <a:p>
            <a:pPr lvl="0">
              <a:defRPr lang="ko-KR" altLang="en-US"/>
            </a:pPr>
            <a:endParaRPr lang="ko-KR" altLang="en-US" dirty="0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899592" y="2636912"/>
            <a:ext cx="288032" cy="288032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564905"/>
            <a:ext cx="669674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 dirty="0">
                <a:solidFill>
                  <a:srgbClr val="FF0000"/>
                </a:solidFill>
              </a:rPr>
              <a:t>‘</a:t>
            </a:r>
            <a:r>
              <a:rPr lang="ko-KR" altLang="en-US" sz="2000" b="1" dirty="0" err="1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마쓰오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2000" b="1" dirty="0" err="1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바쇼</a:t>
            </a:r>
            <a:r>
              <a:rPr lang="ko-KR" altLang="en-US" sz="2000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‘ 출현</a:t>
            </a:r>
          </a:p>
          <a:p>
            <a:pPr lvl="0">
              <a:defRPr lang="ko-KR" altLang="en-US"/>
            </a:pP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속어나 일상적인 언어를 대담하게 사용하여 독자적인 시의 세계를 발견</a:t>
            </a:r>
          </a:p>
          <a:p>
            <a:pPr lvl="0">
              <a:defRPr lang="ko-KR" altLang="en-US"/>
            </a:pP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17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음만으로 된 </a:t>
            </a:r>
            <a:r>
              <a:rPr lang="ko-KR" altLang="en-US" dirty="0" err="1">
                <a:latin typeface="함초롬돋움"/>
                <a:ea typeface="함초롬돋움"/>
                <a:cs typeface="함초롬돋움"/>
              </a:rPr>
              <a:t>단시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 형식으로 완성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6" name="Picture 2" descr="마츠오 바쇼(松尾芭蕉, 1644~1694)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259632" y="3861048"/>
            <a:ext cx="3456384" cy="24036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6381328"/>
            <a:ext cx="2286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마쓰오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바쇼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ko-KR" sz="1400" dirty="0"/>
              <a:t>1644 ~1694 )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04048" y="3717032"/>
            <a:ext cx="3960440" cy="28083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214942" y="3857628"/>
            <a:ext cx="34563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 err="1">
                <a:solidFill>
                  <a:srgbClr val="FF0000"/>
                </a:solidFill>
              </a:rPr>
              <a:t>마쓰오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바쇼</a:t>
            </a:r>
            <a:r>
              <a:rPr lang="en-US" altLang="ko-KR" sz="2400" b="1" dirty="0">
                <a:solidFill>
                  <a:srgbClr val="FF0000"/>
                </a:solidFill>
              </a:rPr>
              <a:t>(1644~1694)</a:t>
            </a:r>
          </a:p>
          <a:p>
            <a:pPr>
              <a:buFont typeface="Arial"/>
              <a:buChar char="•"/>
              <a:defRPr lang="ko-KR" altLang="en-US"/>
            </a:pPr>
            <a:endParaRPr lang="en-US" altLang="ko-KR" sz="1600" dirty="0"/>
          </a:p>
          <a:p>
            <a:pPr>
              <a:buFont typeface="Arial"/>
              <a:buChar char="•"/>
              <a:defRPr lang="ko-KR" altLang="en-US"/>
            </a:pPr>
            <a:r>
              <a:rPr lang="ko-KR" altLang="en-US" dirty="0"/>
              <a:t>에도 시대의 </a:t>
            </a:r>
            <a:r>
              <a:rPr lang="ko-KR" altLang="en-US" dirty="0" err="1"/>
              <a:t>하이쿠</a:t>
            </a:r>
            <a:r>
              <a:rPr lang="en-US" altLang="ko-KR" dirty="0"/>
              <a:t> </a:t>
            </a:r>
            <a:r>
              <a:rPr lang="ko-KR" altLang="en-US" dirty="0"/>
              <a:t>시인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ko-KR" altLang="en-US" dirty="0" err="1"/>
              <a:t>교토와</a:t>
            </a:r>
            <a:r>
              <a:rPr lang="ko-KR" altLang="en-US" dirty="0"/>
              <a:t> 에도 등지를 방랑하면서 종래의 저속을 버리고 독특한 시풍을 확립하여 </a:t>
            </a:r>
            <a:r>
              <a:rPr lang="ko-KR" altLang="en-US" dirty="0" err="1"/>
              <a:t>하이쿠를</a:t>
            </a:r>
            <a:r>
              <a:rPr lang="ko-KR" altLang="en-US" dirty="0"/>
              <a:t> 참다운 예술의 경지로 높임</a:t>
            </a:r>
            <a:r>
              <a:rPr lang="en-US" altLang="ko-KR" dirty="0"/>
              <a:t>.</a:t>
            </a:r>
          </a:p>
          <a:p>
            <a:pPr>
              <a:buFont typeface="Arial"/>
              <a:buChar char="•"/>
              <a:defRPr lang="ko-KR" altLang="en-US"/>
            </a:pPr>
            <a:r>
              <a:rPr lang="ko-KR" altLang="en-US" dirty="0"/>
              <a:t>기행문과 일기를 많이 남김</a:t>
            </a:r>
          </a:p>
          <a:p>
            <a:pPr lvl="0">
              <a:defRPr lang="ko-KR" altLang="en-US"/>
            </a:pP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000 0 " pathEditMode="relative" ptsTypes="">
                                      <p:cBhvr>
                                        <p:cTn id="39" dur="2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Motion origin="layout" path="M 0 0 L -0.25000 0 " pathEditMode="relative" ptsTypes="">
                                      <p:cBhvr>
                                        <p:cTn id="41" dur="2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Motion origin="layout" path="M 0.02604 -0.00139 L -0.22396 -0.00139 " pathEditMode="relative" ptsTypes="">
                                      <p:cBhvr>
                                        <p:cTn id="63" dur="2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Motion origin="layout" path="M 0.04167 0 L -0.20833 0 " pathEditMode="relative" ptsTypes="">
                                      <p:cBhvr>
                                        <p:cTn id="65" dur="2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animBg="1"/>
      <p:bldP spid="6" grpId="0" autoUpdateAnimBg="0"/>
      <p:bldP spid="7" grpId="0" animBg="1"/>
      <p:bldP spid="8" grpId="0" autoUpdateAnimBg="0"/>
      <p:bldP spid="10" grpId="0" autoUpdateAnimBg="0"/>
      <p:bldP spid="10" grpId="1" autoUpdateAnimBg="0"/>
      <p:bldP spid="11" grpId="0" animBg="1"/>
      <p:bldP spid="11" grpId="1" animBg="1"/>
      <p:bldP spid="12" grpId="0" autoUpdateAnimBg="0"/>
      <p:bldP spid="12" grpId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/>
              <a:t>1.</a:t>
            </a:r>
            <a:r>
              <a:rPr lang="ko-KR" altLang="en-US"/>
              <a:t>문 학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820688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ko-KR" altLang="en-US" sz="2000" b="1" dirty="0"/>
              <a:t>◎</a:t>
            </a:r>
            <a:r>
              <a:rPr lang="ko-KR" altLang="en-US" sz="2000" b="1" dirty="0" err="1">
                <a:latin typeface="함초롬돋움"/>
                <a:ea typeface="함초롬돋움"/>
                <a:cs typeface="함초롬돋움"/>
              </a:rPr>
              <a:t>우키요조시</a:t>
            </a:r>
            <a:endParaRPr lang="ko-KR" altLang="en-US" sz="2000" b="1" dirty="0">
              <a:latin typeface="함초롬돋움"/>
              <a:ea typeface="함초롬돋움"/>
              <a:cs typeface="함초롬돋움"/>
            </a:endParaRPr>
          </a:p>
          <a:p>
            <a:pPr>
              <a:buNone/>
              <a:defRPr lang="ko-KR" altLang="en-US"/>
            </a:pPr>
            <a:endParaRPr lang="ko-KR" altLang="en-US" sz="2000" dirty="0">
              <a:latin typeface="함초롬돋움"/>
              <a:ea typeface="함초롬돋움"/>
              <a:cs typeface="함초롬돋움"/>
            </a:endParaRPr>
          </a:p>
          <a:p>
            <a:pPr>
              <a:buNone/>
              <a:defRPr lang="ko-KR" altLang="en-US"/>
            </a:pPr>
            <a:endParaRPr lang="ko-KR" altLang="en-US" sz="2000" dirty="0"/>
          </a:p>
          <a:p>
            <a:pPr>
              <a:buNone/>
              <a:defRPr lang="ko-KR" altLang="en-US"/>
            </a:pPr>
            <a:endParaRPr lang="ko-KR" altLang="en-US" dirty="0"/>
          </a:p>
        </p:txBody>
      </p:sp>
      <p:sp>
        <p:nvSpPr>
          <p:cNvPr id="11" name="갈매기형 수장 10"/>
          <p:cNvSpPr/>
          <p:nvPr/>
        </p:nvSpPr>
        <p:spPr>
          <a:xfrm>
            <a:off x="827584" y="1556792"/>
            <a:ext cx="216024" cy="216024"/>
          </a:xfrm>
          <a:prstGeom prst="chevron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43608" y="1484784"/>
            <a:ext cx="4006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latin typeface="함초롬돋움"/>
                <a:ea typeface="함초롬돋움"/>
                <a:cs typeface="함초롬돋움"/>
              </a:rPr>
              <a:t>민중의 일상생활을 사실적으로 묘사한 소설</a:t>
            </a:r>
          </a:p>
        </p:txBody>
      </p:sp>
      <p:sp>
        <p:nvSpPr>
          <p:cNvPr id="13" name="갈매기형 수장 12"/>
          <p:cNvSpPr/>
          <p:nvPr/>
        </p:nvSpPr>
        <p:spPr>
          <a:xfrm>
            <a:off x="827584" y="1988840"/>
            <a:ext cx="216024" cy="216024"/>
          </a:xfrm>
          <a:prstGeom prst="chevron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43608" y="184482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 dirty="0" err="1">
                <a:latin typeface="함초롬돋움"/>
                <a:ea typeface="함초롬돋움"/>
                <a:cs typeface="함초롬돋움"/>
              </a:rPr>
              <a:t>에도시대</a:t>
            </a:r>
            <a:r>
              <a:rPr lang="ko-KR" altLang="en-US" sz="1600" dirty="0">
                <a:latin typeface="함초롬돋움"/>
                <a:ea typeface="함초롬돋움"/>
                <a:cs typeface="함초롬돋움"/>
              </a:rPr>
              <a:t> 초기소설 ‘</a:t>
            </a:r>
            <a:r>
              <a:rPr lang="ko-KR" altLang="en-US" b="1" u="sng" dirty="0" err="1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가나조시</a:t>
            </a:r>
            <a:r>
              <a:rPr lang="ko-KR" altLang="en-US" sz="1600" dirty="0">
                <a:latin typeface="함초롬돋움"/>
                <a:ea typeface="함초롬돋움"/>
                <a:cs typeface="함초롬돋움"/>
              </a:rPr>
              <a:t>’←민중의 관심을 받지 못함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115616" y="2401666"/>
          <a:ext cx="7814102" cy="2395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5366"/>
                <a:gridCol w="3848736"/>
              </a:tblGrid>
              <a:tr h="52674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800" dirty="0" err="1"/>
                        <a:t>가나조시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400" dirty="0" err="1"/>
                        <a:t>우키요조시</a:t>
                      </a:r>
                      <a:endParaRPr lang="ko-KR" altLang="en-US" sz="2400" dirty="0"/>
                    </a:p>
                  </a:txBody>
                  <a:tcPr/>
                </a:tc>
              </a:tr>
              <a:tr h="70192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000" dirty="0"/>
                        <a:t>소설적 구조를 갖춘 계몽</a:t>
                      </a:r>
                      <a:r>
                        <a:rPr lang="en-US" altLang="ko-KR" sz="2000" dirty="0"/>
                        <a:t>·</a:t>
                      </a:r>
                      <a:r>
                        <a:rPr lang="ko-KR" altLang="en-US" sz="2000" dirty="0"/>
                        <a:t>교훈적 읽을거리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000" dirty="0"/>
                        <a:t>사실적인 도색</a:t>
                      </a:r>
                      <a:r>
                        <a:rPr lang="en-US" altLang="ko-KR" sz="2000" dirty="0"/>
                        <a:t>(</a:t>
                      </a:r>
                      <a:r>
                        <a:rPr lang="ko-KR" altLang="en-US" sz="2000" dirty="0"/>
                        <a:t>桃色</a:t>
                      </a:r>
                      <a:r>
                        <a:rPr lang="en-US" altLang="ko-KR" sz="2000" dirty="0"/>
                        <a:t>) </a:t>
                      </a:r>
                      <a:r>
                        <a:rPr lang="ko-KR" altLang="en-US" sz="2000" dirty="0"/>
                        <a:t>소설</a:t>
                      </a:r>
                      <a:endParaRPr lang="ko-KR" altLang="en-US" sz="2000" b="0" dirty="0"/>
                    </a:p>
                  </a:txBody>
                  <a:tcPr/>
                </a:tc>
              </a:tr>
              <a:tr h="52674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000" dirty="0"/>
                        <a:t>귀족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2000" dirty="0" err="1"/>
                        <a:t>민간의무사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/>
                        <a:t>승려</a:t>
                      </a:r>
                      <a:r>
                        <a:rPr lang="en-US" altLang="ko-KR" sz="2000" dirty="0"/>
                        <a:t>,</a:t>
                      </a:r>
                      <a:r>
                        <a:rPr lang="ko-KR" altLang="en-US" sz="2000" dirty="0" err="1"/>
                        <a:t>학자등</a:t>
                      </a:r>
                      <a:endParaRPr lang="ko-KR" altLang="en-US" sz="2000" dirty="0"/>
                    </a:p>
                  </a:txBody>
                  <a:tcPr/>
                </a:tc>
              </a:tr>
              <a:tr h="62085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800" dirty="0" err="1"/>
                        <a:t>연애물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해학물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편력물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괴이물</a:t>
                      </a:r>
                      <a:r>
                        <a:rPr lang="en-US" altLang="ko-KR" sz="1800" dirty="0"/>
                        <a:t>, </a:t>
                      </a:r>
                      <a:r>
                        <a:rPr lang="ko-KR" altLang="en-US" sz="1800" dirty="0" err="1"/>
                        <a:t>교훈물</a:t>
                      </a:r>
                      <a:r>
                        <a:rPr lang="ko-KR" alt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sz="1600" dirty="0" err="1"/>
                        <a:t>호색물</a:t>
                      </a:r>
                      <a:r>
                        <a:rPr lang="en-US" altLang="ko-KR" sz="1600" dirty="0"/>
                        <a:t>,</a:t>
                      </a:r>
                      <a:r>
                        <a:rPr lang="ko-KR" altLang="en-US" sz="1600" dirty="0" err="1"/>
                        <a:t>무가물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 err="1"/>
                        <a:t>武家物</a:t>
                      </a:r>
                      <a:r>
                        <a:rPr lang="en-US" altLang="ko-KR" sz="1600" dirty="0"/>
                        <a:t>), </a:t>
                      </a:r>
                      <a:r>
                        <a:rPr lang="ko-KR" altLang="en-US" sz="1600" dirty="0" err="1"/>
                        <a:t>조닝물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 err="1"/>
                        <a:t>町人物</a:t>
                      </a:r>
                      <a:r>
                        <a:rPr lang="en-US" altLang="ko-KR" sz="1600" dirty="0"/>
                        <a:t>), </a:t>
                      </a:r>
                      <a:r>
                        <a:rPr lang="ko-KR" altLang="en-US" sz="1600" dirty="0" err="1"/>
                        <a:t>설화물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 err="1"/>
                        <a:t>説話物</a:t>
                      </a:r>
                      <a:r>
                        <a:rPr lang="en-US" altLang="ko-KR" sz="1600" dirty="0"/>
                        <a:t>), </a:t>
                      </a:r>
                      <a:r>
                        <a:rPr lang="ko-KR" altLang="en-US" sz="1600" dirty="0"/>
                        <a:t>네 가지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1043608" y="4869160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dirty="0" err="1">
                <a:latin typeface="함초롬돋움"/>
                <a:ea typeface="함초롬돋움"/>
                <a:cs typeface="함초롬돋움"/>
              </a:rPr>
              <a:t>에도후기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(18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세기 후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)</a:t>
            </a:r>
            <a:r>
              <a:rPr lang="ko-KR" altLang="en-US" sz="2000" dirty="0">
                <a:latin typeface="함초롬돋움"/>
                <a:ea typeface="함초롬돋움"/>
                <a:cs typeface="함초롬돋움"/>
              </a:rPr>
              <a:t>에는 에도를 중심으로 하는 문예가 발달</a:t>
            </a:r>
            <a:r>
              <a:rPr lang="en-US" altLang="ko-KR" sz="2000" dirty="0">
                <a:latin typeface="함초롬돋움"/>
                <a:ea typeface="함초롬돋움"/>
                <a:cs typeface="함초롬돋움"/>
              </a:rPr>
              <a:t>.</a:t>
            </a:r>
          </a:p>
          <a:p>
            <a:pPr lvl="0">
              <a:defRPr lang="ko-KR" altLang="en-US"/>
            </a:pPr>
            <a:endParaRPr lang="en-US" altLang="ko-KR" dirty="0"/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1115616" y="5373216"/>
            <a:ext cx="360040" cy="360040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47664" y="5373216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dirty="0" err="1">
                <a:latin typeface="함초롬돋움"/>
                <a:ea typeface="함초롬돋움"/>
                <a:cs typeface="함초롬돋움"/>
              </a:rPr>
              <a:t>샤레본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dirty="0" err="1">
                <a:latin typeface="함초롬돋움"/>
                <a:ea typeface="함초롬돋움"/>
                <a:cs typeface="함초롬돋움"/>
              </a:rPr>
              <a:t>기뵤시</a:t>
            </a:r>
            <a:endParaRPr lang="ko-KR" altLang="en-US" dirty="0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71600" y="587727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ko-KR" altLang="en-US"/>
            </a:pP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19</a:t>
            </a:r>
            <a:r>
              <a:rPr lang="ko-KR" altLang="en-US" sz="2000">
                <a:latin typeface="함초롬돋움"/>
                <a:ea typeface="함초롬돋움"/>
                <a:cs typeface="함초롬돋움"/>
              </a:rPr>
              <a:t>세기 초</a:t>
            </a:r>
            <a:r>
              <a:rPr lang="en-US" altLang="ko-KR" sz="2000">
                <a:latin typeface="함초롬돋움"/>
                <a:ea typeface="함초롬돋움"/>
                <a:cs typeface="함초롬돋움"/>
              </a:rPr>
              <a:t>~</a:t>
            </a:r>
            <a:r>
              <a:rPr lang="ko-KR" altLang="en-US" sz="2000">
                <a:latin typeface="함초롬돋움"/>
                <a:ea typeface="함초롬돋움"/>
                <a:cs typeface="함초롬돋움"/>
              </a:rPr>
              <a:t>막말</a:t>
            </a:r>
          </a:p>
          <a:p>
            <a:pPr>
              <a:buNone/>
              <a:defRPr lang="ko-KR" altLang="en-US"/>
            </a:pPr>
            <a:r>
              <a:rPr lang="en-US" altLang="ko-KR"/>
              <a:t>       </a:t>
            </a: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547664" y="6309320"/>
            <a:ext cx="1368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곳케이본</a:t>
            </a:r>
          </a:p>
        </p:txBody>
      </p:sp>
      <p:sp>
        <p:nvSpPr>
          <p:cNvPr id="21" name="줄무늬가 있는 오른쪽 화살표 20"/>
          <p:cNvSpPr/>
          <p:nvPr/>
        </p:nvSpPr>
        <p:spPr>
          <a:xfrm>
            <a:off x="1115616" y="6309320"/>
            <a:ext cx="360040" cy="360040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1619672" y="5301208"/>
            <a:ext cx="72008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2195736" y="5229200"/>
            <a:ext cx="917137" cy="152474"/>
          </a:xfrm>
          <a:custGeom>
            <a:avLst/>
            <a:gdLst>
              <a:gd name="connsiteX0" fmla="*/ 0 w 917137"/>
              <a:gd name="connsiteY0" fmla="*/ 142240 h 152474"/>
              <a:gd name="connsiteX1" fmla="*/ 40640 w 917137"/>
              <a:gd name="connsiteY1" fmla="*/ 91440 h 152474"/>
              <a:gd name="connsiteX2" fmla="*/ 101600 w 917137"/>
              <a:gd name="connsiteY2" fmla="*/ 71120 h 152474"/>
              <a:gd name="connsiteX3" fmla="*/ 132080 w 917137"/>
              <a:gd name="connsiteY3" fmla="*/ 60960 h 152474"/>
              <a:gd name="connsiteX4" fmla="*/ 162560 w 917137"/>
              <a:gd name="connsiteY4" fmla="*/ 50800 h 152474"/>
              <a:gd name="connsiteX5" fmla="*/ 254000 w 917137"/>
              <a:gd name="connsiteY5" fmla="*/ 30480 h 152474"/>
              <a:gd name="connsiteX6" fmla="*/ 375920 w 917137"/>
              <a:gd name="connsiteY6" fmla="*/ 60960 h 152474"/>
              <a:gd name="connsiteX7" fmla="*/ 386080 w 917137"/>
              <a:gd name="connsiteY7" fmla="*/ 91440 h 152474"/>
              <a:gd name="connsiteX8" fmla="*/ 375920 w 917137"/>
              <a:gd name="connsiteY8" fmla="*/ 142240 h 152474"/>
              <a:gd name="connsiteX9" fmla="*/ 294640 w 917137"/>
              <a:gd name="connsiteY9" fmla="*/ 142240 h 152474"/>
              <a:gd name="connsiteX10" fmla="*/ 294640 w 917137"/>
              <a:gd name="connsiteY10" fmla="*/ 60960 h 152474"/>
              <a:gd name="connsiteX11" fmla="*/ 325120 w 917137"/>
              <a:gd name="connsiteY11" fmla="*/ 50800 h 152474"/>
              <a:gd name="connsiteX12" fmla="*/ 355600 w 917137"/>
              <a:gd name="connsiteY12" fmla="*/ 30480 h 152474"/>
              <a:gd name="connsiteX13" fmla="*/ 436880 w 917137"/>
              <a:gd name="connsiteY13" fmla="*/ 10160 h 152474"/>
              <a:gd name="connsiteX14" fmla="*/ 650240 w 917137"/>
              <a:gd name="connsiteY14" fmla="*/ 20320 h 152474"/>
              <a:gd name="connsiteX15" fmla="*/ 751840 w 917137"/>
              <a:gd name="connsiteY15" fmla="*/ 50800 h 152474"/>
              <a:gd name="connsiteX16" fmla="*/ 782320 w 917137"/>
              <a:gd name="connsiteY16" fmla="*/ 71120 h 152474"/>
              <a:gd name="connsiteX17" fmla="*/ 843280 w 917137"/>
              <a:gd name="connsiteY17" fmla="*/ 91440 h 152474"/>
              <a:gd name="connsiteX18" fmla="*/ 904240 w 917137"/>
              <a:gd name="connsiteY18" fmla="*/ 121920 h 152474"/>
              <a:gd name="connsiteX19" fmla="*/ 873760 w 917137"/>
              <a:gd name="connsiteY19" fmla="*/ 132080 h 152474"/>
              <a:gd name="connsiteX20" fmla="*/ 914400 w 917137"/>
              <a:gd name="connsiteY20" fmla="*/ 121920 h 152474"/>
              <a:gd name="connsiteX21" fmla="*/ 904240 w 917137"/>
              <a:gd name="connsiteY21" fmla="*/ 10160 h 152474"/>
              <a:gd name="connsiteX22" fmla="*/ 904240 w 917137"/>
              <a:gd name="connsiteY22" fmla="*/ 0 h 1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7137" h="152474">
                <a:moveTo>
                  <a:pt x="0" y="142240"/>
                </a:moveTo>
                <a:cubicBezTo>
                  <a:pt x="13547" y="125307"/>
                  <a:pt x="22875" y="103876"/>
                  <a:pt x="40640" y="91440"/>
                </a:cubicBezTo>
                <a:cubicBezTo>
                  <a:pt x="58187" y="79157"/>
                  <a:pt x="81280" y="77893"/>
                  <a:pt x="101600" y="71120"/>
                </a:cubicBezTo>
                <a:lnTo>
                  <a:pt x="132080" y="60960"/>
                </a:lnTo>
                <a:cubicBezTo>
                  <a:pt x="142240" y="57573"/>
                  <a:pt x="152170" y="53397"/>
                  <a:pt x="162560" y="50800"/>
                </a:cubicBezTo>
                <a:cubicBezTo>
                  <a:pt x="219953" y="36452"/>
                  <a:pt x="189508" y="43378"/>
                  <a:pt x="254000" y="30480"/>
                </a:cubicBezTo>
                <a:cubicBezTo>
                  <a:pt x="285543" y="33985"/>
                  <a:pt x="348604" y="26816"/>
                  <a:pt x="375920" y="60960"/>
                </a:cubicBezTo>
                <a:cubicBezTo>
                  <a:pt x="382610" y="69323"/>
                  <a:pt x="382693" y="81280"/>
                  <a:pt x="386080" y="91440"/>
                </a:cubicBezTo>
                <a:cubicBezTo>
                  <a:pt x="382693" y="108373"/>
                  <a:pt x="385499" y="127872"/>
                  <a:pt x="375920" y="142240"/>
                </a:cubicBezTo>
                <a:cubicBezTo>
                  <a:pt x="361218" y="164293"/>
                  <a:pt x="304084" y="144129"/>
                  <a:pt x="294640" y="142240"/>
                </a:cubicBezTo>
                <a:cubicBezTo>
                  <a:pt x="284933" y="113119"/>
                  <a:pt x="272844" y="93654"/>
                  <a:pt x="294640" y="60960"/>
                </a:cubicBezTo>
                <a:cubicBezTo>
                  <a:pt x="300581" y="52049"/>
                  <a:pt x="315541" y="55589"/>
                  <a:pt x="325120" y="50800"/>
                </a:cubicBezTo>
                <a:cubicBezTo>
                  <a:pt x="336042" y="45339"/>
                  <a:pt x="344678" y="35941"/>
                  <a:pt x="355600" y="30480"/>
                </a:cubicBezTo>
                <a:cubicBezTo>
                  <a:pt x="376428" y="20066"/>
                  <a:pt x="417558" y="14024"/>
                  <a:pt x="436880" y="10160"/>
                </a:cubicBezTo>
                <a:cubicBezTo>
                  <a:pt x="508000" y="13547"/>
                  <a:pt x="579266" y="14642"/>
                  <a:pt x="650240" y="20320"/>
                </a:cubicBezTo>
                <a:cubicBezTo>
                  <a:pt x="666375" y="21611"/>
                  <a:pt x="747097" y="47638"/>
                  <a:pt x="751840" y="50800"/>
                </a:cubicBezTo>
                <a:cubicBezTo>
                  <a:pt x="762000" y="57573"/>
                  <a:pt x="771162" y="66161"/>
                  <a:pt x="782320" y="71120"/>
                </a:cubicBezTo>
                <a:cubicBezTo>
                  <a:pt x="801893" y="79819"/>
                  <a:pt x="825458" y="79559"/>
                  <a:pt x="843280" y="91440"/>
                </a:cubicBezTo>
                <a:cubicBezTo>
                  <a:pt x="882671" y="117701"/>
                  <a:pt x="862176" y="107899"/>
                  <a:pt x="904240" y="121920"/>
                </a:cubicBezTo>
                <a:cubicBezTo>
                  <a:pt x="894080" y="125307"/>
                  <a:pt x="863050" y="132080"/>
                  <a:pt x="873760" y="132080"/>
                </a:cubicBezTo>
                <a:cubicBezTo>
                  <a:pt x="887724" y="132080"/>
                  <a:pt x="911013" y="135467"/>
                  <a:pt x="914400" y="121920"/>
                </a:cubicBezTo>
                <a:cubicBezTo>
                  <a:pt x="923473" y="85630"/>
                  <a:pt x="907346" y="47438"/>
                  <a:pt x="904240" y="10160"/>
                </a:cubicBezTo>
                <a:cubicBezTo>
                  <a:pt x="903959" y="6785"/>
                  <a:pt x="904240" y="3387"/>
                  <a:pt x="904240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>
            <a:off x="2988216" y="5361241"/>
            <a:ext cx="121920" cy="40679"/>
          </a:xfrm>
          <a:custGeom>
            <a:avLst/>
            <a:gdLst>
              <a:gd name="connsiteX0" fmla="*/ 0 w 121920"/>
              <a:gd name="connsiteY0" fmla="*/ 40679 h 40679"/>
              <a:gd name="connsiteX1" fmla="*/ 81280 w 121920"/>
              <a:gd name="connsiteY1" fmla="*/ 20359 h 40679"/>
              <a:gd name="connsiteX2" fmla="*/ 121920 w 121920"/>
              <a:gd name="connsiteY2" fmla="*/ 39 h 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40679">
                <a:moveTo>
                  <a:pt x="0" y="40679"/>
                </a:moveTo>
                <a:cubicBezTo>
                  <a:pt x="19322" y="36815"/>
                  <a:pt x="60452" y="30773"/>
                  <a:pt x="81280" y="20359"/>
                </a:cubicBezTo>
                <a:cubicBezTo>
                  <a:pt x="125677" y="-1840"/>
                  <a:pt x="96471" y="39"/>
                  <a:pt x="121920" y="39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131840" y="5229200"/>
            <a:ext cx="20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간세이개혁</a:t>
            </a:r>
            <a:r>
              <a:rPr lang="ko-KR" altLang="en-US" sz="1600" dirty="0" err="1" smtClean="0"/>
              <a:t>으로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금지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71 0.92917 L -0.45833 0.92500 L -0.44688 0.91944 L -0.43542 0.91389 L -0.42188 0.90833 L -0.40729 0.90278 L -0.39167 0.89583 L -0.37500 0.88889 L -0.35729 0.88194 L -0.33958 0.87361 L -0.32083 0.86667 L -0.30104 0.85833 L -0.28125 0.85000 L -0.26042 0.84028 L -0.23958 0.83194 L -0.19688 0.81389 L -0.15521 0.79444 L -0.11250 0.77639 L -0.09167 0.76667 L -0.07187 0.75694 L -0.05208 0.74722 L -0.03229 0.73750 L -0.01354 0.72778 L 0.00417 0.71944 L 0.02083 0.70972 L 0.03750 0.70000 L 0.05208 0.69167 L 0.06667 0.68333 L 0.07917 0.67500 L 0.09063 0.66667 L 0.10104 0.65833 L 0.11146 0.65000 L 0.12083 0.64167 L 0.13021 0.63472 L 0.13854 0.62639 L 0.14583 0.61806 L 0.15313 0.61111 L 0.16042 0.60278 L 0.16667 0.59444 L 0.17188 0.58750 L 0.17812 0.57917 L 0.18229 0.57222 L 0.19167 0.55556 L 0.19896 0.54028 L 0.20625 0.52500 L 0.21146 0.50972 L 0.21563 0.49306 L 0.21979 0.47639 L 0.22292 0.45972 L 0.22604 0.44306 L 0.23229 0.40833 L 0.23438 0.39028 L 0.23542 0.36944 L 0.23646 0.35000 L 0.23646 0.32778 L 0.23542 0.30556 L 0.23333 0.28472 L 0.23021 0.26111 L 0.22708 0.24028 L 0.22396 0.21806 L 0.21875 0.19722 L 0.21458 0.17639 L 0.20833 0.15694 L 0.20313 0.13750 L 0.19688 0.12083 L 0.18958 0.10556 L 0.18229 0.09167 L 0.17917 0.08472 L 0.17500 0.07917 L 0.16563 0.06806 L 0.15521 0.05833 L 0.14375 0.04861 L 0.13125 0.04028 L 0.11771 0.03333 L 0.10417 0.02639 L 0.09167 0.02083 L 0.07813 0.01528 L 0.06458 0.01111 L 0.05104 0.00694 L 0.03958 0.00417 L 0.02812 0.00278 L 0.01771 0.00139 L 0.00833 0 L 0.00417 0 L 0 0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11" grpId="0" animBg="1"/>
      <p:bldP spid="12" grpId="0" autoUpdateAnimBg="0"/>
      <p:bldP spid="13" grpId="0" animBg="1"/>
      <p:bldP spid="14" grpId="0" autoUpdateAnimBg="0"/>
      <p:bldP spid="16" grpId="0" autoUpdateAnimBg="0"/>
      <p:bldP spid="17" grpId="0" animBg="1"/>
      <p:bldP spid="18" grpId="0" autoUpdateAnimBg="0"/>
      <p:bldP spid="19" grpId="0" autoUpdateAnimBg="0"/>
      <p:bldP spid="20" grpId="0" autoUpdateAnimBg="0"/>
      <p:bldP spid="21" grpId="0" animBg="1"/>
      <p:bldP spid="22" grpId="0" animBg="1"/>
      <p:bldP spid="28" grpId="0" animBg="1"/>
      <p:bldP spid="29" grpId="0" animBg="1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2.</a:t>
            </a:r>
            <a:r>
              <a:rPr lang="ko-KR" altLang="en-US" dirty="0"/>
              <a:t>예 능 </a:t>
            </a:r>
          </a:p>
        </p:txBody>
      </p:sp>
      <p:sp>
        <p:nvSpPr>
          <p:cNvPr id="8" name="내용 개체 틀 2"/>
          <p:cNvSpPr txBox="1"/>
          <p:nvPr/>
        </p:nvSpPr>
        <p:spPr>
          <a:xfrm>
            <a:off x="323528" y="1124744"/>
            <a:ext cx="4752528" cy="360040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marL="342900" lvl="0" indent="-342900" algn="l" defTabSz="914400" eaLnBrk="1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None/>
              <a:defRPr lang="ko-KR"/>
            </a:pPr>
            <a:r>
              <a:rPr lang="ko-KR" altLang="en-US" sz="1297" b="0" i="0" spc="5" dirty="0">
                <a:solidFill>
                  <a:schemeClr val="tx1"/>
                </a:solidFill>
              </a:rPr>
              <a:t>●</a:t>
            </a:r>
            <a:r>
              <a:rPr lang="ko-KR" altLang="en-US" b="0" i="0" spc="5" dirty="0" err="1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에도시대</a:t>
            </a:r>
            <a:r>
              <a:rPr lang="ko-KR" altLang="en-US" b="0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lang="en-US" altLang="ko-KR" b="0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3</a:t>
            </a:r>
            <a:r>
              <a:rPr lang="ko-KR" altLang="en-US" b="0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대 예능 </a:t>
            </a:r>
            <a:r>
              <a:rPr lang="en-US" altLang="ko-KR" b="0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: </a:t>
            </a:r>
            <a:r>
              <a:rPr lang="ko-KR" altLang="en-US" sz="2162" b="1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조루리</a:t>
            </a:r>
            <a:r>
              <a:rPr lang="en-US" altLang="ko-KR" sz="2162" b="1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162" b="1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가부키</a:t>
            </a:r>
            <a:r>
              <a:rPr lang="en-US" altLang="ko-KR" sz="2162" b="1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sz="2162" b="1" i="0" spc="5" dirty="0">
                <a:solidFill>
                  <a:schemeClr val="tx1"/>
                </a:solidFill>
                <a:latin typeface="함초롬돋움"/>
                <a:ea typeface="함초롬돋움"/>
                <a:cs typeface="함초롬돋움"/>
              </a:rPr>
              <a:t>노</a:t>
            </a:r>
          </a:p>
          <a:p>
            <a:pPr marL="342900" lvl="0" indent="-342900" algn="l" defTabSz="914400" eaLnBrk="1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None/>
              <a:defRPr lang="ko-KR"/>
            </a:pPr>
            <a:endParaRPr lang="en-US" altLang="ko-KR" sz="1297" b="0" i="0" spc="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 algn="l" defTabSz="914400" eaLnBrk="1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None/>
              <a:defRPr lang="ko-KR"/>
            </a:pPr>
            <a:endParaRPr lang="ko-KR" altLang="en-US" sz="1297" b="0" i="0" spc="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648072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ko-KR" altLang="en-US" sz="1800" b="1" u="sng" dirty="0">
                <a:latin typeface="함초롬돋움"/>
                <a:ea typeface="함초롬돋움"/>
                <a:cs typeface="함초롬돋움"/>
              </a:rPr>
              <a:t>조루리</a:t>
            </a:r>
            <a:r>
              <a:rPr lang="ko-KR" altLang="en-US" sz="1600" u="sng" dirty="0">
                <a:latin typeface="함초롬돋움"/>
                <a:ea typeface="함초롬돋움"/>
                <a:cs typeface="함초롬돋움"/>
              </a:rPr>
              <a:t>란</a:t>
            </a:r>
            <a:r>
              <a:rPr lang="en-US" altLang="ko-KR" sz="1600" u="sng" dirty="0">
                <a:latin typeface="함초롬돋움"/>
                <a:ea typeface="함초롬돋움"/>
                <a:cs typeface="함초롬돋움"/>
              </a:rPr>
              <a:t>? 16</a:t>
            </a:r>
            <a:r>
              <a:rPr lang="ko-KR" altLang="en-US" sz="1600" u="sng" dirty="0">
                <a:latin typeface="함초롬돋움"/>
                <a:ea typeface="함초롬돋움"/>
                <a:cs typeface="함초롬돋움"/>
              </a:rPr>
              <a:t>세기 말 </a:t>
            </a:r>
            <a:r>
              <a:rPr lang="ko-KR" altLang="en-US" sz="1600" u="sng" dirty="0" err="1">
                <a:latin typeface="함초롬돋움"/>
                <a:ea typeface="함초롬돋움"/>
                <a:cs typeface="함초롬돋움"/>
              </a:rPr>
              <a:t>가냘푼</a:t>
            </a:r>
            <a:r>
              <a:rPr lang="ko-KR" altLang="en-US" sz="1600" u="sng" dirty="0"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sz="1600" u="sng" dirty="0" err="1">
                <a:latin typeface="함초롬돋움"/>
                <a:ea typeface="함초롬돋움"/>
                <a:cs typeface="함초롬돋움"/>
              </a:rPr>
              <a:t>샤미센</a:t>
            </a:r>
            <a:r>
              <a:rPr lang="ko-KR" altLang="en-US" sz="1600" u="sng" dirty="0">
                <a:latin typeface="함초롬돋움"/>
                <a:ea typeface="함초롬돋움"/>
                <a:cs typeface="함초롬돋움"/>
              </a:rPr>
              <a:t> 음색에 맞춰 민중에게 이야기를 들려주는 형식의 극</a:t>
            </a:r>
          </a:p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1700808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 lang="ko-KR" altLang="en-US"/>
            </a:pPr>
            <a:r>
              <a:rPr lang="ko-KR" altLang="en-US" b="1"/>
              <a:t>◎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닌교조루리 </a:t>
            </a:r>
            <a:endParaRPr lang="en-US" altLang="ko-KR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27584" y="2708920"/>
            <a:ext cx="1152128" cy="5040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27784" y="2708920"/>
            <a:ext cx="1152128" cy="5040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인형극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2780928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/>
              <a:t>조루리</a:t>
            </a:r>
          </a:p>
        </p:txBody>
      </p:sp>
      <p:sp>
        <p:nvSpPr>
          <p:cNvPr id="14" name="십자형 13"/>
          <p:cNvSpPr/>
          <p:nvPr/>
        </p:nvSpPr>
        <p:spPr>
          <a:xfrm>
            <a:off x="2123728" y="2780928"/>
            <a:ext cx="360040" cy="360040"/>
          </a:xfrm>
          <a:prstGeom prst="plus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등호 14"/>
          <p:cNvSpPr/>
          <p:nvPr/>
        </p:nvSpPr>
        <p:spPr>
          <a:xfrm>
            <a:off x="3923928" y="2780928"/>
            <a:ext cx="432048" cy="288032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2636912"/>
            <a:ext cx="198002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>
                <a:solidFill>
                  <a:srgbClr val="0070C0"/>
                </a:solidFill>
                <a:latin typeface="맑은 고딕"/>
                <a:ea typeface="맑은 고딕"/>
              </a:rPr>
              <a:t>닌교조루리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67544" y="342900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 lang="ko-KR" altLang="en-US"/>
            </a:pPr>
            <a:r>
              <a:rPr lang="en-US" altLang="ko-KR">
                <a:latin typeface="함초롬돋움"/>
                <a:ea typeface="함초롬돋움"/>
                <a:cs typeface="함초롬돋움"/>
              </a:rPr>
              <a:t>17</a:t>
            </a:r>
            <a:r>
              <a:rPr lang="ko-KR" altLang="en-US">
                <a:latin typeface="함초롬돋움"/>
                <a:ea typeface="함초롬돋움"/>
                <a:cs typeface="함초롬돋움"/>
              </a:rPr>
              <a:t>세기말 오사카에서 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다케모토 기다유</a:t>
            </a:r>
            <a:r>
              <a:rPr lang="ko-KR" altLang="en-US">
                <a:latin typeface="함초롬돋움"/>
                <a:ea typeface="함초롬돋움"/>
                <a:cs typeface="함초롬돋움"/>
              </a:rPr>
              <a:t>와 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지카마쓰 몬자에몬</a:t>
            </a:r>
            <a:r>
              <a:rPr lang="ko-KR" altLang="en-US">
                <a:latin typeface="함초롬돋움"/>
                <a:ea typeface="함초롬돋움"/>
                <a:cs typeface="함초롬돋움"/>
              </a:rPr>
              <a:t>이 출현하여 독자적인 예술의 영역으로 발전시켰다</a:t>
            </a:r>
          </a:p>
        </p:txBody>
      </p:sp>
      <p:pic>
        <p:nvPicPr>
          <p:cNvPr id="19" name="_x74322432" descr="EMB000008905bfb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39552" y="4149080"/>
            <a:ext cx="3960440" cy="2564904"/>
          </a:xfrm>
          <a:prstGeom prst="rect">
            <a:avLst/>
          </a:prstGeom>
          <a:noFill/>
        </p:spPr>
      </p:pic>
      <p:pic>
        <p:nvPicPr>
          <p:cNvPr id="20" name="Picture 4" descr="분라쿠 본문 이미지 1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644008" y="4077072"/>
            <a:ext cx="4104456" cy="2564904"/>
          </a:xfrm>
          <a:prstGeom prst="rect">
            <a:avLst/>
          </a:prstGeom>
          <a:noFill/>
        </p:spPr>
      </p:pic>
      <p:pic>
        <p:nvPicPr>
          <p:cNvPr id="1028" name="Picture 4" descr="http://postfiles7.naver.net/20130924_134/lkjhg8910_1380004088124SViD2_JPEG/72.jpg?type=w1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372200" y="116632"/>
            <a:ext cx="2611175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Motion origin="layout" path="M 0 0 L 0.25000 0 " pathEditMode="relative" ptsTypes="">
                                      <p:cBhvr>
                                        <p:cTn id="6" dur="2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71 0.92917 L -0.45833 0.92500 L -0.44688 0.91944 L -0.43542 0.91389 L -0.42188 0.90833 L -0.40729 0.90278 L -0.39167 0.89583 L -0.37500 0.88889 L -0.35729 0.88194 L -0.33958 0.87361 L -0.32083 0.86667 L -0.30104 0.85833 L -0.28125 0.85000 L -0.26042 0.84028 L -0.23958 0.83194 L -0.19688 0.81389 L -0.15521 0.79444 L -0.11250 0.77639 L -0.09167 0.76667 L -0.07187 0.75694 L -0.05208 0.74722 L -0.03229 0.73750 L -0.01354 0.72778 L 0.00417 0.71944 L 0.02083 0.70972 L 0.03750 0.70000 L 0.05208 0.69167 L 0.06667 0.68333 L 0.07917 0.67500 L 0.09063 0.66667 L 0.10104 0.65833 L 0.11146 0.65000 L 0.12083 0.64167 L 0.13021 0.63472 L 0.13854 0.62639 L 0.14583 0.61806 L 0.15313 0.61111 L 0.16042 0.60278 L 0.16667 0.59444 L 0.17188 0.58750 L 0.17812 0.57917 L 0.18229 0.57222 L 0.19167 0.55556 L 0.19896 0.54028 L 0.20625 0.52500 L 0.21146 0.50972 L 0.21563 0.49306 L 0.21979 0.47639 L 0.22292 0.45972 L 0.22604 0.44306 L 0.23229 0.40833 L 0.23438 0.39028 L 0.23542 0.36944 L 0.23646 0.35000 L 0.23646 0.32778 L 0.23542 0.30556 L 0.23333 0.28472 L 0.23021 0.26111 L 0.22708 0.24028 L 0.22396 0.21806 L 0.21875 0.19722 L 0.21458 0.17639 L 0.20833 0.15694 L 0.20313 0.13750 L 0.19688 0.12083 L 0.18958 0.10556 L 0.18229 0.09167 L 0.17917 0.08472 L 0.17500 0.07917 L 0.16563 0.06806 L 0.15521 0.05833 L 0.14375 0.04861 L 0.13125 0.04028 L 0.11771 0.03333 L 0.10417 0.02639 L 0.09167 0.02083 L 0.07813 0.01528 L 0.06458 0.01111 L 0.05104 0.00694 L 0.03958 0.00417 L 0.02812 0.00278 L 0.01771 0.00139 L 0.00833 0 L 0.00417 0 L 0 0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71 0.92917 L -0.45833 0.92500 L -0.44688 0.91944 L -0.43542 0.91389 L -0.42188 0.90833 L -0.40729 0.90278 L -0.39167 0.89583 L -0.37500 0.88889 L -0.35729 0.88194 L -0.33958 0.87361 L -0.32083 0.86667 L -0.30104 0.85833 L -0.28125 0.85000 L -0.26042 0.84028 L -0.23958 0.83194 L -0.19688 0.81389 L -0.15521 0.79444 L -0.11250 0.77639 L -0.09167 0.76667 L -0.07187 0.75694 L -0.05208 0.74722 L -0.03229 0.73750 L -0.01354 0.72778 L 0.00417 0.71944 L 0.02083 0.70972 L 0.03750 0.70000 L 0.05208 0.69167 L 0.06667 0.68333 L 0.07917 0.67500 L 0.09063 0.66667 L 0.10104 0.65833 L 0.11146 0.65000 L 0.12083 0.64167 L 0.13021 0.63472 L 0.13854 0.62639 L 0.14583 0.61806 L 0.15313 0.61111 L 0.16042 0.60278 L 0.16667 0.59444 L 0.17188 0.58750 L 0.17812 0.57917 L 0.18229 0.57222 L 0.19167 0.55556 L 0.19896 0.54028 L 0.20625 0.52500 L 0.21146 0.50972 L 0.21563 0.49306 L 0.21979 0.47639 L 0.22292 0.45972 L 0.22604 0.44306 L 0.23229 0.40833 L 0.23438 0.39028 L 0.23542 0.36944 L 0.23646 0.35000 L 0.23646 0.32778 L 0.23542 0.30556 L 0.23333 0.28472 L 0.23021 0.26111 L 0.22708 0.24028 L 0.22396 0.21806 L 0.21875 0.19722 L 0.21458 0.17639 L 0.20833 0.15694 L 0.20313 0.13750 L 0.19688 0.12083 L 0.18958 0.10556 L 0.18229 0.09167 L 0.17917 0.08472 L 0.17500 0.07917 L 0.16563 0.06806 L 0.15521 0.05833 L 0.14375 0.04861 L 0.13125 0.04028 L 0.11771 0.03333 L 0.10417 0.02639 L 0.09167 0.02083 L 0.07813 0.01528 L 0.06458 0.01111 L 0.05104 0.00694 L 0.03958 0.00417 L 0.02812 0.00278 L 0.01771 0.00139 L 0.00833 0 L 0.00417 0 L 0 0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build="p" autoUpdateAnimBg="0"/>
      <p:bldP spid="10" grpId="0" autoUpdateAnimBg="0"/>
      <p:bldP spid="11" grpId="0" animBg="1"/>
      <p:bldP spid="12" grpId="0" animBg="1"/>
      <p:bldP spid="13" grpId="0" autoUpdateAnimBg="0"/>
      <p:bldP spid="14" grpId="0" animBg="1"/>
      <p:bldP spid="15" grpId="0" animBg="1"/>
      <p:bldP spid="17" grpId="0" autoUpdateAnimBg="0"/>
      <p:bldP spid="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5" descr="800px-Sekigaharascreen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57158" y="928670"/>
            <a:ext cx="8496944" cy="3500462"/>
          </a:xfrm>
          <a:prstGeom prst="rect">
            <a:avLst/>
          </a:prstGeom>
        </p:spPr>
      </p:pic>
      <p:sp>
        <p:nvSpPr>
          <p:cNvPr id="6" name="제목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dirty="0" err="1" smtClean="0"/>
              <a:t>세키가하라전투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(1600)</a:t>
            </a:r>
            <a:endParaRPr lang="ko-KR" altLang="en-US" sz="3200" dirty="0"/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="" xmlns:p14="http://schemas.microsoft.com/office/powerpoint/2010/main" val="2908212797"/>
              </p:ext>
            </p:extLst>
          </p:nvPr>
        </p:nvGraphicFramePr>
        <p:xfrm>
          <a:off x="467544" y="4509120"/>
          <a:ext cx="813690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2.</a:t>
            </a:r>
            <a:r>
              <a:rPr lang="ko-KR" altLang="en-US" dirty="0"/>
              <a:t>예 능 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642910" y="928670"/>
            <a:ext cx="4248472" cy="4320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ko-KR" altLang="en-US" sz="2000" b="1" dirty="0"/>
              <a:t>◎</a:t>
            </a:r>
            <a:r>
              <a:rPr lang="ko-KR" altLang="en-US" sz="2000" b="1" dirty="0">
                <a:latin typeface="함초롬돋움"/>
                <a:ea typeface="함초롬돋움"/>
                <a:cs typeface="함초롬돋움"/>
              </a:rPr>
              <a:t>가부키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8596" y="135729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 lang="ko-KR" altLang="en-US"/>
            </a:pP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화려한 분장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독특한 연기와 음악으로 일본만의 색깔을 표현하는 대중예술 공연</a:t>
            </a:r>
            <a:endParaRPr lang="en-US" altLang="ko-KR" dirty="0">
              <a:latin typeface="함초롬돋움"/>
              <a:ea typeface="함초롬돋움"/>
              <a:cs typeface="함초롬돋움"/>
            </a:endParaRPr>
          </a:p>
        </p:txBody>
      </p:sp>
      <p:pic>
        <p:nvPicPr>
          <p:cNvPr id="11" name="_x74296808" descr="EMB000008905bfc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23528" y="2636912"/>
            <a:ext cx="2448272" cy="2520280"/>
          </a:xfrm>
          <a:prstGeom prst="rect">
            <a:avLst/>
          </a:prstGeom>
          <a:noFill/>
        </p:spPr>
      </p:pic>
      <p:pic>
        <p:nvPicPr>
          <p:cNvPr id="12" name="_x74312896" descr="EMB000008905bfd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2843808" y="2636912"/>
            <a:ext cx="2592288" cy="252028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5508104" y="2636912"/>
            <a:ext cx="2880320" cy="25202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" name="모서리가 둥근 직사각형 13"/>
          <p:cNvSpPr/>
          <p:nvPr/>
        </p:nvSpPr>
        <p:spPr>
          <a:xfrm>
            <a:off x="107504" y="5214950"/>
            <a:ext cx="3096344" cy="73433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17</a:t>
            </a:r>
            <a:r>
              <a:rPr lang="ko-KR" altLang="en-US" sz="1600" dirty="0" err="1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세기초</a:t>
            </a: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  여성이 가부키 춤을 추는 것이 유행</a:t>
            </a:r>
          </a:p>
          <a:p>
            <a:pPr algn="ctr">
              <a:defRPr lang="ko-KR" altLang="en-US"/>
            </a:pP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매춘부 확산</a:t>
            </a: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19872" y="5214950"/>
            <a:ext cx="3438144" cy="71438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막부에서 풍기문란을 단속하며 </a:t>
            </a:r>
            <a:r>
              <a:rPr lang="ko-KR" altLang="en-US" sz="1600" b="1" dirty="0" err="1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모든여성이</a:t>
            </a:r>
            <a:r>
              <a:rPr lang="ko-KR" altLang="en-US" sz="1600" b="1" dirty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무대에 서는 것을 금지함</a:t>
            </a:r>
            <a:endParaRPr lang="ko-KR" altLang="en-US" sz="1600" dirty="0">
              <a:solidFill>
                <a:srgbClr val="FF0000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6093296"/>
            <a:ext cx="3096344" cy="69329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여성의 분장을 한 </a:t>
            </a:r>
            <a:r>
              <a:rPr lang="ko-KR" altLang="en-US" b="1" dirty="0" err="1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어린소년</a:t>
            </a:r>
            <a:r>
              <a:rPr lang="ko-KR" altLang="en-US" dirty="0" err="1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을</a:t>
            </a:r>
            <a:r>
              <a:rPr lang="ko-KR" altLang="en-US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 배우로 출연</a:t>
            </a:r>
            <a:endParaRPr lang="en-US" altLang="ko-KR" dirty="0">
              <a:solidFill>
                <a:schemeClr val="tx1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14744" y="6072206"/>
            <a:ext cx="3096344" cy="69329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17</a:t>
            </a: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세가 중기</a:t>
            </a: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동성애 유행</a:t>
            </a:r>
            <a:r>
              <a:rPr lang="en-US" altLang="ko-KR" sz="1600" dirty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,</a:t>
            </a:r>
          </a:p>
          <a:p>
            <a:pPr marL="342900" indent="-342900" algn="ctr">
              <a:spcBef>
                <a:spcPct val="20000"/>
              </a:spcBef>
              <a:defRPr lang="ko-KR" altLang="en-US"/>
            </a:pPr>
            <a:r>
              <a:rPr lang="ko-KR" altLang="en-US" sz="1600" b="1" dirty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소년의 출연도 금지</a:t>
            </a:r>
            <a:r>
              <a:rPr lang="en-US" altLang="ko-KR" sz="1600" dirty="0">
                <a:solidFill>
                  <a:srgbClr val="FF0000"/>
                </a:solidFill>
                <a:latin typeface="HY바다L" pitchFamily="18" charset="-127"/>
                <a:ea typeface="HY바다L" pitchFamily="18" charset="-127"/>
              </a:rPr>
              <a:t> </a:t>
            </a:r>
          </a:p>
        </p:txBody>
      </p:sp>
      <p:sp>
        <p:nvSpPr>
          <p:cNvPr id="18" name="오른쪽 화살표 17"/>
          <p:cNvSpPr/>
          <p:nvPr/>
        </p:nvSpPr>
        <p:spPr>
          <a:xfrm>
            <a:off x="3203848" y="5445224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179512" y="6309320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3491880" y="6381328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876256" y="6381328"/>
            <a:ext cx="216024" cy="21602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215206" y="5357826"/>
            <a:ext cx="1785950" cy="135615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rgbClr val="FF0000"/>
                </a:solidFill>
              </a:rPr>
              <a:t>결국</a:t>
            </a:r>
            <a:r>
              <a:rPr lang="en-US" altLang="ko-KR" sz="2000" b="1">
                <a:solidFill>
                  <a:schemeClr val="tx1"/>
                </a:solidFill>
              </a:rPr>
              <a:t>, </a:t>
            </a:r>
            <a:r>
              <a:rPr lang="ko-KR" altLang="en-US" sz="2000" b="1">
                <a:solidFill>
                  <a:schemeClr val="tx1"/>
                </a:solidFill>
              </a:rPr>
              <a:t>성인남성만 출연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28596" y="178592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 lang="ko-KR" altLang="en-US"/>
            </a:pP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    본래 춤과 노래만 선보였지만 대사와 동작을 더해 더욱 대중적인 연극으로 </a:t>
            </a:r>
            <a:r>
              <a:rPr lang="ko-KR" altLang="en-US" dirty="0" smtClean="0">
                <a:latin typeface="함초롬돋움"/>
                <a:ea typeface="함초롬돋움"/>
                <a:cs typeface="함초롬돋움"/>
              </a:rPr>
              <a:t>거듭남</a:t>
            </a:r>
            <a:r>
              <a:rPr lang="en-US" altLang="ko-KR" dirty="0" smtClean="0">
                <a:latin typeface="함초롬돋움"/>
                <a:ea typeface="함초롬돋움"/>
                <a:cs typeface="함초롬돋움"/>
              </a:rPr>
              <a:t>.    </a:t>
            </a:r>
            <a:r>
              <a:rPr lang="ko-KR" altLang="en-US" dirty="0" smtClean="0">
                <a:latin typeface="함초롬돋움"/>
                <a:ea typeface="함초롬돋움"/>
                <a:cs typeface="함초롬돋움"/>
              </a:rPr>
              <a:t>본격적 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17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세기 말부터 민중의 연극으로 발전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animClr clrSpc="rgb">
                                      <p:cBhvr>
                                        <p:cTn id="37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set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animClr clrSpc="rgb">
                                      <p:cBhvr>
                                        <p:cTn id="43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set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animClr clrSpc="rgb">
                                      <p:cBhvr>
                                        <p:cTn id="49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B80A"/>
                                      </p:to>
                                    </p:animClr>
                                    <p:set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0" grpId="0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2.</a:t>
            </a:r>
            <a:r>
              <a:rPr lang="ko-KR" altLang="en-US" dirty="0"/>
              <a:t>예 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5786" y="928670"/>
            <a:ext cx="8229600" cy="460647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ko-KR" altLang="en-US" sz="2000" b="1" dirty="0">
                <a:latin typeface="함초롬돋움"/>
                <a:ea typeface="함초롬돋움"/>
                <a:cs typeface="함초롬돋움"/>
              </a:rPr>
              <a:t>◎</a:t>
            </a:r>
            <a:r>
              <a:rPr lang="ko-KR" altLang="en-US" sz="2400" b="1" dirty="0">
                <a:latin typeface="함초롬돋움"/>
                <a:ea typeface="함초롬돋움"/>
                <a:cs typeface="함초롬돋움"/>
              </a:rPr>
              <a:t>노</a:t>
            </a:r>
            <a:r>
              <a:rPr lang="ko-KR" altLang="en-US" sz="2000" b="1" dirty="0">
                <a:latin typeface="함초롬돋움"/>
                <a:ea typeface="함초롬돋움"/>
                <a:cs typeface="함초롬돋움"/>
              </a:rPr>
              <a:t> </a:t>
            </a:r>
          </a:p>
          <a:p>
            <a:pPr>
              <a:buNone/>
              <a:defRPr lang="ko-KR" altLang="en-US"/>
            </a:pPr>
            <a:endParaRPr lang="en-US" altLang="ko-KR" sz="1800" dirty="0"/>
          </a:p>
          <a:p>
            <a:pPr>
              <a:buNone/>
              <a:defRPr lang="ko-KR" altLang="en-US"/>
            </a:pPr>
            <a:endParaRPr lang="en-US" altLang="ko-KR" sz="1800" dirty="0"/>
          </a:p>
          <a:p>
            <a:pPr>
              <a:buNone/>
              <a:defRPr lang="ko-KR" altLang="en-US"/>
            </a:pPr>
            <a:endParaRPr lang="en-US" altLang="ko-KR" sz="1800" dirty="0"/>
          </a:p>
          <a:p>
            <a:pPr>
              <a:buNone/>
              <a:defRPr lang="ko-KR" altLang="en-US"/>
            </a:pPr>
            <a:endParaRPr lang="en-US" altLang="ko-KR" sz="1800" dirty="0"/>
          </a:p>
          <a:p>
            <a:pPr>
              <a:buNone/>
              <a:defRPr lang="ko-KR" altLang="en-US"/>
            </a:pPr>
            <a:endParaRPr lang="en-US" altLang="ko-KR" sz="1800" dirty="0"/>
          </a:p>
          <a:p>
            <a:pPr>
              <a:buNone/>
              <a:defRPr lang="ko-KR" altLang="en-US"/>
            </a:pPr>
            <a:endParaRPr lang="en-US" altLang="ko-KR" sz="1800" dirty="0"/>
          </a:p>
        </p:txBody>
      </p:sp>
      <p:sp>
        <p:nvSpPr>
          <p:cNvPr id="6" name="직사각형 5"/>
          <p:cNvSpPr/>
          <p:nvPr/>
        </p:nvSpPr>
        <p:spPr>
          <a:xfrm>
            <a:off x="899592" y="1412776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일본의 전통적인 가면 무극</a:t>
            </a:r>
            <a:r>
              <a:rPr lang="en-US" altLang="ko-KR"/>
              <a:t>. 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99592" y="1772816"/>
            <a:ext cx="744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귀족층의 연극으로 발전</a:t>
            </a:r>
            <a:r>
              <a:rPr lang="en-US" altLang="ko-KR"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>
                <a:latin typeface="함초롬돋움"/>
                <a:ea typeface="함초롬돋움"/>
                <a:cs typeface="함초롬돋움"/>
              </a:rPr>
              <a:t> 에도 시대에는 무사 계급의 예능으로 자리매김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99592" y="2060848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latin typeface="함초롬돋움"/>
                <a:ea typeface="함초롬돋움"/>
                <a:cs typeface="함초롬돋움"/>
              </a:rPr>
              <a:t>신사에서는 제사 의식의 일부로 사용된다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9" name="Picture 2" descr="노 본문 이미지 1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51520" y="3573016"/>
            <a:ext cx="3024336" cy="2736304"/>
          </a:xfrm>
          <a:prstGeom prst="rect">
            <a:avLst/>
          </a:prstGeom>
          <a:noFill/>
        </p:spPr>
      </p:pic>
      <p:pic>
        <p:nvPicPr>
          <p:cNvPr id="10" name="Picture 4" descr="노멘(能面)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635896" y="3573016"/>
            <a:ext cx="4824536" cy="2592288"/>
          </a:xfrm>
          <a:prstGeom prst="rect">
            <a:avLst/>
          </a:prstGeom>
          <a:noFill/>
        </p:spPr>
      </p:pic>
      <p:sp>
        <p:nvSpPr>
          <p:cNvPr id="11" name="줄무늬가 있는 오른쪽 화살표 10"/>
          <p:cNvSpPr/>
          <p:nvPr/>
        </p:nvSpPr>
        <p:spPr>
          <a:xfrm>
            <a:off x="395536" y="2564904"/>
            <a:ext cx="432048" cy="360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71600" y="25649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 dirty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막부에 의해 특별히 보호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되어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, </a:t>
            </a:r>
            <a:r>
              <a:rPr lang="ko-KR" altLang="en-US" dirty="0">
                <a:latin typeface="함초롬돋움"/>
                <a:ea typeface="함초롬돋움"/>
                <a:cs typeface="함초롬돋움"/>
              </a:rPr>
              <a:t>오히려 새로운 시대의 예능으로 발전할 기회를 상실하였다</a:t>
            </a:r>
            <a:r>
              <a:rPr lang="en-US" altLang="ko-KR" dirty="0">
                <a:latin typeface="함초롬돋움"/>
                <a:ea typeface="함초롬돋움"/>
                <a:cs typeface="함초롬돋움"/>
              </a:rPr>
              <a:t>.</a:t>
            </a:r>
            <a:endParaRPr lang="ko-KR" altLang="en-US" dirty="0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6" name="구름 15"/>
          <p:cNvSpPr/>
          <p:nvPr/>
        </p:nvSpPr>
        <p:spPr>
          <a:xfrm>
            <a:off x="5220072" y="0"/>
            <a:ext cx="2016224" cy="17728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436096" y="332656"/>
            <a:ext cx="1728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 b="1">
                <a:solidFill>
                  <a:schemeClr val="bg2"/>
                </a:solidFill>
              </a:rPr>
              <a:t>여성역을 맡은 배우는 </a:t>
            </a:r>
          </a:p>
          <a:p>
            <a:pPr lvl="0">
              <a:defRPr lang="ko-KR" altLang="en-US"/>
            </a:pPr>
            <a:r>
              <a:rPr lang="ko-KR" altLang="en-US" sz="1600" b="1">
                <a:solidFill>
                  <a:schemeClr val="bg2"/>
                </a:solidFill>
              </a:rPr>
              <a:t>여성적 발성을 하지 않는다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6" grpId="0" autoUpdateAnimBg="0"/>
      <p:bldP spid="7" grpId="0" autoUpdateAnimBg="0"/>
      <p:bldP spid="8" grpId="0" autoUpdateAnimBg="0"/>
      <p:bldP spid="11" grpId="0" animBg="1"/>
      <p:bldP spid="12" grpId="0" autoUpdateAnimBg="0"/>
      <p:bldP spid="16" grpId="0" animBg="1"/>
      <p:bldP spid="1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물결 26"/>
          <p:cNvSpPr/>
          <p:nvPr/>
        </p:nvSpPr>
        <p:spPr>
          <a:xfrm>
            <a:off x="285720" y="5929330"/>
            <a:ext cx="3600400" cy="739460"/>
          </a:xfrm>
          <a:prstGeom prst="wave">
            <a:avLst>
              <a:gd name="adj1" fmla="val 7920"/>
              <a:gd name="adj2" fmla="val 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dirty="0"/>
              <a:t>3.</a:t>
            </a:r>
            <a:r>
              <a:rPr lang="ko-KR" altLang="en-US" dirty="0"/>
              <a:t>회 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60648"/>
          </a:xfrm>
        </p:spPr>
        <p:txBody>
          <a:bodyPr>
            <a:normAutofit/>
          </a:bodyPr>
          <a:lstStyle/>
          <a:p>
            <a:pPr>
              <a:buNone/>
              <a:defRPr lang="ko-KR" altLang="en-US"/>
            </a:pPr>
            <a:r>
              <a:rPr lang="ko-KR" altLang="en-US" sz="1800" b="1"/>
              <a:t>◎</a:t>
            </a:r>
            <a:r>
              <a:rPr lang="ko-KR" altLang="en-US" sz="2000" b="1">
                <a:latin typeface="함초롬돋움"/>
                <a:ea typeface="함초롬돋움"/>
                <a:cs typeface="함초롬돋움"/>
              </a:rPr>
              <a:t>우키요에</a:t>
            </a:r>
            <a:endParaRPr lang="en-US" altLang="ko-KR" sz="2000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23553" name="_x74308880" descr="EMB000008905bfe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6372200" y="188640"/>
            <a:ext cx="2771800" cy="2088232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pic>
        <p:nvPicPr>
          <p:cNvPr id="23555" name="_x74432472" descr="EMB000008905bff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372200" y="2276872"/>
            <a:ext cx="2771800" cy="1872208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39552" y="19888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 lang="ko-KR" altLang="en-US"/>
            </a:pPr>
            <a:r>
              <a:rPr lang="ko-KR" altLang="en-US" b="1">
                <a:latin typeface="함초롬돋움"/>
                <a:ea typeface="함초롬돋움"/>
                <a:cs typeface="함초롬돋움"/>
              </a:rPr>
              <a:t>일본 에도시대</a:t>
            </a:r>
            <a:r>
              <a:rPr lang="en-US" altLang="ko-KR" b="1">
                <a:latin typeface="함초롬돋움"/>
                <a:ea typeface="함초롬돋움"/>
                <a:cs typeface="함초롬돋움"/>
              </a:rPr>
              <a:t>(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江戶</a:t>
            </a:r>
            <a:r>
              <a:rPr lang="en-US" altLang="ko-KR" b="1">
                <a:latin typeface="함초롬돋움"/>
                <a:ea typeface="함초롬돋움"/>
                <a:cs typeface="함초롬돋움"/>
              </a:rPr>
              <a:t>, 1603~1867)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에 서민계층을 기반으로</a:t>
            </a:r>
            <a:r>
              <a:rPr lang="en-US" altLang="ko-KR" b="1">
                <a:latin typeface="함초롬돋움"/>
                <a:ea typeface="함초롬돋움"/>
                <a:cs typeface="함초롬돋움"/>
              </a:rPr>
              <a:t> 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발달한 사회풍속이나 인간 묘사 등을 주제로 삼은 목판화</a:t>
            </a:r>
            <a:endParaRPr lang="en-US" altLang="ko-KR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55576" y="1556792"/>
            <a:ext cx="648072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굽은 화살표 9"/>
          <p:cNvSpPr/>
          <p:nvPr/>
        </p:nvSpPr>
        <p:spPr>
          <a:xfrm>
            <a:off x="971600" y="1412776"/>
            <a:ext cx="216024" cy="1440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268760"/>
            <a:ext cx="2448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400" dirty="0"/>
              <a:t>‘</a:t>
            </a:r>
            <a:r>
              <a:rPr lang="ko-KR" altLang="en-US" sz="1400" dirty="0" err="1"/>
              <a:t>덧없는세상</a:t>
            </a:r>
            <a:r>
              <a:rPr lang="en-US" altLang="ko-KR" sz="1400" dirty="0"/>
              <a:t>’ </a:t>
            </a:r>
            <a:r>
              <a:rPr lang="ko-KR" altLang="en-US" sz="1400" dirty="0"/>
              <a:t>속세를 지칭</a:t>
            </a:r>
          </a:p>
          <a:p>
            <a:pPr lvl="0">
              <a:defRPr lang="ko-KR" altLang="en-US"/>
            </a:pPr>
            <a:endParaRPr lang="ko-KR" altLang="en-US" sz="1100" dirty="0"/>
          </a:p>
        </p:txBody>
      </p:sp>
      <p:pic>
        <p:nvPicPr>
          <p:cNvPr id="26626" name="Picture 2" descr="기타가와 우타미로 &lt;부인상학십체-바람둥이상(婦人相學十體-浮氣の相)&gt;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211960" y="4149080"/>
            <a:ext cx="2360931" cy="2708920"/>
          </a:xfrm>
          <a:prstGeom prst="rect">
            <a:avLst/>
          </a:prstGeom>
          <a:noFill/>
        </p:spPr>
      </p:pic>
      <p:pic>
        <p:nvPicPr>
          <p:cNvPr id="26628" name="Picture 4" descr="도슈사이 샤라쿠의 '인물화'.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6551712" y="4149080"/>
            <a:ext cx="2592288" cy="27089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9552" y="3284984"/>
            <a:ext cx="503258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에도시대에</a:t>
            </a:r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가장 많이 언급되는 회화</a:t>
            </a:r>
          </a:p>
        </p:txBody>
      </p:sp>
      <p:sp>
        <p:nvSpPr>
          <p:cNvPr id="18" name="순서도: 대체 처리 17"/>
          <p:cNvSpPr/>
          <p:nvPr/>
        </p:nvSpPr>
        <p:spPr>
          <a:xfrm>
            <a:off x="142844" y="3857628"/>
            <a:ext cx="3133012" cy="867516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우</a:t>
            </a:r>
            <a:r>
              <a:rPr lang="en-US" altLang="ko-KR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.</a:t>
            </a:r>
            <a:r>
              <a:rPr lang="ko-KR" altLang="en-US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키</a:t>
            </a:r>
            <a:r>
              <a:rPr lang="en-US" altLang="ko-KR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.</a:t>
            </a:r>
            <a:r>
              <a:rPr lang="ko-KR" altLang="en-US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요</a:t>
            </a:r>
            <a:r>
              <a:rPr lang="en-US" altLang="ko-KR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.</a:t>
            </a:r>
            <a:r>
              <a:rPr lang="ko-KR" altLang="en-US" sz="2800">
                <a:solidFill>
                  <a:srgbClr val="FF0000"/>
                </a:solidFill>
                <a:latin typeface="휴먼둥근헤드라인"/>
                <a:ea typeface="휴먼둥근헤드라인"/>
              </a:rPr>
              <a:t>에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857356" y="485776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34" y="5143512"/>
            <a:ext cx="3096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dirty="0"/>
              <a:t>‘</a:t>
            </a:r>
            <a:r>
              <a:rPr lang="ko-KR" altLang="en-US" sz="2400" b="1" dirty="0" err="1">
                <a:solidFill>
                  <a:srgbClr val="0070C0"/>
                </a:solidFill>
              </a:rPr>
              <a:t>조닌</a:t>
            </a:r>
            <a:r>
              <a:rPr lang="en-US" altLang="ko-KR" sz="2400" b="1" dirty="0"/>
              <a:t>’</a:t>
            </a:r>
            <a:r>
              <a:rPr lang="ko-KR" altLang="en-US" b="1" dirty="0"/>
              <a:t> 이라는 새로운 계층이 향유한 문화이기 때문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9552" y="2852936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latin typeface="함초롬돋움"/>
                <a:ea typeface="함초롬돋움"/>
                <a:cs typeface="함초롬돋움"/>
              </a:rPr>
              <a:t>일본 문화를 가장 잘 표현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348" y="6143644"/>
            <a:ext cx="27799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>
                <a:latin typeface="휴먼편지체" pitchFamily="18" charset="-127"/>
                <a:ea typeface="휴먼편지체" pitchFamily="18" charset="-127"/>
              </a:rPr>
              <a:t>일본이 낳은 세계적인 유산</a:t>
            </a:r>
          </a:p>
        </p:txBody>
      </p:sp>
      <p:sp>
        <p:nvSpPr>
          <p:cNvPr id="25" name="하트 24"/>
          <p:cNvSpPr/>
          <p:nvPr/>
        </p:nvSpPr>
        <p:spPr>
          <a:xfrm>
            <a:off x="3419872" y="3933056"/>
            <a:ext cx="576064" cy="432048"/>
          </a:xfrm>
          <a:prstGeom prst="hear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816" y="4005064"/>
            <a:ext cx="1800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400" b="1"/>
              <a:t>모네와 고흐도 반함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5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3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30" decel="10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20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3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230" decel="10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20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 fill="hold" tmFilter="0, 0; 0.125,0.2665; 0.25,0.4; 0.375,0.465; 0.5,0.5;  0.625,0.535; 0.75,0.6; 0.875,0.7335; 1,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 fill="hold" tmFilter="0, 0; 0.125,0.2665; 0.25,0.4; 0.375,0.465; 0.5,0.5;  0.625,0.535; 0.75,0.6; 0.875,0.7335; 1,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 fill="hold" tmFilter="0, 0; 0.125,0.2665; 0.25,0.4; 0.375,0.465; 0.5,0.5;  0.625,0.535; 0.75,0.6; 0.875,0.7335; 1,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 fill="hold" tmFilter="0, 0; 0.125,0.2665; 0.25,0.4; 0.375,0.465; 0.5,0.5;  0.625,0.535; 0.75,0.6; 0.875,0.7335; 1,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 fill="hold" tmFilter="0, 0; 0.125,0.2665; 0.25,0.4; 0.375,0.465; 0.5,0.5;  0.625,0.535; 0.75,0.6; 0.875,0.7335; 1,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 fill="hold" tmFilter="0, 0; 0.125,0.2665; 0.25,0.4; 0.375,0.465; 0.5,0.5;  0.625,0.535; 0.75,0.6; 0.875,0.7335; 1,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 fill="hold" tmFilter="0, 0; 0.125,0.2665; 0.25,0.4; 0.375,0.465; 0.5,0.5;  0.625,0.535; 0.75,0.6; 0.875,0.7335; 1,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 fill="hold" tmFilter="0, 0; 0.125,0.2665; 0.25,0.4; 0.375,0.465; 0.5,0.5;  0.625,0.535; 0.75,0.6; 0.875,0.7335; 1,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build="p" autoUpdateAnimBg="0"/>
      <p:bldP spid="8" grpId="0" autoUpdateAnimBg="0"/>
      <p:bldP spid="9" grpId="0" animBg="1"/>
      <p:bldP spid="10" grpId="0" animBg="1"/>
      <p:bldP spid="11" grpId="0" autoUpdateAnimBg="0"/>
      <p:bldP spid="17" grpId="0" autoUpdateAnimBg="0"/>
      <p:bldP spid="18" grpId="0" animBg="1"/>
      <p:bldP spid="18" grpId="1" animBg="1"/>
      <p:bldP spid="22" grpId="0" autoUpdateAnimBg="0"/>
      <p:bldP spid="23" grpId="0" autoUpdateAnimBg="0"/>
      <p:bldP spid="24" grpId="0" autoUpdateAnimBg="0"/>
      <p:bldP spid="25" grpId="0" animBg="1"/>
      <p:bldP spid="2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79712" y="2348880"/>
            <a:ext cx="59611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lang="ko-KR" altLang="en-US"/>
            </a:pPr>
            <a:r>
              <a:rPr lang="ko-KR" altLang="en-US" sz="8000" b="1"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</a:rPr>
              <a:t>감사합니다</a:t>
            </a:r>
            <a:r>
              <a:rPr lang="en-US" altLang="ko-KR" sz="8000" b="1"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92888" cy="792088"/>
          </a:xfrm>
        </p:spPr>
        <p:txBody>
          <a:bodyPr>
            <a:noAutofit/>
          </a:bodyPr>
          <a:lstStyle/>
          <a:p>
            <a:pPr algn="ctr"/>
            <a:r>
              <a:rPr lang="ko-KR" altLang="en-US" sz="4400" dirty="0" err="1" smtClean="0"/>
              <a:t>도쿠가와</a:t>
            </a:r>
            <a:r>
              <a:rPr lang="ko-KR" altLang="en-US" sz="4400" dirty="0" smtClean="0"/>
              <a:t> </a:t>
            </a:r>
            <a:r>
              <a:rPr lang="ko-KR" altLang="en-US" sz="4400" dirty="0" err="1" smtClean="0"/>
              <a:t>이에야스의</a:t>
            </a:r>
            <a:r>
              <a:rPr lang="ko-KR" altLang="en-US" sz="4400" dirty="0" smtClean="0"/>
              <a:t> 일생</a:t>
            </a:r>
            <a:endParaRPr lang="ko-KR" altLang="en-US" sz="4400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1511796354"/>
              </p:ext>
            </p:extLst>
          </p:nvPr>
        </p:nvGraphicFramePr>
        <p:xfrm>
          <a:off x="142844" y="1500174"/>
          <a:ext cx="489654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39" b="10439"/>
          <a:stretch>
            <a:fillRect/>
          </a:stretch>
        </p:blipFill>
        <p:spPr bwMode="auto">
          <a:xfrm>
            <a:off x="5214942" y="1643050"/>
            <a:ext cx="3777057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3504" y="542926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/>
              <a:t>도쿠가와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이에야스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1543 ~ 1616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9" b="13679"/>
          <a:stretch>
            <a:fillRect/>
          </a:stretch>
        </p:blipFill>
        <p:spPr>
          <a:xfrm>
            <a:off x="142844" y="500042"/>
            <a:ext cx="8715404" cy="362744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42910" y="4429132"/>
            <a:ext cx="7776864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오다가 쌀을 찧어 </a:t>
            </a:r>
            <a:r>
              <a:rPr lang="ko-KR" altLang="en-US" sz="2800" b="1" dirty="0" err="1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하시바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2800" b="1" dirty="0" err="1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도요토미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) 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가 반죽한 </a:t>
            </a:r>
            <a:endParaRPr lang="en-US" altLang="ko-KR" sz="2800" b="1" dirty="0">
              <a:solidFill>
                <a:schemeClr val="accent6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  <a:p>
            <a:pPr algn="ctr" fontAlgn="base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천하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’ 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라는 이름의 떡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..</a:t>
            </a:r>
          </a:p>
          <a:p>
            <a:pPr algn="ctr" fontAlgn="base"/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결국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힘 안들이고 먹은 것은 </a:t>
            </a:r>
            <a:r>
              <a:rPr lang="ko-KR" altLang="en-US" sz="2800" b="1" dirty="0" err="1">
                <a:solidFill>
                  <a:schemeClr val="accent6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도쿠가와</a:t>
            </a:r>
            <a:endParaRPr lang="ko-KR" altLang="en-US" sz="2800" b="1" dirty="0">
              <a:solidFill>
                <a:schemeClr val="accent6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3" y="117630"/>
            <a:ext cx="4783137" cy="62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1039948" y="1340768"/>
            <a:ext cx="7326966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base"/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울지 않는 두견새는 죽여버리겠</a:t>
            </a:r>
            <a:r>
              <a:rPr lang="ko-KR" altLang="en-US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marL="0" indent="0" fontAlgn="base">
              <a:buNone/>
            </a:pP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鳴かぬなら</a:t>
            </a:r>
            <a:r>
              <a:rPr lang="ko-KR" altLang="en-US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殺して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しまへ時鳥</a:t>
            </a:r>
            <a:r>
              <a:rPr lang="en-US" altLang="ko-KR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</a:t>
            </a:r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노부나가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marL="0" indent="0" fontAlgn="base">
              <a:buNone/>
            </a:pP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fontAlgn="base"/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울지 않는 두견새는 울게 해 보이겠다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marL="0" indent="0" fontAlgn="base">
              <a:buNone/>
            </a:pP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鳴かずともなかして見せふ杜鵑</a:t>
            </a:r>
            <a:r>
              <a:rPr lang="en-US" altLang="ko-KR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도요토미</a:t>
            </a:r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히데요시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marL="0" indent="0" fontAlgn="base">
              <a:buNone/>
            </a:pP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fontAlgn="base"/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울지 않으면 울 때까지 기다리겠다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marL="0" indent="0" fontAlgn="base">
              <a:buNone/>
            </a:pP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(</a:t>
            </a:r>
            <a:r>
              <a:rPr lang="ko-KR" altLang="en-US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鳴かぬなら鳴まで待よ</a:t>
            </a:r>
            <a:r>
              <a:rPr lang="ko-KR" altLang="en-US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郭公</a:t>
            </a:r>
            <a:r>
              <a:rPr lang="en-US" altLang="ko-KR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이에야스</a:t>
            </a:r>
            <a:r>
              <a:rPr lang="en-US" altLang="ko-KR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  <a:p>
            <a:pPr marL="0" indent="0" fontAlgn="base">
              <a:buNone/>
            </a:pP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fontAlgn="base"/>
            <a:r>
              <a:rPr lang="en-US" altLang="ko-KR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–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마쓰라</a:t>
            </a:r>
            <a:r>
              <a:rPr lang="ko-KR" altLang="en-US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기요시의 수필 갑자야화에 수록된 </a:t>
            </a:r>
            <a:r>
              <a:rPr lang="ko-KR" altLang="en-US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센류</a:t>
            </a:r>
            <a:r>
              <a:rPr lang="en-US" altLang="ko-KR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</a:t>
            </a:r>
            <a:endParaRPr lang="ko-KR" altLang="en-US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775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395920" y="2924944"/>
            <a:ext cx="822960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altLang="ko-KR" sz="2800" dirty="0" smtClean="0"/>
          </a:p>
          <a:p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1603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이에야스가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세이이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다이쇼군에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올라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에도에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개설한 </a:t>
            </a:r>
            <a:r>
              <a:rPr lang="ko-KR" altLang="en-US" sz="2800" b="1" dirty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중앙 집권적 무가 </a:t>
            </a:r>
            <a:r>
              <a:rPr lang="ko-KR" altLang="en-US" sz="2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정권</a:t>
            </a:r>
            <a:r>
              <a:rPr lang="en-US" altLang="ko-KR" sz="2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1867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도쿠가와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800" dirty="0" err="1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요시노부에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의한 대정봉환</a:t>
            </a:r>
            <a:r>
              <a:rPr lang="en-US" altLang="ko-KR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大政奉還</a:t>
            </a:r>
            <a:r>
              <a:rPr lang="en-US" altLang="ko-KR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까지 </a:t>
            </a:r>
            <a:r>
              <a:rPr lang="en-US" altLang="ko-KR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15</a:t>
            </a:r>
            <a:r>
              <a:rPr lang="ko-KR" altLang="en-US" sz="2800" dirty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대 </a:t>
            </a:r>
            <a:r>
              <a:rPr lang="en-US" altLang="ko-KR" sz="2800" b="1" dirty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265</a:t>
            </a:r>
            <a:r>
              <a:rPr lang="ko-KR" altLang="en-US" sz="2800" b="1" dirty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년 동안 </a:t>
            </a:r>
            <a:r>
              <a:rPr lang="ko-KR" altLang="en-US" sz="2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존속</a:t>
            </a:r>
            <a:r>
              <a:rPr lang="en-US" altLang="ko-KR" sz="2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endParaRPr lang="ko-KR" altLang="en-US" sz="2800" dirty="0"/>
          </a:p>
          <a:p>
            <a:endParaRPr lang="ko-KR" altLang="en-US" sz="2800" dirty="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1403648" y="1052736"/>
            <a:ext cx="6264696" cy="158417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6840760" cy="1143000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7200" b="1" dirty="0" err="1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</a:rPr>
              <a:t>에도막부란</a:t>
            </a:r>
            <a:r>
              <a:rPr lang="en-US" altLang="ko-KR" sz="7200" b="1" dirty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0"/>
                </a:gradFill>
              </a:rPr>
              <a:t>?</a:t>
            </a:r>
            <a:endParaRPr lang="ko-KR" altLang="en-US" sz="7200" b="1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8" name="텍스트 개체 틀 5"/>
          <p:cNvSpPr txBox="1"/>
          <p:nvPr/>
        </p:nvSpPr>
        <p:spPr>
          <a:xfrm>
            <a:off x="4429124" y="1714488"/>
            <a:ext cx="2808312" cy="7328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 algn="ctr" defTabSz="914400" eaLnBrk="1" latinLnBrk="1" hangingPunct="1">
              <a:lnSpc>
                <a:spcPct val="100000"/>
              </a:lnSpc>
              <a:spcBef>
                <a:spcPct val="6000"/>
              </a:spcBef>
              <a:spcAft>
                <a:spcPct val="0"/>
              </a:spcAft>
              <a:buClr>
                <a:schemeClr val="accent1"/>
              </a:buClr>
              <a:buSzPct val="80000"/>
              <a:defRPr lang="ko-KR"/>
            </a:pPr>
            <a:r>
              <a:rPr lang="en-US" altLang="ko-KR" sz="2800" b="0" i="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(1603~1867)</a:t>
            </a:r>
            <a:endParaRPr lang="ko-KR" altLang="en-US" sz="2800" b="0" i="0" spc="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4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4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4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2467</Words>
  <Application>Microsoft Office PowerPoint</Application>
  <PresentationFormat>화면 슬라이드 쇼(4:3)</PresentationFormat>
  <Paragraphs>575</Paragraphs>
  <Slides>53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태양</vt:lpstr>
      <vt:lpstr>   에도 시대</vt:lpstr>
      <vt:lpstr>슬라이드 2</vt:lpstr>
      <vt:lpstr>에도 시대의 탄생배경</vt:lpstr>
      <vt:lpstr>슬라이드 4</vt:lpstr>
      <vt:lpstr>세키가하라전투 (1600)</vt:lpstr>
      <vt:lpstr>도쿠가와 이에야스의 일생</vt:lpstr>
      <vt:lpstr>슬라이드 7</vt:lpstr>
      <vt:lpstr>슬라이드 8</vt:lpstr>
      <vt:lpstr>에도막부란?</vt:lpstr>
      <vt:lpstr>슬라이드 10</vt:lpstr>
      <vt:lpstr>주요 쇼군의 업적</vt:lpstr>
      <vt:lpstr>도쿠가와시대 막을 내리다.</vt:lpstr>
      <vt:lpstr>슬라이드 13</vt:lpstr>
      <vt:lpstr>대외관계</vt:lpstr>
      <vt:lpstr>쇄국정책</vt:lpstr>
      <vt:lpstr>* 무가법</vt:lpstr>
      <vt:lpstr>신킨고타이 제도</vt:lpstr>
      <vt:lpstr>슬라이드 18</vt:lpstr>
      <vt:lpstr>다누마의정치</vt:lpstr>
      <vt:lpstr>바쿠후의 3대 개혁 </vt:lpstr>
      <vt:lpstr>에도시대 경제</vt:lpstr>
      <vt:lpstr>에도시대 경제</vt:lpstr>
      <vt:lpstr>에도시대 경제</vt:lpstr>
      <vt:lpstr>에도시대 경제</vt:lpstr>
      <vt:lpstr>에도시대 경제</vt:lpstr>
      <vt:lpstr>에도시대 경제</vt:lpstr>
      <vt:lpstr>에도 시대의 사회</vt:lpstr>
      <vt:lpstr>슬라이드 28</vt:lpstr>
      <vt:lpstr>신분제도</vt:lpstr>
      <vt:lpstr>신분제도</vt:lpstr>
      <vt:lpstr>무사 , 농민 , 장인 , 상인</vt:lpstr>
      <vt:lpstr> 에타(穢多) . 히닌(非人)  </vt:lpstr>
      <vt:lpstr>농업의 발전</vt:lpstr>
      <vt:lpstr>산업의 발달  </vt:lpstr>
      <vt:lpstr> 수공업의 다양화  </vt:lpstr>
      <vt:lpstr>에도시대의 교통</vt:lpstr>
      <vt:lpstr>육상교통</vt:lpstr>
      <vt:lpstr>해상교통</vt:lpstr>
      <vt:lpstr>에도 시대의 난&amp;봉기</vt:lpstr>
      <vt:lpstr>시마바라의 난</vt:lpstr>
      <vt:lpstr>시마바라의 난</vt:lpstr>
      <vt:lpstr>시마바라의 난</vt:lpstr>
      <vt:lpstr>에도 4대 기근</vt:lpstr>
      <vt:lpstr>에도 4대 기근</vt:lpstr>
      <vt:lpstr>텐메이 대기근 (1782년~1788년) </vt:lpstr>
      <vt:lpstr>에도시대 문화</vt:lpstr>
      <vt:lpstr>1.문 학</vt:lpstr>
      <vt:lpstr>1.문 학</vt:lpstr>
      <vt:lpstr>2.예 능 </vt:lpstr>
      <vt:lpstr>2.예 능 </vt:lpstr>
      <vt:lpstr>2.예 능 </vt:lpstr>
      <vt:lpstr>3.회 화</vt:lpstr>
      <vt:lpstr>슬라이드 53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Mosong</dc:creator>
  <cp:lastModifiedBy>samsung</cp:lastModifiedBy>
  <cp:revision>57</cp:revision>
  <dcterms:created xsi:type="dcterms:W3CDTF">2014-09-30T10:15:04Z</dcterms:created>
  <dcterms:modified xsi:type="dcterms:W3CDTF">2014-10-13T13:26:55Z</dcterms:modified>
</cp:coreProperties>
</file>