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4" r:id="rId4"/>
    <p:sldId id="334" r:id="rId5"/>
    <p:sldId id="335" r:id="rId6"/>
    <p:sldId id="336" r:id="rId7"/>
    <p:sldId id="362" r:id="rId8"/>
    <p:sldId id="363" r:id="rId9"/>
    <p:sldId id="270" r:id="rId10"/>
    <p:sldId id="357" r:id="rId11"/>
    <p:sldId id="358" r:id="rId12"/>
    <p:sldId id="364" r:id="rId13"/>
    <p:sldId id="298" r:id="rId14"/>
    <p:sldId id="342" r:id="rId15"/>
    <p:sldId id="369" r:id="rId16"/>
    <p:sldId id="343" r:id="rId17"/>
    <p:sldId id="367" r:id="rId18"/>
    <p:sldId id="368" r:id="rId19"/>
    <p:sldId id="323" r:id="rId20"/>
    <p:sldId id="344" r:id="rId21"/>
    <p:sldId id="345" r:id="rId22"/>
    <p:sldId id="346" r:id="rId23"/>
    <p:sldId id="370" r:id="rId24"/>
    <p:sldId id="299" r:id="rId25"/>
    <p:sldId id="356" r:id="rId26"/>
    <p:sldId id="330" r:id="rId27"/>
    <p:sldId id="365" r:id="rId28"/>
    <p:sldId id="331" r:id="rId29"/>
    <p:sldId id="329" r:id="rId30"/>
    <p:sldId id="361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43" autoAdjust="0"/>
  </p:normalViewPr>
  <p:slideViewPr>
    <p:cSldViewPr>
      <p:cViewPr varScale="1">
        <p:scale>
          <a:sx n="63" d="100"/>
          <a:sy n="63" d="100"/>
        </p:scale>
        <p:origin x="-1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AF08-2D55-4710-9B68-15875F49F2D5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7D4E-6842-40F4-9E05-8697CD40B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468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938-147E-4713-95A0-4E62E1C76984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.co.kr/replay/show?prodId=10000&amp;lectId=1007478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.co.kr/replay/show?courseId=BP0PAPB0000000009&amp;stepId=01BP0PAPB0000000009&amp;lectId=300167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LZtukiAuP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ItYPzlom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12378" y="2061666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2378" y="2564904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061666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2564904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7489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100" dirty="0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일본 </a:t>
            </a:r>
            <a:r>
              <a:rPr kumimoji="0" lang="ko-KR" altLang="en-US" sz="3200" spc="100" dirty="0" err="1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근현대사</a:t>
            </a:r>
            <a:endParaRPr kumimoji="0" lang="ko-KR" altLang="en-US" sz="3200" spc="100" dirty="0">
              <a:latin typeface="HY견고딕" pitchFamily="18" charset="-127"/>
              <a:ea typeface="HY견고딕" pitchFamily="18" charset="-127"/>
              <a:cs typeface="조선일보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713" y="1916832"/>
            <a:ext cx="7380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err="1" smtClean="0">
                <a:solidFill>
                  <a:srgbClr val="FF0000"/>
                </a:solidFill>
                <a:latin typeface="+mj-ea"/>
              </a:rPr>
              <a:t>메이지유신</a:t>
            </a:r>
            <a:r>
              <a:rPr lang="ko-KR" altLang="en-US" sz="5400" b="1" dirty="0" err="1" smtClean="0">
                <a:latin typeface="+mj-ea"/>
              </a:rPr>
              <a:t>과</a:t>
            </a:r>
            <a:r>
              <a:rPr lang="ko-KR" altLang="en-US" sz="5400" b="1" dirty="0" smtClean="0">
                <a:latin typeface="+mj-ea"/>
              </a:rPr>
              <a:t> </a:t>
            </a:r>
            <a:endParaRPr lang="en-US" altLang="ko-KR" sz="5400" b="1" dirty="0" smtClean="0">
              <a:latin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smtClean="0">
                <a:latin typeface="+mj-ea"/>
              </a:rPr>
              <a:t>근대</a:t>
            </a:r>
            <a:r>
              <a:rPr lang="ko-KR" altLang="en-US" sz="5400" b="1" dirty="0" smtClean="0">
                <a:solidFill>
                  <a:srgbClr val="FF0000"/>
                </a:solidFill>
                <a:latin typeface="+mj-ea"/>
              </a:rPr>
              <a:t>국민국가</a:t>
            </a:r>
            <a:r>
              <a:rPr lang="ko-KR" altLang="en-US" sz="5400" b="1" dirty="0" smtClean="0">
                <a:latin typeface="+mj-ea"/>
              </a:rPr>
              <a:t>의 성립</a:t>
            </a:r>
            <a:endParaRPr lang="en-US" altLang="ko-KR" sz="5400" b="1" dirty="0" smtClean="0">
              <a:latin typeface="+mj-ea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619672" y="4437112"/>
            <a:ext cx="668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일본어일본학과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10</a:t>
            </a:r>
            <a:r>
              <a:rPr lang="ko-KR" altLang="en-US" sz="2000" b="1" dirty="0" smtClean="0">
                <a:latin typeface="+mn-ea"/>
              </a:rPr>
              <a:t>학번 김동기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김진희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정다민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000" b="1" dirty="0">
              <a:latin typeface="+mn-ea"/>
            </a:endParaRPr>
          </a:p>
          <a:p>
            <a:pPr algn="r"/>
            <a:r>
              <a:rPr lang="ko-KR" altLang="en-US" sz="2000" b="1" dirty="0" smtClean="0">
                <a:latin typeface="+mn-ea"/>
              </a:rPr>
              <a:t>호텔 관광학과   </a:t>
            </a:r>
            <a:r>
              <a:rPr lang="en-US" altLang="ko-KR" sz="2000" b="1" dirty="0" smtClean="0">
                <a:latin typeface="+mn-ea"/>
              </a:rPr>
              <a:t>11</a:t>
            </a:r>
            <a:r>
              <a:rPr lang="ko-KR" altLang="en-US" sz="2000" b="1" dirty="0" smtClean="0">
                <a:latin typeface="+mn-ea"/>
              </a:rPr>
              <a:t>학번 이유리</a:t>
            </a:r>
            <a:endParaRPr lang="en-US" altLang="ko-KR" sz="2000" b="1" dirty="0" smtClean="0">
              <a:latin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499992" y="4509120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42517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일</a:t>
            </a:r>
            <a:r>
              <a:rPr lang="ko-KR" altLang="en-US" b="1" dirty="0"/>
              <a:t>본제국과 근대일본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막부체제와의 비교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118" y="2060848"/>
            <a:ext cx="4653700" cy="315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35696" y="55172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에도시대</a:t>
            </a:r>
            <a:r>
              <a:rPr lang="ko-KR" altLang="en-US" b="1" dirty="0" smtClean="0"/>
              <a:t> 성의 모습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>
                <a:solidFill>
                  <a:srgbClr val="FF0000"/>
                </a:solidFill>
              </a:rPr>
              <a:t>일</a:t>
            </a:r>
            <a:r>
              <a:rPr lang="ko-KR" altLang="en-US" b="1" dirty="0"/>
              <a:t>본제국과 근대일본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/>
              <a:t>막부체제와의 비교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00" y="2060848"/>
            <a:ext cx="2972192" cy="36724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091098" cy="3672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6086580"/>
            <a:ext cx="654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에도시대의</a:t>
            </a:r>
            <a:r>
              <a:rPr lang="ko-KR" altLang="en-US" b="1" dirty="0" smtClean="0"/>
              <a:t> 서민들의 모습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>
                <a:solidFill>
                  <a:srgbClr val="FF0000"/>
                </a:solidFill>
              </a:rPr>
              <a:t>일</a:t>
            </a:r>
            <a:r>
              <a:rPr lang="ko-KR" altLang="en-US" b="1" dirty="0"/>
              <a:t>본제국과 근대일본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막부 말기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4" y="2276872"/>
            <a:ext cx="7441906" cy="24447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1840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사쓰마번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조슈번의</a:t>
            </a:r>
            <a:r>
              <a:rPr lang="ko-KR" altLang="en-US" dirty="0" smtClean="0"/>
              <a:t> 모습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889248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err="1">
                <a:solidFill>
                  <a:srgbClr val="FF0000"/>
                </a:solidFill>
              </a:rPr>
              <a:t>메</a:t>
            </a:r>
            <a:r>
              <a:rPr lang="ko-KR" altLang="en-US" sz="4400" b="1" dirty="0" err="1"/>
              <a:t>이지시대</a:t>
            </a:r>
            <a:r>
              <a:rPr lang="en-US" altLang="ko-KR" sz="4400" b="1" dirty="0"/>
              <a:t>,</a:t>
            </a:r>
            <a:r>
              <a:rPr lang="ko-KR" altLang="en-US" sz="4400" b="1" dirty="0"/>
              <a:t> </a:t>
            </a:r>
            <a:r>
              <a:rPr lang="ko-KR" altLang="en-US" sz="4400" b="1" dirty="0" err="1">
                <a:solidFill>
                  <a:srgbClr val="FF0000"/>
                </a:solidFill>
              </a:rPr>
              <a:t>다</a:t>
            </a:r>
            <a:r>
              <a:rPr lang="ko-KR" altLang="en-US" sz="4400" b="1" dirty="0" err="1"/>
              <a:t>이쇼시대</a:t>
            </a:r>
            <a:r>
              <a:rPr lang="en-US" altLang="ko-KR" sz="4400" b="1" dirty="0"/>
              <a:t>, </a:t>
            </a:r>
            <a:r>
              <a:rPr lang="ko-KR" altLang="en-US" sz="4400" b="1" dirty="0" err="1">
                <a:solidFill>
                  <a:srgbClr val="FF0000"/>
                </a:solidFill>
              </a:rPr>
              <a:t>쇼</a:t>
            </a:r>
            <a:r>
              <a:rPr lang="ko-KR" altLang="en-US" sz="4400" b="1" dirty="0" err="1"/>
              <a:t>와시대</a:t>
            </a:r>
            <a:r>
              <a:rPr lang="ko-KR" altLang="en-US" sz="4400" b="1" dirty="0"/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928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다</a:t>
            </a:r>
            <a:r>
              <a:rPr lang="ko-KR" altLang="en-US" b="1" dirty="0" err="1"/>
              <a:t>이쇼시대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쇼</a:t>
            </a:r>
            <a:r>
              <a:rPr lang="ko-KR" altLang="en-US" b="1" dirty="0" err="1"/>
              <a:t>와시대</a:t>
            </a:r>
            <a:r>
              <a:rPr lang="ko-KR" altLang="en-US" b="1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메이지시대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7" y="2238134"/>
            <a:ext cx="7619072" cy="2775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1680" y="5373216"/>
            <a:ext cx="66036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700" b="1" dirty="0" smtClean="0"/>
              <a:t>메이지 시대의 도쿄거리</a:t>
            </a:r>
            <a:endParaRPr lang="ko-KR" alt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928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다</a:t>
            </a:r>
            <a:r>
              <a:rPr lang="ko-KR" altLang="en-US" b="1" dirty="0" err="1"/>
              <a:t>이쇼시대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쇼</a:t>
            </a:r>
            <a:r>
              <a:rPr lang="ko-KR" altLang="en-US" b="1" dirty="0" err="1"/>
              <a:t>와시대</a:t>
            </a:r>
            <a:r>
              <a:rPr lang="ko-KR" altLang="en-US" b="1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다이쇼</a:t>
            </a:r>
            <a:r>
              <a:rPr lang="ko-KR" altLang="en-US" sz="2000" b="1" dirty="0" smtClean="0"/>
              <a:t> 시대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32776"/>
            <a:ext cx="3240360" cy="25422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42" y="2232776"/>
            <a:ext cx="2030669" cy="2542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53012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데모크라시와 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천황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다</a:t>
            </a:r>
            <a:r>
              <a:rPr lang="ko-KR" altLang="en-US" b="1" dirty="0" err="1"/>
              <a:t>이쇼시대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쇼</a:t>
            </a:r>
            <a:r>
              <a:rPr lang="ko-KR" altLang="en-US" b="1" dirty="0" err="1"/>
              <a:t>와시대</a:t>
            </a:r>
            <a:r>
              <a:rPr lang="ko-KR" altLang="en-US" b="1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쇼와 시대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0" y="1988840"/>
            <a:ext cx="2305856" cy="316835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200400" cy="3096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710" y="5661248"/>
            <a:ext cx="22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쇼와천황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77296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난징</a:t>
            </a:r>
            <a:r>
              <a:rPr lang="ko-KR" altLang="en-US" b="1" dirty="0" smtClean="0"/>
              <a:t> 대학살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다</a:t>
            </a:r>
            <a:r>
              <a:rPr lang="ko-KR" altLang="en-US" b="1" dirty="0" err="1"/>
              <a:t>이쇼시대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쇼</a:t>
            </a:r>
            <a:r>
              <a:rPr lang="ko-KR" altLang="en-US" b="1" dirty="0" err="1"/>
              <a:t>와시대</a:t>
            </a:r>
            <a:r>
              <a:rPr lang="ko-KR" altLang="en-US" b="1" dirty="0"/>
              <a:t> 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인간전시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292494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>
                <a:hlinkClick r:id="rId2"/>
              </a:rPr>
              <a:t>http://www.ebs.co.kr/replay/show?prodId=10000&amp;lectId=10074788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92888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</a:t>
            </a:r>
            <a:r>
              <a:rPr lang="en-US" altLang="ko-KR" b="1" dirty="0"/>
              <a:t>,</a:t>
            </a:r>
            <a:r>
              <a:rPr lang="ko-KR" altLang="en-US" b="1" dirty="0"/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다</a:t>
            </a:r>
            <a:r>
              <a:rPr lang="ko-KR" altLang="en-US" b="1" dirty="0" err="1"/>
              <a:t>이쇼시대</a:t>
            </a:r>
            <a:r>
              <a:rPr lang="en-US" altLang="ko-KR" b="1" dirty="0"/>
              <a:t>, </a:t>
            </a:r>
            <a:r>
              <a:rPr lang="ko-KR" altLang="en-US" b="1" dirty="0" err="1">
                <a:solidFill>
                  <a:srgbClr val="FF0000"/>
                </a:solidFill>
              </a:rPr>
              <a:t>쇼</a:t>
            </a:r>
            <a:r>
              <a:rPr lang="ko-KR" altLang="en-US" b="1" dirty="0" err="1"/>
              <a:t>와시대</a:t>
            </a:r>
            <a:r>
              <a:rPr lang="ko-KR" altLang="en-US" b="1" dirty="0"/>
              <a:t> 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청산되지 않은 과거</a:t>
            </a:r>
            <a:r>
              <a:rPr lang="en-US" altLang="ko-KR" sz="2000" b="1" dirty="0" smtClean="0"/>
              <a:t>.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85293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>
                <a:hlinkClick r:id="rId2"/>
              </a:rPr>
              <a:t>http://www.ebs.co.kr/replay/show?courseId=BP0PAPB0000000009&amp;stepId=01BP0PAPB0000000009&amp;lectId=3001673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9324528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err="1">
                <a:solidFill>
                  <a:srgbClr val="FF0000"/>
                </a:solidFill>
              </a:rPr>
              <a:t>메</a:t>
            </a:r>
            <a:r>
              <a:rPr lang="ko-KR" altLang="en-US" sz="4000" b="1" dirty="0" err="1"/>
              <a:t>이지유신에서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영향받은</a:t>
            </a:r>
            <a:r>
              <a:rPr lang="ko-KR" altLang="en-US" sz="4000" b="1" dirty="0"/>
              <a:t> </a:t>
            </a:r>
            <a:r>
              <a:rPr lang="ko-KR" altLang="en-US" sz="4000" b="1" dirty="0">
                <a:solidFill>
                  <a:srgbClr val="FF0000"/>
                </a:solidFill>
              </a:rPr>
              <a:t>근</a:t>
            </a:r>
            <a:r>
              <a:rPr lang="ko-KR" altLang="en-US" sz="4000" b="1" dirty="0"/>
              <a:t>대국민국가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64704"/>
            <a:ext cx="748823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spc="3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6600" b="1" spc="300" dirty="0" smtClean="0">
                <a:latin typeface="HY울릉도M" pitchFamily="18" charset="-127"/>
                <a:ea typeface="HY울릉도M" pitchFamily="18" charset="-127"/>
              </a:rPr>
              <a:t>목차</a:t>
            </a:r>
            <a:endParaRPr kumimoji="0" lang="ko-KR" altLang="en-US" sz="6600" spc="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95288" y="37893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8402" y="908720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28402" y="1411958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31640" y="908720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1411958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060848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/>
              <a:t>메이지시대의</a:t>
            </a:r>
            <a:r>
              <a:rPr lang="ko-KR" altLang="en-US" sz="2800" b="1" dirty="0"/>
              <a:t> 일본과 세계</a:t>
            </a:r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/>
              <a:t>일본제국과 근대일본</a:t>
            </a:r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 smtClean="0"/>
              <a:t>메이지시대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다이쇼시대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쇼와시대</a:t>
            </a:r>
            <a:r>
              <a:rPr lang="ko-KR" altLang="en-US" sz="2800" b="1" dirty="0" smtClean="0"/>
              <a:t> </a:t>
            </a:r>
            <a:endParaRPr lang="ko-KR" altLang="en-US" sz="2800" b="1" dirty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err="1"/>
              <a:t>메이지유신에서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영향받은</a:t>
            </a:r>
            <a:r>
              <a:rPr lang="ko-KR" altLang="en-US" sz="2800" b="1" dirty="0"/>
              <a:t> 근대국민국가</a:t>
            </a:r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/>
              <a:t>근대국민국가의 </a:t>
            </a:r>
            <a:r>
              <a:rPr lang="ko-KR" altLang="en-US" sz="2800" b="1" dirty="0" smtClean="0"/>
              <a:t>특징 </a:t>
            </a:r>
          </a:p>
          <a:p>
            <a:pPr marL="432000"/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496 3.7037E-6 L -4.16667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 animBg="1"/>
      <p:bldP spid="20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8092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500" b="1" dirty="0" err="1">
                <a:solidFill>
                  <a:srgbClr val="FF0000"/>
                </a:solidFill>
              </a:rPr>
              <a:t>메</a:t>
            </a:r>
            <a:r>
              <a:rPr lang="ko-KR" altLang="en-US" sz="3500" b="1" dirty="0" err="1"/>
              <a:t>이지유신에서</a:t>
            </a:r>
            <a:r>
              <a:rPr lang="ko-KR" altLang="en-US" sz="3500" b="1" dirty="0"/>
              <a:t> </a:t>
            </a:r>
            <a:r>
              <a:rPr lang="ko-KR" altLang="en-US" sz="3500" b="1" dirty="0" err="1"/>
              <a:t>영향받은</a:t>
            </a:r>
            <a:r>
              <a:rPr lang="ko-KR" altLang="en-US" sz="3500" b="1" dirty="0"/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근</a:t>
            </a:r>
            <a:r>
              <a:rPr lang="ko-KR" altLang="en-US" sz="3500" b="1" dirty="0"/>
              <a:t>대국민국가</a:t>
            </a:r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6" y="2060848"/>
            <a:ext cx="6874721" cy="374441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88024" y="1916832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noProof="0" dirty="0" smtClean="0"/>
              <a:t>대정봉</a:t>
            </a:r>
            <a:r>
              <a:rPr lang="ko-KR" altLang="en-US" sz="2000" b="1" noProof="0" dirty="0"/>
              <a:t>환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500" b="1" dirty="0" err="1">
                <a:solidFill>
                  <a:srgbClr val="FF0000"/>
                </a:solidFill>
              </a:rPr>
              <a:t>메</a:t>
            </a:r>
            <a:r>
              <a:rPr lang="ko-KR" altLang="en-US" sz="3500" b="1" dirty="0" err="1"/>
              <a:t>이지유신에서</a:t>
            </a:r>
            <a:r>
              <a:rPr lang="ko-KR" altLang="en-US" sz="3500" b="1" dirty="0"/>
              <a:t> </a:t>
            </a:r>
            <a:r>
              <a:rPr lang="ko-KR" altLang="en-US" sz="3500" b="1" dirty="0" err="1"/>
              <a:t>영향받은</a:t>
            </a:r>
            <a:r>
              <a:rPr lang="ko-KR" altLang="en-US" sz="3500" b="1" dirty="0"/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근</a:t>
            </a:r>
            <a:r>
              <a:rPr lang="ko-KR" altLang="en-US" sz="3500" b="1" dirty="0"/>
              <a:t>대국민국가</a:t>
            </a:r>
            <a:endParaRPr lang="ko-KR" altLang="en-US" sz="3500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6" y="2204864"/>
            <a:ext cx="7056784" cy="262519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dirty="0" smtClean="0"/>
              <a:t>사이고 </a:t>
            </a:r>
            <a:r>
              <a:rPr lang="ko-KR" altLang="en-US" sz="2000" b="1" dirty="0" err="1" smtClean="0"/>
              <a:t>다카모리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500" b="1" dirty="0" err="1">
                <a:solidFill>
                  <a:srgbClr val="FF0000"/>
                </a:solidFill>
              </a:rPr>
              <a:t>메</a:t>
            </a:r>
            <a:r>
              <a:rPr lang="ko-KR" altLang="en-US" sz="3500" b="1" dirty="0" err="1"/>
              <a:t>이지유신에서</a:t>
            </a:r>
            <a:r>
              <a:rPr lang="ko-KR" altLang="en-US" sz="3500" b="1" dirty="0"/>
              <a:t> </a:t>
            </a:r>
            <a:r>
              <a:rPr lang="ko-KR" altLang="en-US" sz="3500" b="1" dirty="0" err="1"/>
              <a:t>영향받은</a:t>
            </a:r>
            <a:r>
              <a:rPr lang="ko-KR" altLang="en-US" sz="3500" b="1" dirty="0"/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근</a:t>
            </a:r>
            <a:r>
              <a:rPr lang="ko-KR" altLang="en-US" sz="3500" b="1" dirty="0"/>
              <a:t>대국민국가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세이난</a:t>
            </a:r>
            <a:r>
              <a:rPr lang="ko-KR" altLang="en-US" sz="2000" b="1" dirty="0" smtClean="0"/>
              <a:t> 전쟁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78546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세이난</a:t>
            </a:r>
            <a:r>
              <a:rPr lang="ko-KR" altLang="en-US" sz="2000" b="1" dirty="0" smtClean="0"/>
              <a:t> 전쟁의 그림과 </a:t>
            </a:r>
            <a:r>
              <a:rPr lang="ko-KR" altLang="en-US" sz="2000" b="1" dirty="0" err="1" smtClean="0"/>
              <a:t>가고시마</a:t>
            </a:r>
            <a:r>
              <a:rPr lang="ko-KR" altLang="en-US" sz="2000" b="1" dirty="0" smtClean="0"/>
              <a:t> 성</a:t>
            </a:r>
            <a:endParaRPr lang="ko-KR" altLang="en-US" sz="2000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420804"/>
            <a:ext cx="4248472" cy="268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가고시마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428868"/>
            <a:ext cx="39807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500" b="1" dirty="0" err="1">
                <a:solidFill>
                  <a:srgbClr val="FF0000"/>
                </a:solidFill>
              </a:rPr>
              <a:t>메</a:t>
            </a:r>
            <a:r>
              <a:rPr lang="ko-KR" altLang="en-US" sz="3500" b="1" dirty="0" err="1"/>
              <a:t>이지유신에서</a:t>
            </a:r>
            <a:r>
              <a:rPr lang="ko-KR" altLang="en-US" sz="3500" b="1" dirty="0"/>
              <a:t> </a:t>
            </a:r>
            <a:r>
              <a:rPr lang="ko-KR" altLang="en-US" sz="3500" b="1" dirty="0" err="1"/>
              <a:t>영향받은</a:t>
            </a:r>
            <a:r>
              <a:rPr lang="ko-KR" altLang="en-US" sz="3500" b="1" dirty="0"/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근</a:t>
            </a:r>
            <a:r>
              <a:rPr lang="ko-KR" altLang="en-US" sz="3500" b="1" dirty="0"/>
              <a:t>대국민국가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6939" y="1700808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메이지 유신 정리 동영상</a:t>
            </a:r>
            <a:endParaRPr lang="en-US" altLang="ko-KR" sz="2000" b="1" dirty="0"/>
          </a:p>
          <a:p>
            <a:pPr>
              <a:buFont typeface="Wingdings" pitchFamily="2" charset="2"/>
              <a:buChar char="§"/>
            </a:pP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36204" y="227670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http://www.youtube.com/watch?v=CLZtukiAuPk</a:t>
            </a: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13443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FF0000"/>
                </a:solidFill>
              </a:rPr>
              <a:t>근</a:t>
            </a:r>
            <a:r>
              <a:rPr lang="ko-KR" altLang="en-US" sz="4400" b="1" dirty="0" smtClean="0"/>
              <a:t>대국민국가의 </a:t>
            </a:r>
            <a:r>
              <a:rPr lang="ko-KR" altLang="en-US" sz="4400" b="1" dirty="0"/>
              <a:t>특징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근</a:t>
            </a:r>
            <a:r>
              <a:rPr lang="ko-KR" altLang="en-US" b="1" dirty="0"/>
              <a:t>대국민국가의 특징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62438"/>
            <a:ext cx="3024336" cy="27363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99792" y="544522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/>
              <a:t>와세다</a:t>
            </a:r>
            <a:r>
              <a:rPr lang="ko-KR" altLang="en-US" sz="2000" b="1" dirty="0" smtClean="0"/>
              <a:t> 대학</a:t>
            </a:r>
            <a:endParaRPr lang="ko-KR" altLang="en-US" sz="20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02684"/>
            <a:ext cx="3048000" cy="2782499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교</a:t>
            </a:r>
            <a:r>
              <a:rPr lang="ko-KR" altLang="en-US" sz="2000" b="1" dirty="0"/>
              <a:t>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근</a:t>
            </a:r>
            <a:r>
              <a:rPr lang="ko-KR" altLang="en-US" b="1" dirty="0"/>
              <a:t>대국민국가의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종</a:t>
            </a:r>
            <a:r>
              <a:rPr lang="ko-KR" altLang="en-US" sz="2000" b="1" dirty="0"/>
              <a:t>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383576"/>
            <a:ext cx="4991218" cy="26424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일본의 신도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근</a:t>
            </a:r>
            <a:r>
              <a:rPr lang="ko-KR" altLang="en-US" b="1" dirty="0"/>
              <a:t>대국민국가의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문</a:t>
            </a:r>
            <a:r>
              <a:rPr lang="ko-KR" altLang="en-US" sz="2000" b="1" dirty="0"/>
              <a:t>학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326" y="1916832"/>
            <a:ext cx="2383251" cy="34318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580526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/>
              <a:t>나쓰메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소세키의</a:t>
            </a:r>
            <a:r>
              <a:rPr lang="ko-KR" altLang="en-US" sz="2000" b="1" dirty="0" smtClean="0"/>
              <a:t> 나는 고양이로소이다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759">
            <a:off x="5046649" y="3240346"/>
            <a:ext cx="2177690" cy="1751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근</a:t>
            </a:r>
            <a:r>
              <a:rPr lang="ko-KR" altLang="en-US" b="1" dirty="0"/>
              <a:t>대국민국가의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예</a:t>
            </a:r>
            <a:r>
              <a:rPr lang="ko-KR" altLang="en-US" sz="2000" b="1" dirty="0"/>
              <a:t>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07899"/>
            <a:ext cx="6688414" cy="2531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469" y="566124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mtClean="0"/>
              <a:t>연극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가부키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291">
            <a:off x="4633697" y="3205642"/>
            <a:ext cx="2799952" cy="20999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근</a:t>
            </a:r>
            <a:r>
              <a:rPr lang="ko-KR" altLang="en-US" b="1" dirty="0"/>
              <a:t>대국민국가의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식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주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916832"/>
            <a:ext cx="2609919" cy="37284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7784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서양식 의복과 음식의 변화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-1819" y="2492896"/>
            <a:ext cx="7236296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err="1">
                <a:solidFill>
                  <a:srgbClr val="FF0000"/>
                </a:solidFill>
              </a:rPr>
              <a:t>메</a:t>
            </a:r>
            <a:r>
              <a:rPr lang="ko-KR" altLang="en-US" sz="4400" b="1" dirty="0" err="1"/>
              <a:t>이지시대의</a:t>
            </a:r>
            <a:r>
              <a:rPr lang="ko-KR" altLang="en-US" sz="4400" b="1" dirty="0"/>
              <a:t> 일본과 세계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636912"/>
            <a:ext cx="781236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8800" b="1" dirty="0" smtClean="0">
                <a:latin typeface="+mj-ea"/>
                <a:ea typeface="+mj-ea"/>
                <a:cs typeface="+mj-cs"/>
              </a:rPr>
              <a:t>Thank You :-)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861048"/>
            <a:ext cx="9144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36704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이지시대의</a:t>
            </a:r>
            <a:r>
              <a:rPr lang="ko-KR" altLang="en-US" b="1" dirty="0"/>
              <a:t> 일본과 세계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메이지 유신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" y="1916833"/>
            <a:ext cx="3998210" cy="35283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3600399" cy="3528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604268"/>
            <a:ext cx="702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 메이지 유신 기념관과 메이지 천황의 모습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4736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이지시대의</a:t>
            </a:r>
            <a:r>
              <a:rPr lang="ko-KR" altLang="en-US" b="1" dirty="0"/>
              <a:t> 일본과 세계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징병제도의 변화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5538"/>
            <a:ext cx="4537579" cy="3163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856" y="55892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최초의 징병검사  </a:t>
            </a:r>
            <a:endParaRPr lang="ko-KR" altLang="en-US" sz="20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62" y="2065538"/>
            <a:ext cx="2405434" cy="312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264696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이지시대의</a:t>
            </a:r>
            <a:r>
              <a:rPr lang="ko-KR" altLang="en-US" b="1" dirty="0"/>
              <a:t> 일본과 세계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폐번치현</a:t>
            </a:r>
            <a:r>
              <a:rPr lang="ko-KR" altLang="en-US" sz="2000" b="1" dirty="0" smtClean="0"/>
              <a:t> 전후의 비교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9" y="2420888"/>
            <a:ext cx="3382481" cy="25202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462992"/>
            <a:ext cx="4143404" cy="243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24736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이지시대의</a:t>
            </a:r>
            <a:r>
              <a:rPr lang="ko-KR" altLang="en-US" b="1" dirty="0"/>
              <a:t> 일본과 세계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문명을 개방한 일본과 강화도 조약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004">
            <a:off x="640443" y="2375226"/>
            <a:ext cx="3459189" cy="25922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678">
            <a:off x="4599457" y="2621173"/>
            <a:ext cx="3901704" cy="224224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987824" y="5805264"/>
            <a:ext cx="38884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양복과 드레스를 입는 일본의 모습과 강화도 조약 당시의 모습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84776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메</a:t>
            </a:r>
            <a:r>
              <a:rPr lang="ko-KR" altLang="en-US" b="1" dirty="0" err="1"/>
              <a:t>이지시대의</a:t>
            </a:r>
            <a:r>
              <a:rPr lang="ko-KR" altLang="en-US" b="1" dirty="0"/>
              <a:t> 일본과 세계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메이지 유신 관련동영상</a:t>
            </a:r>
            <a:endParaRPr lang="en-US" altLang="ko-KR" sz="2000" b="1" dirty="0" smtClean="0"/>
          </a:p>
          <a:p>
            <a:pPr>
              <a:buFont typeface="Wingdings" pitchFamily="2" charset="2"/>
              <a:buChar char="§"/>
            </a:pP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u="sng" dirty="0">
                <a:hlinkClick r:id="rId2"/>
              </a:rPr>
              <a:t>http://www.youtube.com/watch?v=hZItYPzlomU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>
                <a:solidFill>
                  <a:srgbClr val="FF0000"/>
                </a:solidFill>
              </a:rPr>
              <a:t>일</a:t>
            </a:r>
            <a:r>
              <a:rPr lang="ko-KR" altLang="en-US" sz="4400" b="1" dirty="0"/>
              <a:t>본제국과 근대일본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246</Words>
  <Application>Microsoft Office PowerPoint</Application>
  <PresentationFormat>화면 슬라이드 쇼(4:3)</PresentationFormat>
  <Paragraphs>89</Paragraphs>
  <Slides>30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메이지시대의 일본과 세계</vt:lpstr>
      <vt:lpstr>메이지시대의 일본과 세계</vt:lpstr>
      <vt:lpstr>메이지시대의 일본과 세계</vt:lpstr>
      <vt:lpstr>메이지시대의 일본과 세계</vt:lpstr>
      <vt:lpstr>메이지시대의 일본과 세계</vt:lpstr>
      <vt:lpstr>슬라이드 9</vt:lpstr>
      <vt:lpstr>일본제국과 근대일본</vt:lpstr>
      <vt:lpstr>일본제국과 근대일본</vt:lpstr>
      <vt:lpstr>일본제국과 근대일본</vt:lpstr>
      <vt:lpstr>슬라이드 13</vt:lpstr>
      <vt:lpstr>메이지시대, 다이쇼시대, 쇼와시대 </vt:lpstr>
      <vt:lpstr>메이지시대, 다이쇼시대, 쇼와시대 </vt:lpstr>
      <vt:lpstr>메이지시대, 다이쇼시대, 쇼와시대 </vt:lpstr>
      <vt:lpstr>메이지시대, 다이쇼시대, 쇼와시대 </vt:lpstr>
      <vt:lpstr>메이지시대, 다이쇼시대, 쇼와시대 </vt:lpstr>
      <vt:lpstr>슬라이드 19</vt:lpstr>
      <vt:lpstr>메이지유신에서 영향받은 근대국민국가</vt:lpstr>
      <vt:lpstr>메이지유신에서 영향받은 근대국민국가</vt:lpstr>
      <vt:lpstr>메이지유신에서 영향받은 근대국민국가</vt:lpstr>
      <vt:lpstr>메이지유신에서 영향받은 근대국민국가</vt:lpstr>
      <vt:lpstr>슬라이드 24</vt:lpstr>
      <vt:lpstr>근대국민국가의 특징 </vt:lpstr>
      <vt:lpstr>근대국민국가의 특징 </vt:lpstr>
      <vt:lpstr>근대국민국가의 특징 </vt:lpstr>
      <vt:lpstr>근대국민국가의 특징 </vt:lpstr>
      <vt:lpstr>근대국민국가의 특징 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홍길동</cp:lastModifiedBy>
  <cp:revision>77</cp:revision>
  <dcterms:created xsi:type="dcterms:W3CDTF">2013-09-25T14:32:43Z</dcterms:created>
  <dcterms:modified xsi:type="dcterms:W3CDTF">2014-09-30T07:51:29Z</dcterms:modified>
</cp:coreProperties>
</file>