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1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73D5F-9289-4CE4-B49D-2A3D40092F6C}" type="datetimeFigureOut">
              <a:rPr lang="ko-KR" altLang="en-US" smtClean="0"/>
              <a:t>2014-05-21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33268-43C9-4573-ADF7-FCCF3A8EFD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38239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73D5F-9289-4CE4-B49D-2A3D40092F6C}" type="datetimeFigureOut">
              <a:rPr lang="ko-KR" altLang="en-US" smtClean="0"/>
              <a:t>2014-05-21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33268-43C9-4573-ADF7-FCCF3A8EFD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7638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73D5F-9289-4CE4-B49D-2A3D40092F6C}" type="datetimeFigureOut">
              <a:rPr lang="ko-KR" altLang="en-US" smtClean="0"/>
              <a:t>2014-05-21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33268-43C9-4573-ADF7-FCCF3A8EFD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5892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73D5F-9289-4CE4-B49D-2A3D40092F6C}" type="datetimeFigureOut">
              <a:rPr lang="ko-KR" altLang="en-US" smtClean="0"/>
              <a:t>2014-05-21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33268-43C9-4573-ADF7-FCCF3A8EFD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6443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73D5F-9289-4CE4-B49D-2A3D40092F6C}" type="datetimeFigureOut">
              <a:rPr lang="ko-KR" altLang="en-US" smtClean="0"/>
              <a:t>2014-05-21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33268-43C9-4573-ADF7-FCCF3A8EFD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1317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73D5F-9289-4CE4-B49D-2A3D40092F6C}" type="datetimeFigureOut">
              <a:rPr lang="ko-KR" altLang="en-US" smtClean="0"/>
              <a:t>2014-05-21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33268-43C9-4573-ADF7-FCCF3A8EFD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85495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73D5F-9289-4CE4-B49D-2A3D40092F6C}" type="datetimeFigureOut">
              <a:rPr lang="ko-KR" altLang="en-US" smtClean="0"/>
              <a:t>2014-05-21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33268-43C9-4573-ADF7-FCCF3A8EFD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0589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73D5F-9289-4CE4-B49D-2A3D40092F6C}" type="datetimeFigureOut">
              <a:rPr lang="ko-KR" altLang="en-US" smtClean="0"/>
              <a:t>2014-05-21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33268-43C9-4573-ADF7-FCCF3A8EFD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2743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73D5F-9289-4CE4-B49D-2A3D40092F6C}" type="datetimeFigureOut">
              <a:rPr lang="ko-KR" altLang="en-US" smtClean="0"/>
              <a:t>2014-05-21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33268-43C9-4573-ADF7-FCCF3A8EFD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08297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73D5F-9289-4CE4-B49D-2A3D40092F6C}" type="datetimeFigureOut">
              <a:rPr lang="ko-KR" altLang="en-US" smtClean="0"/>
              <a:t>2014-05-21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33268-43C9-4573-ADF7-FCCF3A8EFD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95610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73D5F-9289-4CE4-B49D-2A3D40092F6C}" type="datetimeFigureOut">
              <a:rPr lang="ko-KR" altLang="en-US" smtClean="0"/>
              <a:t>2014-05-21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33268-43C9-4573-ADF7-FCCF3A8EFD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3152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C73D5F-9289-4CE4-B49D-2A3D40092F6C}" type="datetimeFigureOut">
              <a:rPr lang="ko-KR" altLang="en-US" smtClean="0"/>
              <a:t>2014-05-21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E33268-43C9-4573-ADF7-FCCF3A8EFD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43572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34.png"/><Relationship Id="rId10" Type="http://schemas.microsoft.com/office/2007/relationships/hdphoto" Target="../media/hdphoto7.wdp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2.png"/><Relationship Id="rId7" Type="http://schemas.openxmlformats.org/officeDocument/2006/relationships/image" Target="../media/image3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microsoft.com/office/2007/relationships/hdphoto" Target="../media/hdphoto9.wdp"/><Relationship Id="rId5" Type="http://schemas.microsoft.com/office/2007/relationships/hdphoto" Target="../media/hdphoto8.wdp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microsoft.com/office/2007/relationships/hdphoto" Target="../media/hdphoto11.wdp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png"/><Relationship Id="rId7" Type="http://schemas.openxmlformats.org/officeDocument/2006/relationships/image" Target="../media/image64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5" Type="http://schemas.openxmlformats.org/officeDocument/2006/relationships/image" Target="../media/image62.png"/><Relationship Id="rId10" Type="http://schemas.openxmlformats.org/officeDocument/2006/relationships/image" Target="../media/image67.jpeg"/><Relationship Id="rId4" Type="http://schemas.openxmlformats.org/officeDocument/2006/relationships/image" Target="../media/image61.png"/><Relationship Id="rId9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9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4.png"/><Relationship Id="rId7" Type="http://schemas.openxmlformats.org/officeDocument/2006/relationships/image" Target="../media/image97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.kr/url?sa=i&amp;rct=j&amp;q=&amp;esrc=s&amp;source=images&amp;cd=&amp;cad=rja&amp;uact=8&amp;docid=FDAtBcrvUliggM&amp;tbnid=VcXwWE97oXpKnM:&amp;ved=0CAUQjRw&amp;url=http://greensol.tistory.com/category/%EC%97%AC%ED%96%89%EB%85%B8%ED%8A%B8/%EC%9D%BC%EB%B3%B8%20%EA%B5%90%ED%86%A0/%EC%98%A4%EC%82%AC%EC%B9%B4&amp;ei=-_RgU52QEYeQuATXt4IY&amp;bvm=bv.65636070,d.aGc&amp;psig=AFQjCNGzdSd2-MMBYUChUy-WzybNXjKZ3Q&amp;ust=1398949109199761" TargetMode="Externa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4.png"/><Relationship Id="rId7" Type="http://schemas.openxmlformats.org/officeDocument/2006/relationships/image" Target="../media/image10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hyperlink" Target="http://www.google.co.kr/url?sa=i&amp;rct=j&amp;q=&amp;esrc=s&amp;source=images&amp;cd=&amp;cad=rja&amp;uact=8&amp;docid=j-7qEcCpziVqcM&amp;tbnid=kkgm9ldKpRhH7M:&amp;ved=0CAUQjRw&amp;url=http://www.raubacapeu.net/people/yves/pictures/2002/04/28/kyoto-scan20020524006.html&amp;ei=CX8xU_PXJcm0iQfHkIGwDg&amp;bvm=bv.63587204,d.aGc&amp;psig=AFQjCNHccQmQtmc3mZ6ftrZKd98VaqpFhQ&amp;ust=1395839086131855" TargetMode="External"/><Relationship Id="rId7" Type="http://schemas.openxmlformats.org/officeDocument/2006/relationships/hyperlink" Target="http://www.google.co.kr/url?sa=i&amp;rct=j&amp;q=&amp;esrc=s&amp;source=images&amp;cd=&amp;cad=rja&amp;uact=8&amp;docid=tBBpZYS5Wm0CoM&amp;tbnid=uMrgSHImOa8SCM:&amp;ved=0CAUQjRw&amp;url=http://www.city.kyoto.jp/koho/kor/historical/heritage/l.html&amp;ei=9n4xU9r1HIj8iAeN4YGoDg&amp;bvm=bv.63587204,d.aGc&amp;psig=AFQjCNHccQmQtmc3mZ6ftrZKd98VaqpFhQ&amp;ust=1395839086131855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1.png"/><Relationship Id="rId3" Type="http://schemas.microsoft.com/office/2007/relationships/hdphoto" Target="../media/hdphoto1.wdp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microsoft.com/office/2007/relationships/hdphoto" Target="../media/hdphoto3.wdp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2.png"/><Relationship Id="rId9" Type="http://schemas.openxmlformats.org/officeDocument/2006/relationships/image" Target="../media/image28.png"/><Relationship Id="rId1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179512" y="476672"/>
            <a:ext cx="8784976" cy="6192688"/>
          </a:xfrm>
          <a:prstGeom prst="roundRect">
            <a:avLst>
              <a:gd name="adj" fmla="val 11026"/>
            </a:avLst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-99392"/>
            <a:ext cx="93821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67" y="980728"/>
            <a:ext cx="8139265" cy="5477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565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179512" y="476672"/>
            <a:ext cx="8784976" cy="6192688"/>
          </a:xfrm>
          <a:prstGeom prst="roundRect">
            <a:avLst>
              <a:gd name="adj" fmla="val 11026"/>
            </a:avLst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-94133"/>
            <a:ext cx="93821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797" y="569299"/>
            <a:ext cx="563880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중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94" y="1916832"/>
            <a:ext cx="8243115" cy="4464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99" y="3444055"/>
            <a:ext cx="1725902" cy="1721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39" b="96988" l="9932" r="982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664" y="3265278"/>
            <a:ext cx="2556181" cy="1221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664" b="94161" l="0" r="960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8284">
            <a:off x="4462040" y="2314679"/>
            <a:ext cx="4003298" cy="2239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078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179512" y="476672"/>
            <a:ext cx="8784976" cy="6192688"/>
          </a:xfrm>
          <a:prstGeom prst="roundRect">
            <a:avLst>
              <a:gd name="adj" fmla="val 11026"/>
            </a:avLst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-94133"/>
            <a:ext cx="93821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797" y="569299"/>
            <a:ext cx="563880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250" b="90000" l="695" r="988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4502307"/>
            <a:ext cx="797760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5410104"/>
            <a:ext cx="28416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450483"/>
            <a:ext cx="171291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912" y="1914896"/>
            <a:ext cx="3058477" cy="28219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1" descr="http://cfile22.uf.tistory.com/image/225FD34E52B28325094F2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917" y="1914896"/>
            <a:ext cx="3013827" cy="27195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71" b="97321" l="0" r="983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919" y="1914896"/>
            <a:ext cx="6401072" cy="2936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069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179512" y="476672"/>
            <a:ext cx="8784976" cy="6192688"/>
          </a:xfrm>
          <a:prstGeom prst="roundRect">
            <a:avLst>
              <a:gd name="adj" fmla="val 11026"/>
            </a:avLst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-94133"/>
            <a:ext cx="93821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797" y="569299"/>
            <a:ext cx="563880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50" y="1872368"/>
            <a:ext cx="7965387" cy="3744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933" y="5555594"/>
            <a:ext cx="5910632" cy="1114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053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179512" y="476672"/>
            <a:ext cx="8784976" cy="6192688"/>
          </a:xfrm>
          <a:prstGeom prst="roundRect">
            <a:avLst>
              <a:gd name="adj" fmla="val 11026"/>
            </a:avLst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-94133"/>
            <a:ext cx="93821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797" y="569299"/>
            <a:ext cx="563880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733"/>
          <a:stretch/>
        </p:blipFill>
        <p:spPr bwMode="auto">
          <a:xfrm>
            <a:off x="1115616" y="5589240"/>
            <a:ext cx="6767513" cy="461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59" y="1974578"/>
            <a:ext cx="7887873" cy="3686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92"/>
          <a:stretch/>
        </p:blipFill>
        <p:spPr bwMode="auto">
          <a:xfrm>
            <a:off x="1260871" y="6165304"/>
            <a:ext cx="6767513" cy="458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622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179512" y="476672"/>
            <a:ext cx="8784976" cy="6192688"/>
          </a:xfrm>
          <a:prstGeom prst="roundRect">
            <a:avLst>
              <a:gd name="adj" fmla="val 11026"/>
            </a:avLst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-94133"/>
            <a:ext cx="93821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797" y="569299"/>
            <a:ext cx="563880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11824"/>
            <a:ext cx="7847013" cy="3227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904223"/>
            <a:ext cx="7847013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638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179512" y="476672"/>
            <a:ext cx="8784976" cy="6192688"/>
          </a:xfrm>
          <a:prstGeom prst="roundRect">
            <a:avLst>
              <a:gd name="adj" fmla="val 11026"/>
            </a:avLst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-94133"/>
            <a:ext cx="93821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797" y="569299"/>
            <a:ext cx="563880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087" y="5089797"/>
            <a:ext cx="5932487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4"/>
          <a:stretch/>
        </p:blipFill>
        <p:spPr bwMode="auto">
          <a:xfrm>
            <a:off x="786713" y="1884448"/>
            <a:ext cx="7570574" cy="33771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900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179512" y="476672"/>
            <a:ext cx="8784976" cy="6192688"/>
          </a:xfrm>
          <a:prstGeom prst="roundRect">
            <a:avLst>
              <a:gd name="adj" fmla="val 11026"/>
            </a:avLst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-94133"/>
            <a:ext cx="93821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797" y="569299"/>
            <a:ext cx="563880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690" y="5089797"/>
            <a:ext cx="6657975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73533"/>
            <a:ext cx="2805953" cy="31989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http://blogimg.goo.ne.jp/user_image/1b/fa/f71e95ca46d79c2ce473d1028137033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233" y="2003697"/>
            <a:ext cx="4396759" cy="32316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28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179512" y="476672"/>
            <a:ext cx="8784976" cy="6192688"/>
          </a:xfrm>
          <a:prstGeom prst="roundRect">
            <a:avLst>
              <a:gd name="adj" fmla="val 11026"/>
            </a:avLst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-94133"/>
            <a:ext cx="93821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809" y="555868"/>
            <a:ext cx="6224588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701156"/>
            <a:ext cx="2189163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03" y="1885608"/>
            <a:ext cx="7572375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811487"/>
            <a:ext cx="4651375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32" b="98421" l="0" r="100000">
                        <a14:foregroundMark x1="30824" y1="19474" x2="70824" y2="20263"/>
                        <a14:foregroundMark x1="41412" y1="13947" x2="80471" y2="10789"/>
                        <a14:foregroundMark x1="25647" y1="37632" x2="25647" y2="29474"/>
                        <a14:foregroundMark x1="32471" y1="61316" x2="44941" y2="48947"/>
                        <a14:foregroundMark x1="35294" y1="70789" x2="44235" y2="63158"/>
                        <a14:foregroundMark x1="90824" y1="83947" x2="89412" y2="67105"/>
                        <a14:backgroundMark x1="98353" y1="65000" x2="99059" y2="68158"/>
                        <a14:backgroundMark x1="95765" y1="91579" x2="94588" y2="93421"/>
                        <a14:backgroundMark x1="52471" y1="95263" x2="61412" y2="96842"/>
                        <a14:backgroundMark x1="76706" y1="95263" x2="88706" y2="93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222" y="3533165"/>
            <a:ext cx="1896882" cy="1696035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9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89" y="5125035"/>
            <a:ext cx="7943850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41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179512" y="476672"/>
            <a:ext cx="8784976" cy="6192688"/>
          </a:xfrm>
          <a:prstGeom prst="roundRect">
            <a:avLst>
              <a:gd name="adj" fmla="val 11026"/>
            </a:avLst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-94133"/>
            <a:ext cx="93821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24685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43" y="1196752"/>
            <a:ext cx="7608887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730" y="1988840"/>
            <a:ext cx="5853113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9" descr="http://postfiles5.naver.net/20131221_36/5750035_1387585251091Orwn7_JPEG/s051.jpg?type=w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24944"/>
            <a:ext cx="8178431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postfiles2.naver.net/20131221_177/5750035_1387585340921nL36C_JPEG/s151.jpg?type=w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23" y="2862401"/>
            <a:ext cx="8301494" cy="35189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ttp://postfiles15.naver.net/20131221_206/5750035_1387585543550Y49UY_JPEG/sn021.jpg?type=w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57" y="2944028"/>
            <a:ext cx="8182268" cy="34444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postfiles6.naver.net/20131221_261/5750035_1387585570224pRHu0_JPEG/sn121.jpg?type=w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56" y="2946273"/>
            <a:ext cx="8186103" cy="34525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postfiles11.naver.net/20131221_74/5750035_1387585593843HuQ2K_JPEG/sn151.jpg?type=w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56" y="2923945"/>
            <a:ext cx="8186104" cy="34527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http://postfiles6.naver.net/20131221_85/5750035_1387585662147JDhVd_JPEG/sn231.jpg?type=w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2924944"/>
            <a:ext cx="8178431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00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179512" y="476672"/>
            <a:ext cx="8784976" cy="6192688"/>
          </a:xfrm>
          <a:prstGeom prst="roundRect">
            <a:avLst>
              <a:gd name="adj" fmla="val 11026"/>
            </a:avLst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-94133"/>
            <a:ext cx="93821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7848872" cy="5289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984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179512" y="476672"/>
            <a:ext cx="8784976" cy="6192688"/>
          </a:xfrm>
          <a:prstGeom prst="roundRect">
            <a:avLst>
              <a:gd name="adj" fmla="val 11026"/>
            </a:avLst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-99392"/>
            <a:ext cx="93821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57147"/>
            <a:ext cx="8352928" cy="583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84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179512" y="476672"/>
            <a:ext cx="8784976" cy="6192688"/>
          </a:xfrm>
          <a:prstGeom prst="roundRect">
            <a:avLst>
              <a:gd name="adj" fmla="val 11026"/>
            </a:avLst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-94133"/>
            <a:ext cx="93821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8136904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811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/>
          <p:cNvSpPr/>
          <p:nvPr/>
        </p:nvSpPr>
        <p:spPr>
          <a:xfrm>
            <a:off x="179512" y="476672"/>
            <a:ext cx="8784976" cy="6192688"/>
          </a:xfrm>
          <a:prstGeom prst="roundRect">
            <a:avLst>
              <a:gd name="adj" fmla="val 11026"/>
            </a:avLst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순서도: 데이터 5"/>
          <p:cNvSpPr/>
          <p:nvPr/>
        </p:nvSpPr>
        <p:spPr>
          <a:xfrm>
            <a:off x="755576" y="-595296"/>
            <a:ext cx="936104" cy="360040"/>
          </a:xfrm>
          <a:prstGeom prst="flowChartInputOutp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solidFill>
                  <a:schemeClr val="tx1"/>
                </a:solidFill>
                <a:latin typeface="산돌광수 L" panose="02030504000101010101" pitchFamily="18" charset="-127"/>
                <a:ea typeface="산돌광수 L" panose="02030504000101010101" pitchFamily="18" charset="-127"/>
              </a:rPr>
              <a:t>1</a:t>
            </a:r>
            <a:endParaRPr lang="ko-KR" altLang="en-US" sz="3200" b="1" dirty="0">
              <a:solidFill>
                <a:schemeClr val="tx1"/>
              </a:solidFill>
              <a:latin typeface="산돌광수 L" panose="02030504000101010101" pitchFamily="18" charset="-127"/>
              <a:ea typeface="산돌광수 L" panose="02030504000101010101" pitchFamily="18" charset="-127"/>
            </a:endParaRPr>
          </a:p>
        </p:txBody>
      </p:sp>
      <p:sp>
        <p:nvSpPr>
          <p:cNvPr id="10" name="순서도: 데이터 9"/>
          <p:cNvSpPr/>
          <p:nvPr/>
        </p:nvSpPr>
        <p:spPr>
          <a:xfrm>
            <a:off x="1619672" y="-603448"/>
            <a:ext cx="936104" cy="360040"/>
          </a:xfrm>
          <a:prstGeom prst="flowChartInputOutp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solidFill>
                  <a:schemeClr val="tx1"/>
                </a:solidFill>
                <a:latin typeface="산돌광수 L" panose="02030504000101010101" pitchFamily="18" charset="-127"/>
                <a:ea typeface="산돌광수 L" panose="02030504000101010101" pitchFamily="18" charset="-127"/>
              </a:rPr>
              <a:t>2</a:t>
            </a:r>
            <a:endParaRPr lang="ko-KR" altLang="en-US" sz="3200" b="1" dirty="0">
              <a:solidFill>
                <a:schemeClr val="tx1"/>
              </a:solidFill>
              <a:latin typeface="산돌광수 L" panose="02030504000101010101" pitchFamily="18" charset="-127"/>
              <a:ea typeface="산돌광수 L" panose="02030504000101010101" pitchFamily="18" charset="-127"/>
            </a:endParaRPr>
          </a:p>
        </p:txBody>
      </p:sp>
      <p:sp>
        <p:nvSpPr>
          <p:cNvPr id="11" name="순서도: 데이터 10"/>
          <p:cNvSpPr/>
          <p:nvPr/>
        </p:nvSpPr>
        <p:spPr>
          <a:xfrm>
            <a:off x="2483768" y="-603448"/>
            <a:ext cx="936104" cy="360040"/>
          </a:xfrm>
          <a:prstGeom prst="flowChartInputOutpu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chemeClr val="tx1"/>
                </a:solidFill>
                <a:latin typeface="산돌광수 L" panose="02030504000101010101" pitchFamily="18" charset="-127"/>
                <a:ea typeface="산돌광수 L" panose="02030504000101010101" pitchFamily="18" charset="-127"/>
              </a:rPr>
              <a:t>3</a:t>
            </a:r>
            <a:endParaRPr lang="ko-KR" altLang="en-US" sz="3200" b="1" dirty="0">
              <a:solidFill>
                <a:schemeClr val="tx1"/>
              </a:solidFill>
              <a:latin typeface="산돌광수 L" panose="02030504000101010101" pitchFamily="18" charset="-127"/>
              <a:ea typeface="산돌광수 L" panose="02030504000101010101" pitchFamily="18" charset="-127"/>
            </a:endParaRPr>
          </a:p>
        </p:txBody>
      </p:sp>
      <p:sp>
        <p:nvSpPr>
          <p:cNvPr id="12" name="순서도: 데이터 11"/>
          <p:cNvSpPr/>
          <p:nvPr/>
        </p:nvSpPr>
        <p:spPr>
          <a:xfrm>
            <a:off x="3347864" y="-603448"/>
            <a:ext cx="936104" cy="360040"/>
          </a:xfrm>
          <a:prstGeom prst="flowChartInputOutput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chemeClr val="tx1"/>
                </a:solidFill>
                <a:latin typeface="산돌광수 L" panose="02030504000101010101" pitchFamily="18" charset="-127"/>
                <a:ea typeface="산돌광수 L" panose="02030504000101010101" pitchFamily="18" charset="-127"/>
              </a:rPr>
              <a:t>4</a:t>
            </a:r>
            <a:endParaRPr lang="ko-KR" altLang="en-US" sz="3200" b="1" dirty="0">
              <a:solidFill>
                <a:schemeClr val="tx1"/>
              </a:solidFill>
              <a:latin typeface="산돌광수 L" panose="02030504000101010101" pitchFamily="18" charset="-127"/>
              <a:ea typeface="산돌광수 L" panose="02030504000101010101" pitchFamily="18" charset="-127"/>
            </a:endParaRPr>
          </a:p>
        </p:txBody>
      </p:sp>
      <p:sp>
        <p:nvSpPr>
          <p:cNvPr id="13" name="순서도: 데이터 12"/>
          <p:cNvSpPr/>
          <p:nvPr/>
        </p:nvSpPr>
        <p:spPr>
          <a:xfrm>
            <a:off x="4211960" y="-603448"/>
            <a:ext cx="936104" cy="360040"/>
          </a:xfrm>
          <a:prstGeom prst="flowChartInputOutpu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chemeClr val="tx1"/>
                </a:solidFill>
                <a:latin typeface="산돌광수 L" panose="02030504000101010101" pitchFamily="18" charset="-127"/>
                <a:ea typeface="산돌광수 L" panose="02030504000101010101" pitchFamily="18" charset="-127"/>
              </a:rPr>
              <a:t>5</a:t>
            </a:r>
            <a:endParaRPr lang="ko-KR" altLang="en-US" sz="3200" b="1" dirty="0">
              <a:solidFill>
                <a:schemeClr val="tx1"/>
              </a:solidFill>
              <a:latin typeface="산돌광수 L" panose="02030504000101010101" pitchFamily="18" charset="-127"/>
              <a:ea typeface="산돌광수 L" panose="02030504000101010101" pitchFamily="18" charset="-127"/>
            </a:endParaRPr>
          </a:p>
        </p:txBody>
      </p:sp>
      <p:sp>
        <p:nvSpPr>
          <p:cNvPr id="15" name="순서도: 데이터 14"/>
          <p:cNvSpPr/>
          <p:nvPr/>
        </p:nvSpPr>
        <p:spPr>
          <a:xfrm>
            <a:off x="5092303" y="-609291"/>
            <a:ext cx="936104" cy="360040"/>
          </a:xfrm>
          <a:prstGeom prst="flowChartInputOutput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solidFill>
                  <a:schemeClr val="tx1"/>
                </a:solidFill>
                <a:latin typeface="산돌광수 L" panose="02030504000101010101" pitchFamily="18" charset="-127"/>
                <a:ea typeface="산돌광수 L" panose="02030504000101010101" pitchFamily="18" charset="-127"/>
              </a:rPr>
              <a:t>6</a:t>
            </a:r>
            <a:endParaRPr lang="ko-KR" altLang="en-US" sz="3200" b="1" dirty="0">
              <a:solidFill>
                <a:schemeClr val="tx1"/>
              </a:solidFill>
              <a:latin typeface="산돌광수 L" panose="02030504000101010101" pitchFamily="18" charset="-127"/>
              <a:ea typeface="산돌광수 L" panose="02030504000101010101" pitchFamily="18" charset="-127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86" y="-94133"/>
            <a:ext cx="93345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 descr="http://sstream.passone.net/ST2/iclickart/IMAGE/46e4e5a6ba4b4ff48a3d001912c0b15e/46e4e5a6ba4b4ff48a3d001912c0b15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22" y="2492896"/>
            <a:ext cx="7897118" cy="3838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91" y="1007512"/>
            <a:ext cx="748665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033934"/>
            <a:ext cx="4913313" cy="307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389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7-130508a\AppData\Local\Microsoft\Windows\Temporary Internet Files\Content.IE5\EI1KLW7T\MP900442351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3704853"/>
            <a:ext cx="4176464" cy="296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모서리가 둥근 직사각형 1"/>
          <p:cNvSpPr/>
          <p:nvPr/>
        </p:nvSpPr>
        <p:spPr>
          <a:xfrm>
            <a:off x="179512" y="476672"/>
            <a:ext cx="8784976" cy="6192688"/>
          </a:xfrm>
          <a:prstGeom prst="roundRect">
            <a:avLst>
              <a:gd name="adj" fmla="val 11026"/>
            </a:avLst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순서도: 데이터 5"/>
          <p:cNvSpPr/>
          <p:nvPr/>
        </p:nvSpPr>
        <p:spPr>
          <a:xfrm>
            <a:off x="755576" y="-595296"/>
            <a:ext cx="936104" cy="360040"/>
          </a:xfrm>
          <a:prstGeom prst="flowChartInputOutp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solidFill>
                  <a:schemeClr val="tx1"/>
                </a:solidFill>
                <a:latin typeface="산돌광수 L" panose="02030504000101010101" pitchFamily="18" charset="-127"/>
                <a:ea typeface="산돌광수 L" panose="02030504000101010101" pitchFamily="18" charset="-127"/>
              </a:rPr>
              <a:t>1</a:t>
            </a:r>
            <a:endParaRPr lang="ko-KR" altLang="en-US" sz="3200" b="1" dirty="0">
              <a:solidFill>
                <a:schemeClr val="tx1"/>
              </a:solidFill>
              <a:latin typeface="산돌광수 L" panose="02030504000101010101" pitchFamily="18" charset="-127"/>
              <a:ea typeface="산돌광수 L" panose="02030504000101010101" pitchFamily="18" charset="-127"/>
            </a:endParaRPr>
          </a:p>
        </p:txBody>
      </p:sp>
      <p:sp>
        <p:nvSpPr>
          <p:cNvPr id="10" name="순서도: 데이터 9"/>
          <p:cNvSpPr/>
          <p:nvPr/>
        </p:nvSpPr>
        <p:spPr>
          <a:xfrm>
            <a:off x="1619672" y="-603448"/>
            <a:ext cx="936104" cy="360040"/>
          </a:xfrm>
          <a:prstGeom prst="flowChartInputOutp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solidFill>
                  <a:schemeClr val="tx1"/>
                </a:solidFill>
                <a:latin typeface="산돌광수 L" panose="02030504000101010101" pitchFamily="18" charset="-127"/>
                <a:ea typeface="산돌광수 L" panose="02030504000101010101" pitchFamily="18" charset="-127"/>
              </a:rPr>
              <a:t>2</a:t>
            </a:r>
            <a:endParaRPr lang="ko-KR" altLang="en-US" sz="3200" b="1" dirty="0">
              <a:solidFill>
                <a:schemeClr val="tx1"/>
              </a:solidFill>
              <a:latin typeface="산돌광수 L" panose="02030504000101010101" pitchFamily="18" charset="-127"/>
              <a:ea typeface="산돌광수 L" panose="02030504000101010101" pitchFamily="18" charset="-127"/>
            </a:endParaRPr>
          </a:p>
        </p:txBody>
      </p:sp>
      <p:sp>
        <p:nvSpPr>
          <p:cNvPr id="11" name="순서도: 데이터 10"/>
          <p:cNvSpPr/>
          <p:nvPr/>
        </p:nvSpPr>
        <p:spPr>
          <a:xfrm>
            <a:off x="2483768" y="-603448"/>
            <a:ext cx="936104" cy="360040"/>
          </a:xfrm>
          <a:prstGeom prst="flowChartInputOutpu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chemeClr val="tx1"/>
                </a:solidFill>
                <a:latin typeface="산돌광수 L" panose="02030504000101010101" pitchFamily="18" charset="-127"/>
                <a:ea typeface="산돌광수 L" panose="02030504000101010101" pitchFamily="18" charset="-127"/>
              </a:rPr>
              <a:t>3</a:t>
            </a:r>
            <a:endParaRPr lang="ko-KR" altLang="en-US" sz="3200" b="1" dirty="0">
              <a:solidFill>
                <a:schemeClr val="tx1"/>
              </a:solidFill>
              <a:latin typeface="산돌광수 L" panose="02030504000101010101" pitchFamily="18" charset="-127"/>
              <a:ea typeface="산돌광수 L" panose="02030504000101010101" pitchFamily="18" charset="-127"/>
            </a:endParaRPr>
          </a:p>
        </p:txBody>
      </p:sp>
      <p:sp>
        <p:nvSpPr>
          <p:cNvPr id="12" name="순서도: 데이터 11"/>
          <p:cNvSpPr/>
          <p:nvPr/>
        </p:nvSpPr>
        <p:spPr>
          <a:xfrm>
            <a:off x="3347864" y="-603448"/>
            <a:ext cx="936104" cy="360040"/>
          </a:xfrm>
          <a:prstGeom prst="flowChartInputOutput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chemeClr val="tx1"/>
                </a:solidFill>
                <a:latin typeface="산돌광수 L" panose="02030504000101010101" pitchFamily="18" charset="-127"/>
                <a:ea typeface="산돌광수 L" panose="02030504000101010101" pitchFamily="18" charset="-127"/>
              </a:rPr>
              <a:t>4</a:t>
            </a:r>
            <a:endParaRPr lang="ko-KR" altLang="en-US" sz="3200" b="1" dirty="0">
              <a:solidFill>
                <a:schemeClr val="tx1"/>
              </a:solidFill>
              <a:latin typeface="산돌광수 L" panose="02030504000101010101" pitchFamily="18" charset="-127"/>
              <a:ea typeface="산돌광수 L" panose="02030504000101010101" pitchFamily="18" charset="-127"/>
            </a:endParaRPr>
          </a:p>
        </p:txBody>
      </p:sp>
      <p:sp>
        <p:nvSpPr>
          <p:cNvPr id="13" name="순서도: 데이터 12"/>
          <p:cNvSpPr/>
          <p:nvPr/>
        </p:nvSpPr>
        <p:spPr>
          <a:xfrm>
            <a:off x="4211960" y="-603448"/>
            <a:ext cx="936104" cy="360040"/>
          </a:xfrm>
          <a:prstGeom prst="flowChartInputOutpu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chemeClr val="tx1"/>
                </a:solidFill>
                <a:latin typeface="산돌광수 L" panose="02030504000101010101" pitchFamily="18" charset="-127"/>
                <a:ea typeface="산돌광수 L" panose="02030504000101010101" pitchFamily="18" charset="-127"/>
              </a:rPr>
              <a:t>5</a:t>
            </a:r>
            <a:endParaRPr lang="ko-KR" altLang="en-US" sz="3200" b="1" dirty="0">
              <a:solidFill>
                <a:schemeClr val="tx1"/>
              </a:solidFill>
              <a:latin typeface="산돌광수 L" panose="02030504000101010101" pitchFamily="18" charset="-127"/>
              <a:ea typeface="산돌광수 L" panose="02030504000101010101" pitchFamily="18" charset="-127"/>
            </a:endParaRPr>
          </a:p>
        </p:txBody>
      </p:sp>
      <p:sp>
        <p:nvSpPr>
          <p:cNvPr id="15" name="순서도: 데이터 14"/>
          <p:cNvSpPr/>
          <p:nvPr/>
        </p:nvSpPr>
        <p:spPr>
          <a:xfrm>
            <a:off x="5092303" y="-609291"/>
            <a:ext cx="936104" cy="360040"/>
          </a:xfrm>
          <a:prstGeom prst="flowChartInputOutput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solidFill>
                  <a:schemeClr val="tx1"/>
                </a:solidFill>
                <a:latin typeface="산돌광수 L" panose="02030504000101010101" pitchFamily="18" charset="-127"/>
                <a:ea typeface="산돌광수 L" panose="02030504000101010101" pitchFamily="18" charset="-127"/>
              </a:rPr>
              <a:t>6</a:t>
            </a:r>
            <a:endParaRPr lang="ko-KR" altLang="en-US" sz="3200" b="1" dirty="0">
              <a:solidFill>
                <a:schemeClr val="tx1"/>
              </a:solidFill>
              <a:latin typeface="산돌광수 L" panose="02030504000101010101" pitchFamily="18" charset="-127"/>
              <a:ea typeface="산돌광수 L" panose="02030504000101010101" pitchFamily="18" charset="-127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86" y="-94133"/>
            <a:ext cx="93345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8" y="2539529"/>
            <a:ext cx="842486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43" y="764704"/>
            <a:ext cx="8424863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45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/>
          <p:cNvSpPr/>
          <p:nvPr/>
        </p:nvSpPr>
        <p:spPr>
          <a:xfrm>
            <a:off x="179512" y="476672"/>
            <a:ext cx="8784976" cy="6192688"/>
          </a:xfrm>
          <a:prstGeom prst="roundRect">
            <a:avLst>
              <a:gd name="adj" fmla="val 11026"/>
            </a:avLst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순서도: 데이터 5"/>
          <p:cNvSpPr/>
          <p:nvPr/>
        </p:nvSpPr>
        <p:spPr>
          <a:xfrm>
            <a:off x="755576" y="-595296"/>
            <a:ext cx="936104" cy="360040"/>
          </a:xfrm>
          <a:prstGeom prst="flowChartInputOutp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solidFill>
                  <a:schemeClr val="tx1"/>
                </a:solidFill>
                <a:latin typeface="산돌광수 L" panose="02030504000101010101" pitchFamily="18" charset="-127"/>
                <a:ea typeface="산돌광수 L" panose="02030504000101010101" pitchFamily="18" charset="-127"/>
              </a:rPr>
              <a:t>1</a:t>
            </a:r>
            <a:endParaRPr lang="ko-KR" altLang="en-US" sz="3200" b="1" dirty="0">
              <a:solidFill>
                <a:schemeClr val="tx1"/>
              </a:solidFill>
              <a:latin typeface="산돌광수 L" panose="02030504000101010101" pitchFamily="18" charset="-127"/>
              <a:ea typeface="산돌광수 L" panose="02030504000101010101" pitchFamily="18" charset="-127"/>
            </a:endParaRPr>
          </a:p>
        </p:txBody>
      </p:sp>
      <p:sp>
        <p:nvSpPr>
          <p:cNvPr id="10" name="순서도: 데이터 9"/>
          <p:cNvSpPr/>
          <p:nvPr/>
        </p:nvSpPr>
        <p:spPr>
          <a:xfrm>
            <a:off x="1619672" y="-603448"/>
            <a:ext cx="936104" cy="360040"/>
          </a:xfrm>
          <a:prstGeom prst="flowChartInputOutp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solidFill>
                  <a:schemeClr val="tx1"/>
                </a:solidFill>
                <a:latin typeface="산돌광수 L" panose="02030504000101010101" pitchFamily="18" charset="-127"/>
                <a:ea typeface="산돌광수 L" panose="02030504000101010101" pitchFamily="18" charset="-127"/>
              </a:rPr>
              <a:t>2</a:t>
            </a:r>
            <a:endParaRPr lang="ko-KR" altLang="en-US" sz="3200" b="1" dirty="0">
              <a:solidFill>
                <a:schemeClr val="tx1"/>
              </a:solidFill>
              <a:latin typeface="산돌광수 L" panose="02030504000101010101" pitchFamily="18" charset="-127"/>
              <a:ea typeface="산돌광수 L" panose="02030504000101010101" pitchFamily="18" charset="-127"/>
            </a:endParaRPr>
          </a:p>
        </p:txBody>
      </p:sp>
      <p:sp>
        <p:nvSpPr>
          <p:cNvPr id="11" name="순서도: 데이터 10"/>
          <p:cNvSpPr/>
          <p:nvPr/>
        </p:nvSpPr>
        <p:spPr>
          <a:xfrm>
            <a:off x="2483768" y="-603448"/>
            <a:ext cx="936104" cy="360040"/>
          </a:xfrm>
          <a:prstGeom prst="flowChartInputOutpu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chemeClr val="tx1"/>
                </a:solidFill>
                <a:latin typeface="산돌광수 L" panose="02030504000101010101" pitchFamily="18" charset="-127"/>
                <a:ea typeface="산돌광수 L" panose="02030504000101010101" pitchFamily="18" charset="-127"/>
              </a:rPr>
              <a:t>3</a:t>
            </a:r>
            <a:endParaRPr lang="ko-KR" altLang="en-US" sz="3200" b="1" dirty="0">
              <a:solidFill>
                <a:schemeClr val="tx1"/>
              </a:solidFill>
              <a:latin typeface="산돌광수 L" panose="02030504000101010101" pitchFamily="18" charset="-127"/>
              <a:ea typeface="산돌광수 L" panose="02030504000101010101" pitchFamily="18" charset="-127"/>
            </a:endParaRPr>
          </a:p>
        </p:txBody>
      </p:sp>
      <p:sp>
        <p:nvSpPr>
          <p:cNvPr id="12" name="순서도: 데이터 11"/>
          <p:cNvSpPr/>
          <p:nvPr/>
        </p:nvSpPr>
        <p:spPr>
          <a:xfrm>
            <a:off x="3347864" y="-603448"/>
            <a:ext cx="936104" cy="360040"/>
          </a:xfrm>
          <a:prstGeom prst="flowChartInputOutput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chemeClr val="tx1"/>
                </a:solidFill>
                <a:latin typeface="산돌광수 L" panose="02030504000101010101" pitchFamily="18" charset="-127"/>
                <a:ea typeface="산돌광수 L" panose="02030504000101010101" pitchFamily="18" charset="-127"/>
              </a:rPr>
              <a:t>4</a:t>
            </a:r>
            <a:endParaRPr lang="ko-KR" altLang="en-US" sz="3200" b="1" dirty="0">
              <a:solidFill>
                <a:schemeClr val="tx1"/>
              </a:solidFill>
              <a:latin typeface="산돌광수 L" panose="02030504000101010101" pitchFamily="18" charset="-127"/>
              <a:ea typeface="산돌광수 L" panose="02030504000101010101" pitchFamily="18" charset="-127"/>
            </a:endParaRPr>
          </a:p>
        </p:txBody>
      </p:sp>
      <p:sp>
        <p:nvSpPr>
          <p:cNvPr id="13" name="순서도: 데이터 12"/>
          <p:cNvSpPr/>
          <p:nvPr/>
        </p:nvSpPr>
        <p:spPr>
          <a:xfrm>
            <a:off x="4211960" y="-603448"/>
            <a:ext cx="936104" cy="360040"/>
          </a:xfrm>
          <a:prstGeom prst="flowChartInputOutpu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chemeClr val="tx1"/>
                </a:solidFill>
                <a:latin typeface="산돌광수 L" panose="02030504000101010101" pitchFamily="18" charset="-127"/>
                <a:ea typeface="산돌광수 L" panose="02030504000101010101" pitchFamily="18" charset="-127"/>
              </a:rPr>
              <a:t>5</a:t>
            </a:r>
            <a:endParaRPr lang="ko-KR" altLang="en-US" sz="3200" b="1" dirty="0">
              <a:solidFill>
                <a:schemeClr val="tx1"/>
              </a:solidFill>
              <a:latin typeface="산돌광수 L" panose="02030504000101010101" pitchFamily="18" charset="-127"/>
              <a:ea typeface="산돌광수 L" panose="02030504000101010101" pitchFamily="18" charset="-127"/>
            </a:endParaRPr>
          </a:p>
        </p:txBody>
      </p:sp>
      <p:sp>
        <p:nvSpPr>
          <p:cNvPr id="15" name="순서도: 데이터 14"/>
          <p:cNvSpPr/>
          <p:nvPr/>
        </p:nvSpPr>
        <p:spPr>
          <a:xfrm>
            <a:off x="5092303" y="-609291"/>
            <a:ext cx="936104" cy="360040"/>
          </a:xfrm>
          <a:prstGeom prst="flowChartInputOutput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solidFill>
                  <a:schemeClr val="tx1"/>
                </a:solidFill>
                <a:latin typeface="산돌광수 L" panose="02030504000101010101" pitchFamily="18" charset="-127"/>
                <a:ea typeface="산돌광수 L" panose="02030504000101010101" pitchFamily="18" charset="-127"/>
              </a:rPr>
              <a:t>6</a:t>
            </a:r>
            <a:endParaRPr lang="ko-KR" altLang="en-US" sz="3200" b="1" dirty="0">
              <a:solidFill>
                <a:schemeClr val="tx1"/>
              </a:solidFill>
              <a:latin typeface="산돌광수 L" panose="02030504000101010101" pitchFamily="18" charset="-127"/>
              <a:ea typeface="산돌광수 L" panose="02030504000101010101" pitchFamily="18" charset="-127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86" y="-94133"/>
            <a:ext cx="93345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43" y="764704"/>
            <a:ext cx="8424863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86" y="1988840"/>
            <a:ext cx="8308975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841" y="4941168"/>
            <a:ext cx="447516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865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/>
          <p:cNvSpPr/>
          <p:nvPr/>
        </p:nvSpPr>
        <p:spPr>
          <a:xfrm>
            <a:off x="179512" y="476672"/>
            <a:ext cx="8784976" cy="6192688"/>
          </a:xfrm>
          <a:prstGeom prst="roundRect">
            <a:avLst>
              <a:gd name="adj" fmla="val 11026"/>
            </a:avLst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순서도: 데이터 5"/>
          <p:cNvSpPr/>
          <p:nvPr/>
        </p:nvSpPr>
        <p:spPr>
          <a:xfrm>
            <a:off x="755576" y="-595296"/>
            <a:ext cx="936104" cy="360040"/>
          </a:xfrm>
          <a:prstGeom prst="flowChartInputOutp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solidFill>
                  <a:schemeClr val="tx1"/>
                </a:solidFill>
                <a:latin typeface="산돌광수 L" panose="02030504000101010101" pitchFamily="18" charset="-127"/>
                <a:ea typeface="산돌광수 L" panose="02030504000101010101" pitchFamily="18" charset="-127"/>
              </a:rPr>
              <a:t>1</a:t>
            </a:r>
            <a:endParaRPr lang="ko-KR" altLang="en-US" sz="3200" b="1" dirty="0">
              <a:solidFill>
                <a:schemeClr val="tx1"/>
              </a:solidFill>
              <a:latin typeface="산돌광수 L" panose="02030504000101010101" pitchFamily="18" charset="-127"/>
              <a:ea typeface="산돌광수 L" panose="02030504000101010101" pitchFamily="18" charset="-127"/>
            </a:endParaRPr>
          </a:p>
        </p:txBody>
      </p:sp>
      <p:sp>
        <p:nvSpPr>
          <p:cNvPr id="10" name="순서도: 데이터 9"/>
          <p:cNvSpPr/>
          <p:nvPr/>
        </p:nvSpPr>
        <p:spPr>
          <a:xfrm>
            <a:off x="1619672" y="-603448"/>
            <a:ext cx="936104" cy="360040"/>
          </a:xfrm>
          <a:prstGeom prst="flowChartInputOutp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solidFill>
                  <a:schemeClr val="tx1"/>
                </a:solidFill>
                <a:latin typeface="산돌광수 L" panose="02030504000101010101" pitchFamily="18" charset="-127"/>
                <a:ea typeface="산돌광수 L" panose="02030504000101010101" pitchFamily="18" charset="-127"/>
              </a:rPr>
              <a:t>2</a:t>
            </a:r>
            <a:endParaRPr lang="ko-KR" altLang="en-US" sz="3200" b="1" dirty="0">
              <a:solidFill>
                <a:schemeClr val="tx1"/>
              </a:solidFill>
              <a:latin typeface="산돌광수 L" panose="02030504000101010101" pitchFamily="18" charset="-127"/>
              <a:ea typeface="산돌광수 L" panose="02030504000101010101" pitchFamily="18" charset="-127"/>
            </a:endParaRPr>
          </a:p>
        </p:txBody>
      </p:sp>
      <p:sp>
        <p:nvSpPr>
          <p:cNvPr id="11" name="순서도: 데이터 10"/>
          <p:cNvSpPr/>
          <p:nvPr/>
        </p:nvSpPr>
        <p:spPr>
          <a:xfrm>
            <a:off x="2483768" y="-603448"/>
            <a:ext cx="936104" cy="360040"/>
          </a:xfrm>
          <a:prstGeom prst="flowChartInputOutpu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chemeClr val="tx1"/>
                </a:solidFill>
                <a:latin typeface="산돌광수 L" panose="02030504000101010101" pitchFamily="18" charset="-127"/>
                <a:ea typeface="산돌광수 L" panose="02030504000101010101" pitchFamily="18" charset="-127"/>
              </a:rPr>
              <a:t>3</a:t>
            </a:r>
            <a:endParaRPr lang="ko-KR" altLang="en-US" sz="3200" b="1" dirty="0">
              <a:solidFill>
                <a:schemeClr val="tx1"/>
              </a:solidFill>
              <a:latin typeface="산돌광수 L" panose="02030504000101010101" pitchFamily="18" charset="-127"/>
              <a:ea typeface="산돌광수 L" panose="02030504000101010101" pitchFamily="18" charset="-127"/>
            </a:endParaRPr>
          </a:p>
        </p:txBody>
      </p:sp>
      <p:sp>
        <p:nvSpPr>
          <p:cNvPr id="12" name="순서도: 데이터 11"/>
          <p:cNvSpPr/>
          <p:nvPr/>
        </p:nvSpPr>
        <p:spPr>
          <a:xfrm>
            <a:off x="3347864" y="-603448"/>
            <a:ext cx="936104" cy="360040"/>
          </a:xfrm>
          <a:prstGeom prst="flowChartInputOutput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chemeClr val="tx1"/>
                </a:solidFill>
                <a:latin typeface="산돌광수 L" panose="02030504000101010101" pitchFamily="18" charset="-127"/>
                <a:ea typeface="산돌광수 L" panose="02030504000101010101" pitchFamily="18" charset="-127"/>
              </a:rPr>
              <a:t>4</a:t>
            </a:r>
            <a:endParaRPr lang="ko-KR" altLang="en-US" sz="3200" b="1" dirty="0">
              <a:solidFill>
                <a:schemeClr val="tx1"/>
              </a:solidFill>
              <a:latin typeface="산돌광수 L" panose="02030504000101010101" pitchFamily="18" charset="-127"/>
              <a:ea typeface="산돌광수 L" panose="02030504000101010101" pitchFamily="18" charset="-127"/>
            </a:endParaRPr>
          </a:p>
        </p:txBody>
      </p:sp>
      <p:sp>
        <p:nvSpPr>
          <p:cNvPr id="13" name="순서도: 데이터 12"/>
          <p:cNvSpPr/>
          <p:nvPr/>
        </p:nvSpPr>
        <p:spPr>
          <a:xfrm>
            <a:off x="4211960" y="-603448"/>
            <a:ext cx="936104" cy="360040"/>
          </a:xfrm>
          <a:prstGeom prst="flowChartInputOutpu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chemeClr val="tx1"/>
                </a:solidFill>
                <a:latin typeface="산돌광수 L" panose="02030504000101010101" pitchFamily="18" charset="-127"/>
                <a:ea typeface="산돌광수 L" panose="02030504000101010101" pitchFamily="18" charset="-127"/>
              </a:rPr>
              <a:t>5</a:t>
            </a:r>
            <a:endParaRPr lang="ko-KR" altLang="en-US" sz="3200" b="1" dirty="0">
              <a:solidFill>
                <a:schemeClr val="tx1"/>
              </a:solidFill>
              <a:latin typeface="산돌광수 L" panose="02030504000101010101" pitchFamily="18" charset="-127"/>
              <a:ea typeface="산돌광수 L" panose="02030504000101010101" pitchFamily="18" charset="-127"/>
            </a:endParaRPr>
          </a:p>
        </p:txBody>
      </p:sp>
      <p:sp>
        <p:nvSpPr>
          <p:cNvPr id="15" name="순서도: 데이터 14"/>
          <p:cNvSpPr/>
          <p:nvPr/>
        </p:nvSpPr>
        <p:spPr>
          <a:xfrm>
            <a:off x="5092303" y="-609291"/>
            <a:ext cx="936104" cy="360040"/>
          </a:xfrm>
          <a:prstGeom prst="flowChartInputOutput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solidFill>
                  <a:schemeClr val="tx1"/>
                </a:solidFill>
                <a:latin typeface="산돌광수 L" panose="02030504000101010101" pitchFamily="18" charset="-127"/>
                <a:ea typeface="산돌광수 L" panose="02030504000101010101" pitchFamily="18" charset="-127"/>
              </a:rPr>
              <a:t>6</a:t>
            </a:r>
            <a:endParaRPr lang="ko-KR" altLang="en-US" sz="3200" b="1" dirty="0">
              <a:solidFill>
                <a:schemeClr val="tx1"/>
              </a:solidFill>
              <a:latin typeface="산돌광수 L" panose="02030504000101010101" pitchFamily="18" charset="-127"/>
              <a:ea typeface="산돌광수 L" panose="02030504000101010101" pitchFamily="18" charset="-127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86" y="-94133"/>
            <a:ext cx="93345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43" y="764704"/>
            <a:ext cx="8424863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42" y="1916832"/>
            <a:ext cx="2794022" cy="909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9" name="_x102505016" descr="EMB000021e479a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26" y="2708920"/>
            <a:ext cx="7632848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780" y="5927427"/>
            <a:ext cx="6407150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004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/>
          <p:cNvSpPr/>
          <p:nvPr/>
        </p:nvSpPr>
        <p:spPr>
          <a:xfrm>
            <a:off x="179512" y="476672"/>
            <a:ext cx="8784976" cy="6192688"/>
          </a:xfrm>
          <a:prstGeom prst="roundRect">
            <a:avLst>
              <a:gd name="adj" fmla="val 11026"/>
            </a:avLst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순서도: 데이터 5"/>
          <p:cNvSpPr/>
          <p:nvPr/>
        </p:nvSpPr>
        <p:spPr>
          <a:xfrm>
            <a:off x="755576" y="-595296"/>
            <a:ext cx="936104" cy="360040"/>
          </a:xfrm>
          <a:prstGeom prst="flowChartInputOutp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solidFill>
                  <a:schemeClr val="tx1"/>
                </a:solidFill>
                <a:latin typeface="산돌광수 L" panose="02030504000101010101" pitchFamily="18" charset="-127"/>
                <a:ea typeface="산돌광수 L" panose="02030504000101010101" pitchFamily="18" charset="-127"/>
              </a:rPr>
              <a:t>1</a:t>
            </a:r>
            <a:endParaRPr lang="ko-KR" altLang="en-US" sz="3200" b="1" dirty="0">
              <a:solidFill>
                <a:schemeClr val="tx1"/>
              </a:solidFill>
              <a:latin typeface="산돌광수 L" panose="02030504000101010101" pitchFamily="18" charset="-127"/>
              <a:ea typeface="산돌광수 L" panose="02030504000101010101" pitchFamily="18" charset="-127"/>
            </a:endParaRPr>
          </a:p>
        </p:txBody>
      </p:sp>
      <p:sp>
        <p:nvSpPr>
          <p:cNvPr id="10" name="순서도: 데이터 9"/>
          <p:cNvSpPr/>
          <p:nvPr/>
        </p:nvSpPr>
        <p:spPr>
          <a:xfrm>
            <a:off x="1619672" y="-603448"/>
            <a:ext cx="936104" cy="360040"/>
          </a:xfrm>
          <a:prstGeom prst="flowChartInputOutp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solidFill>
                  <a:schemeClr val="tx1"/>
                </a:solidFill>
                <a:latin typeface="산돌광수 L" panose="02030504000101010101" pitchFamily="18" charset="-127"/>
                <a:ea typeface="산돌광수 L" panose="02030504000101010101" pitchFamily="18" charset="-127"/>
              </a:rPr>
              <a:t>2</a:t>
            </a:r>
            <a:endParaRPr lang="ko-KR" altLang="en-US" sz="3200" b="1" dirty="0">
              <a:solidFill>
                <a:schemeClr val="tx1"/>
              </a:solidFill>
              <a:latin typeface="산돌광수 L" panose="02030504000101010101" pitchFamily="18" charset="-127"/>
              <a:ea typeface="산돌광수 L" panose="02030504000101010101" pitchFamily="18" charset="-127"/>
            </a:endParaRPr>
          </a:p>
        </p:txBody>
      </p:sp>
      <p:sp>
        <p:nvSpPr>
          <p:cNvPr id="11" name="순서도: 데이터 10"/>
          <p:cNvSpPr/>
          <p:nvPr/>
        </p:nvSpPr>
        <p:spPr>
          <a:xfrm>
            <a:off x="2483768" y="-603448"/>
            <a:ext cx="936104" cy="360040"/>
          </a:xfrm>
          <a:prstGeom prst="flowChartInputOutpu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chemeClr val="tx1"/>
                </a:solidFill>
                <a:latin typeface="산돌광수 L" panose="02030504000101010101" pitchFamily="18" charset="-127"/>
                <a:ea typeface="산돌광수 L" panose="02030504000101010101" pitchFamily="18" charset="-127"/>
              </a:rPr>
              <a:t>3</a:t>
            </a:r>
            <a:endParaRPr lang="ko-KR" altLang="en-US" sz="3200" b="1" dirty="0">
              <a:solidFill>
                <a:schemeClr val="tx1"/>
              </a:solidFill>
              <a:latin typeface="산돌광수 L" panose="02030504000101010101" pitchFamily="18" charset="-127"/>
              <a:ea typeface="산돌광수 L" panose="02030504000101010101" pitchFamily="18" charset="-127"/>
            </a:endParaRPr>
          </a:p>
        </p:txBody>
      </p:sp>
      <p:sp>
        <p:nvSpPr>
          <p:cNvPr id="12" name="순서도: 데이터 11"/>
          <p:cNvSpPr/>
          <p:nvPr/>
        </p:nvSpPr>
        <p:spPr>
          <a:xfrm>
            <a:off x="3347864" y="-603448"/>
            <a:ext cx="936104" cy="360040"/>
          </a:xfrm>
          <a:prstGeom prst="flowChartInputOutput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chemeClr val="tx1"/>
                </a:solidFill>
                <a:latin typeface="산돌광수 L" panose="02030504000101010101" pitchFamily="18" charset="-127"/>
                <a:ea typeface="산돌광수 L" panose="02030504000101010101" pitchFamily="18" charset="-127"/>
              </a:rPr>
              <a:t>4</a:t>
            </a:r>
            <a:endParaRPr lang="ko-KR" altLang="en-US" sz="3200" b="1" dirty="0">
              <a:solidFill>
                <a:schemeClr val="tx1"/>
              </a:solidFill>
              <a:latin typeface="산돌광수 L" panose="02030504000101010101" pitchFamily="18" charset="-127"/>
              <a:ea typeface="산돌광수 L" panose="02030504000101010101" pitchFamily="18" charset="-127"/>
            </a:endParaRPr>
          </a:p>
        </p:txBody>
      </p:sp>
      <p:sp>
        <p:nvSpPr>
          <p:cNvPr id="13" name="순서도: 데이터 12"/>
          <p:cNvSpPr/>
          <p:nvPr/>
        </p:nvSpPr>
        <p:spPr>
          <a:xfrm>
            <a:off x="4211960" y="-603448"/>
            <a:ext cx="936104" cy="360040"/>
          </a:xfrm>
          <a:prstGeom prst="flowChartInputOutpu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chemeClr val="tx1"/>
                </a:solidFill>
                <a:latin typeface="산돌광수 L" panose="02030504000101010101" pitchFamily="18" charset="-127"/>
                <a:ea typeface="산돌광수 L" panose="02030504000101010101" pitchFamily="18" charset="-127"/>
              </a:rPr>
              <a:t>5</a:t>
            </a:r>
            <a:endParaRPr lang="ko-KR" altLang="en-US" sz="3200" b="1" dirty="0">
              <a:solidFill>
                <a:schemeClr val="tx1"/>
              </a:solidFill>
              <a:latin typeface="산돌광수 L" panose="02030504000101010101" pitchFamily="18" charset="-127"/>
              <a:ea typeface="산돌광수 L" panose="02030504000101010101" pitchFamily="18" charset="-127"/>
            </a:endParaRPr>
          </a:p>
        </p:txBody>
      </p:sp>
      <p:sp>
        <p:nvSpPr>
          <p:cNvPr id="15" name="순서도: 데이터 14"/>
          <p:cNvSpPr/>
          <p:nvPr/>
        </p:nvSpPr>
        <p:spPr>
          <a:xfrm>
            <a:off x="5092303" y="-609291"/>
            <a:ext cx="936104" cy="360040"/>
          </a:xfrm>
          <a:prstGeom prst="flowChartInputOutput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solidFill>
                  <a:schemeClr val="tx1"/>
                </a:solidFill>
                <a:latin typeface="산돌광수 L" panose="02030504000101010101" pitchFamily="18" charset="-127"/>
                <a:ea typeface="산돌광수 L" panose="02030504000101010101" pitchFamily="18" charset="-127"/>
              </a:rPr>
              <a:t>6</a:t>
            </a:r>
            <a:endParaRPr lang="ko-KR" altLang="en-US" sz="3200" b="1" dirty="0">
              <a:solidFill>
                <a:schemeClr val="tx1"/>
              </a:solidFill>
              <a:latin typeface="산돌광수 L" panose="02030504000101010101" pitchFamily="18" charset="-127"/>
              <a:ea typeface="산돌광수 L" panose="02030504000101010101" pitchFamily="18" charset="-127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86" y="-94133"/>
            <a:ext cx="93345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43" y="764704"/>
            <a:ext cx="8424863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42" y="1916832"/>
            <a:ext cx="2794022" cy="909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121" name="_x102505256" descr="EMB000021e479a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42" y="2708920"/>
            <a:ext cx="7558374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74" y="5901010"/>
            <a:ext cx="7559675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476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/>
          <p:cNvSpPr/>
          <p:nvPr/>
        </p:nvSpPr>
        <p:spPr>
          <a:xfrm>
            <a:off x="179512" y="476672"/>
            <a:ext cx="8784976" cy="6192688"/>
          </a:xfrm>
          <a:prstGeom prst="roundRect">
            <a:avLst>
              <a:gd name="adj" fmla="val 11026"/>
            </a:avLst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순서도: 데이터 5"/>
          <p:cNvSpPr/>
          <p:nvPr/>
        </p:nvSpPr>
        <p:spPr>
          <a:xfrm>
            <a:off x="755576" y="-595296"/>
            <a:ext cx="936104" cy="360040"/>
          </a:xfrm>
          <a:prstGeom prst="flowChartInputOutp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solidFill>
                  <a:schemeClr val="tx1"/>
                </a:solidFill>
                <a:latin typeface="산돌광수 L" panose="02030504000101010101" pitchFamily="18" charset="-127"/>
                <a:ea typeface="산돌광수 L" panose="02030504000101010101" pitchFamily="18" charset="-127"/>
              </a:rPr>
              <a:t>1</a:t>
            </a:r>
            <a:endParaRPr lang="ko-KR" altLang="en-US" sz="3200" b="1" dirty="0">
              <a:solidFill>
                <a:schemeClr val="tx1"/>
              </a:solidFill>
              <a:latin typeface="산돌광수 L" panose="02030504000101010101" pitchFamily="18" charset="-127"/>
              <a:ea typeface="산돌광수 L" panose="02030504000101010101" pitchFamily="18" charset="-127"/>
            </a:endParaRPr>
          </a:p>
        </p:txBody>
      </p:sp>
      <p:sp>
        <p:nvSpPr>
          <p:cNvPr id="10" name="순서도: 데이터 9"/>
          <p:cNvSpPr/>
          <p:nvPr/>
        </p:nvSpPr>
        <p:spPr>
          <a:xfrm>
            <a:off x="1619672" y="-603448"/>
            <a:ext cx="936104" cy="360040"/>
          </a:xfrm>
          <a:prstGeom prst="flowChartInputOutp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solidFill>
                  <a:schemeClr val="tx1"/>
                </a:solidFill>
                <a:latin typeface="산돌광수 L" panose="02030504000101010101" pitchFamily="18" charset="-127"/>
                <a:ea typeface="산돌광수 L" panose="02030504000101010101" pitchFamily="18" charset="-127"/>
              </a:rPr>
              <a:t>2</a:t>
            </a:r>
            <a:endParaRPr lang="ko-KR" altLang="en-US" sz="3200" b="1" dirty="0">
              <a:solidFill>
                <a:schemeClr val="tx1"/>
              </a:solidFill>
              <a:latin typeface="산돌광수 L" panose="02030504000101010101" pitchFamily="18" charset="-127"/>
              <a:ea typeface="산돌광수 L" panose="02030504000101010101" pitchFamily="18" charset="-127"/>
            </a:endParaRPr>
          </a:p>
        </p:txBody>
      </p:sp>
      <p:sp>
        <p:nvSpPr>
          <p:cNvPr id="11" name="순서도: 데이터 10"/>
          <p:cNvSpPr/>
          <p:nvPr/>
        </p:nvSpPr>
        <p:spPr>
          <a:xfrm>
            <a:off x="2483768" y="-603448"/>
            <a:ext cx="936104" cy="360040"/>
          </a:xfrm>
          <a:prstGeom prst="flowChartInputOutpu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chemeClr val="tx1"/>
                </a:solidFill>
                <a:latin typeface="산돌광수 L" panose="02030504000101010101" pitchFamily="18" charset="-127"/>
                <a:ea typeface="산돌광수 L" panose="02030504000101010101" pitchFamily="18" charset="-127"/>
              </a:rPr>
              <a:t>3</a:t>
            </a:r>
            <a:endParaRPr lang="ko-KR" altLang="en-US" sz="3200" b="1" dirty="0">
              <a:solidFill>
                <a:schemeClr val="tx1"/>
              </a:solidFill>
              <a:latin typeface="산돌광수 L" panose="02030504000101010101" pitchFamily="18" charset="-127"/>
              <a:ea typeface="산돌광수 L" panose="02030504000101010101" pitchFamily="18" charset="-127"/>
            </a:endParaRPr>
          </a:p>
        </p:txBody>
      </p:sp>
      <p:sp>
        <p:nvSpPr>
          <p:cNvPr id="12" name="순서도: 데이터 11"/>
          <p:cNvSpPr/>
          <p:nvPr/>
        </p:nvSpPr>
        <p:spPr>
          <a:xfrm>
            <a:off x="3347864" y="-603448"/>
            <a:ext cx="936104" cy="360040"/>
          </a:xfrm>
          <a:prstGeom prst="flowChartInputOutput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chemeClr val="tx1"/>
                </a:solidFill>
                <a:latin typeface="산돌광수 L" panose="02030504000101010101" pitchFamily="18" charset="-127"/>
                <a:ea typeface="산돌광수 L" panose="02030504000101010101" pitchFamily="18" charset="-127"/>
              </a:rPr>
              <a:t>4</a:t>
            </a:r>
            <a:endParaRPr lang="ko-KR" altLang="en-US" sz="3200" b="1" dirty="0">
              <a:solidFill>
                <a:schemeClr val="tx1"/>
              </a:solidFill>
              <a:latin typeface="산돌광수 L" panose="02030504000101010101" pitchFamily="18" charset="-127"/>
              <a:ea typeface="산돌광수 L" panose="02030504000101010101" pitchFamily="18" charset="-127"/>
            </a:endParaRPr>
          </a:p>
        </p:txBody>
      </p:sp>
      <p:sp>
        <p:nvSpPr>
          <p:cNvPr id="13" name="순서도: 데이터 12"/>
          <p:cNvSpPr/>
          <p:nvPr/>
        </p:nvSpPr>
        <p:spPr>
          <a:xfrm>
            <a:off x="4211960" y="-603448"/>
            <a:ext cx="936104" cy="360040"/>
          </a:xfrm>
          <a:prstGeom prst="flowChartInputOutpu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chemeClr val="tx1"/>
                </a:solidFill>
                <a:latin typeface="산돌광수 L" panose="02030504000101010101" pitchFamily="18" charset="-127"/>
                <a:ea typeface="산돌광수 L" panose="02030504000101010101" pitchFamily="18" charset="-127"/>
              </a:rPr>
              <a:t>5</a:t>
            </a:r>
            <a:endParaRPr lang="ko-KR" altLang="en-US" sz="3200" b="1" dirty="0">
              <a:solidFill>
                <a:schemeClr val="tx1"/>
              </a:solidFill>
              <a:latin typeface="산돌광수 L" panose="02030504000101010101" pitchFamily="18" charset="-127"/>
              <a:ea typeface="산돌광수 L" panose="02030504000101010101" pitchFamily="18" charset="-127"/>
            </a:endParaRPr>
          </a:p>
        </p:txBody>
      </p:sp>
      <p:sp>
        <p:nvSpPr>
          <p:cNvPr id="15" name="순서도: 데이터 14"/>
          <p:cNvSpPr/>
          <p:nvPr/>
        </p:nvSpPr>
        <p:spPr>
          <a:xfrm>
            <a:off x="5092303" y="-609291"/>
            <a:ext cx="936104" cy="360040"/>
          </a:xfrm>
          <a:prstGeom prst="flowChartInputOutput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solidFill>
                  <a:schemeClr val="tx1"/>
                </a:solidFill>
                <a:latin typeface="산돌광수 L" panose="02030504000101010101" pitchFamily="18" charset="-127"/>
                <a:ea typeface="산돌광수 L" panose="02030504000101010101" pitchFamily="18" charset="-127"/>
              </a:rPr>
              <a:t>6</a:t>
            </a:r>
            <a:endParaRPr lang="ko-KR" altLang="en-US" sz="3200" b="1" dirty="0">
              <a:solidFill>
                <a:schemeClr val="tx1"/>
              </a:solidFill>
              <a:latin typeface="산돌광수 L" panose="02030504000101010101" pitchFamily="18" charset="-127"/>
              <a:ea typeface="산돌광수 L" panose="02030504000101010101" pitchFamily="18" charset="-127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86" y="-94133"/>
            <a:ext cx="93345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43" y="764704"/>
            <a:ext cx="8424863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42" y="1916832"/>
            <a:ext cx="2794022" cy="909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145" name="_x102505016" descr="EMB000021e479a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98" y="2708920"/>
            <a:ext cx="7545418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381" y="5961600"/>
            <a:ext cx="7261225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97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/>
          <p:cNvSpPr/>
          <p:nvPr/>
        </p:nvSpPr>
        <p:spPr>
          <a:xfrm>
            <a:off x="179512" y="476672"/>
            <a:ext cx="8784976" cy="6192688"/>
          </a:xfrm>
          <a:prstGeom prst="roundRect">
            <a:avLst>
              <a:gd name="adj" fmla="val 11026"/>
            </a:avLst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순서도: 데이터 5"/>
          <p:cNvSpPr/>
          <p:nvPr/>
        </p:nvSpPr>
        <p:spPr>
          <a:xfrm>
            <a:off x="755576" y="-595296"/>
            <a:ext cx="936104" cy="360040"/>
          </a:xfrm>
          <a:prstGeom prst="flowChartInputOutp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solidFill>
                  <a:schemeClr val="tx1"/>
                </a:solidFill>
                <a:latin typeface="산돌광수 L" panose="02030504000101010101" pitchFamily="18" charset="-127"/>
                <a:ea typeface="산돌광수 L" panose="02030504000101010101" pitchFamily="18" charset="-127"/>
              </a:rPr>
              <a:t>1</a:t>
            </a:r>
            <a:endParaRPr lang="ko-KR" altLang="en-US" sz="3200" b="1" dirty="0">
              <a:solidFill>
                <a:schemeClr val="tx1"/>
              </a:solidFill>
              <a:latin typeface="산돌광수 L" panose="02030504000101010101" pitchFamily="18" charset="-127"/>
              <a:ea typeface="산돌광수 L" panose="02030504000101010101" pitchFamily="18" charset="-127"/>
            </a:endParaRPr>
          </a:p>
        </p:txBody>
      </p:sp>
      <p:sp>
        <p:nvSpPr>
          <p:cNvPr id="10" name="순서도: 데이터 9"/>
          <p:cNvSpPr/>
          <p:nvPr/>
        </p:nvSpPr>
        <p:spPr>
          <a:xfrm>
            <a:off x="1619672" y="-603448"/>
            <a:ext cx="936104" cy="360040"/>
          </a:xfrm>
          <a:prstGeom prst="flowChartInputOutp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solidFill>
                  <a:schemeClr val="tx1"/>
                </a:solidFill>
                <a:latin typeface="산돌광수 L" panose="02030504000101010101" pitchFamily="18" charset="-127"/>
                <a:ea typeface="산돌광수 L" panose="02030504000101010101" pitchFamily="18" charset="-127"/>
              </a:rPr>
              <a:t>2</a:t>
            </a:r>
            <a:endParaRPr lang="ko-KR" altLang="en-US" sz="3200" b="1" dirty="0">
              <a:solidFill>
                <a:schemeClr val="tx1"/>
              </a:solidFill>
              <a:latin typeface="산돌광수 L" panose="02030504000101010101" pitchFamily="18" charset="-127"/>
              <a:ea typeface="산돌광수 L" panose="02030504000101010101" pitchFamily="18" charset="-127"/>
            </a:endParaRPr>
          </a:p>
        </p:txBody>
      </p:sp>
      <p:sp>
        <p:nvSpPr>
          <p:cNvPr id="11" name="순서도: 데이터 10"/>
          <p:cNvSpPr/>
          <p:nvPr/>
        </p:nvSpPr>
        <p:spPr>
          <a:xfrm>
            <a:off x="2483768" y="-603448"/>
            <a:ext cx="936104" cy="360040"/>
          </a:xfrm>
          <a:prstGeom prst="flowChartInputOutpu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chemeClr val="tx1"/>
                </a:solidFill>
                <a:latin typeface="산돌광수 L" panose="02030504000101010101" pitchFamily="18" charset="-127"/>
                <a:ea typeface="산돌광수 L" panose="02030504000101010101" pitchFamily="18" charset="-127"/>
              </a:rPr>
              <a:t>3</a:t>
            </a:r>
            <a:endParaRPr lang="ko-KR" altLang="en-US" sz="3200" b="1" dirty="0">
              <a:solidFill>
                <a:schemeClr val="tx1"/>
              </a:solidFill>
              <a:latin typeface="산돌광수 L" panose="02030504000101010101" pitchFamily="18" charset="-127"/>
              <a:ea typeface="산돌광수 L" panose="02030504000101010101" pitchFamily="18" charset="-127"/>
            </a:endParaRPr>
          </a:p>
        </p:txBody>
      </p:sp>
      <p:sp>
        <p:nvSpPr>
          <p:cNvPr id="12" name="순서도: 데이터 11"/>
          <p:cNvSpPr/>
          <p:nvPr/>
        </p:nvSpPr>
        <p:spPr>
          <a:xfrm>
            <a:off x="3347864" y="-603448"/>
            <a:ext cx="936104" cy="360040"/>
          </a:xfrm>
          <a:prstGeom prst="flowChartInputOutput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chemeClr val="tx1"/>
                </a:solidFill>
                <a:latin typeface="산돌광수 L" panose="02030504000101010101" pitchFamily="18" charset="-127"/>
                <a:ea typeface="산돌광수 L" panose="02030504000101010101" pitchFamily="18" charset="-127"/>
              </a:rPr>
              <a:t>4</a:t>
            </a:r>
            <a:endParaRPr lang="ko-KR" altLang="en-US" sz="3200" b="1" dirty="0">
              <a:solidFill>
                <a:schemeClr val="tx1"/>
              </a:solidFill>
              <a:latin typeface="산돌광수 L" panose="02030504000101010101" pitchFamily="18" charset="-127"/>
              <a:ea typeface="산돌광수 L" panose="02030504000101010101" pitchFamily="18" charset="-127"/>
            </a:endParaRPr>
          </a:p>
        </p:txBody>
      </p:sp>
      <p:sp>
        <p:nvSpPr>
          <p:cNvPr id="13" name="순서도: 데이터 12"/>
          <p:cNvSpPr/>
          <p:nvPr/>
        </p:nvSpPr>
        <p:spPr>
          <a:xfrm>
            <a:off x="4211960" y="-603448"/>
            <a:ext cx="936104" cy="360040"/>
          </a:xfrm>
          <a:prstGeom prst="flowChartInputOutpu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chemeClr val="tx1"/>
                </a:solidFill>
                <a:latin typeface="산돌광수 L" panose="02030504000101010101" pitchFamily="18" charset="-127"/>
                <a:ea typeface="산돌광수 L" panose="02030504000101010101" pitchFamily="18" charset="-127"/>
              </a:rPr>
              <a:t>5</a:t>
            </a:r>
            <a:endParaRPr lang="ko-KR" altLang="en-US" sz="3200" b="1" dirty="0">
              <a:solidFill>
                <a:schemeClr val="tx1"/>
              </a:solidFill>
              <a:latin typeface="산돌광수 L" panose="02030504000101010101" pitchFamily="18" charset="-127"/>
              <a:ea typeface="산돌광수 L" panose="02030504000101010101" pitchFamily="18" charset="-127"/>
            </a:endParaRPr>
          </a:p>
        </p:txBody>
      </p:sp>
      <p:sp>
        <p:nvSpPr>
          <p:cNvPr id="15" name="순서도: 데이터 14"/>
          <p:cNvSpPr/>
          <p:nvPr/>
        </p:nvSpPr>
        <p:spPr>
          <a:xfrm>
            <a:off x="5092303" y="-609291"/>
            <a:ext cx="936104" cy="360040"/>
          </a:xfrm>
          <a:prstGeom prst="flowChartInputOutput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solidFill>
                  <a:schemeClr val="tx1"/>
                </a:solidFill>
                <a:latin typeface="산돌광수 L" panose="02030504000101010101" pitchFamily="18" charset="-127"/>
                <a:ea typeface="산돌광수 L" panose="02030504000101010101" pitchFamily="18" charset="-127"/>
              </a:rPr>
              <a:t>6</a:t>
            </a:r>
            <a:endParaRPr lang="ko-KR" altLang="en-US" sz="3200" b="1" dirty="0">
              <a:solidFill>
                <a:schemeClr val="tx1"/>
              </a:solidFill>
              <a:latin typeface="산돌광수 L" panose="02030504000101010101" pitchFamily="18" charset="-127"/>
              <a:ea typeface="산돌광수 L" panose="02030504000101010101" pitchFamily="18" charset="-127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86" y="-94133"/>
            <a:ext cx="93345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43" y="764704"/>
            <a:ext cx="8424863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42" y="1916832"/>
            <a:ext cx="2794022" cy="909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7169" name="_x102505016" descr="EMB000021e479a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20" y="2708920"/>
            <a:ext cx="7567196" cy="331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27" y="6023029"/>
            <a:ext cx="7675563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397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7-130508a\AppData\Local\Microsoft\Windows\Temporary Internet Files\Content.IE5\EI1KLW7T\MP900442351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3704853"/>
            <a:ext cx="4176464" cy="296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모서리가 둥근 직사각형 1"/>
          <p:cNvSpPr/>
          <p:nvPr/>
        </p:nvSpPr>
        <p:spPr>
          <a:xfrm>
            <a:off x="179512" y="476672"/>
            <a:ext cx="8784976" cy="6192688"/>
          </a:xfrm>
          <a:prstGeom prst="roundRect">
            <a:avLst>
              <a:gd name="adj" fmla="val 11026"/>
            </a:avLst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순서도: 데이터 5"/>
          <p:cNvSpPr/>
          <p:nvPr/>
        </p:nvSpPr>
        <p:spPr>
          <a:xfrm>
            <a:off x="755576" y="-595296"/>
            <a:ext cx="936104" cy="360040"/>
          </a:xfrm>
          <a:prstGeom prst="flowChartInputOutp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solidFill>
                  <a:schemeClr val="tx1"/>
                </a:solidFill>
                <a:latin typeface="산돌광수 L" panose="02030504000101010101" pitchFamily="18" charset="-127"/>
                <a:ea typeface="산돌광수 L" panose="02030504000101010101" pitchFamily="18" charset="-127"/>
              </a:rPr>
              <a:t>1</a:t>
            </a:r>
            <a:endParaRPr lang="ko-KR" altLang="en-US" sz="3200" b="1" dirty="0">
              <a:solidFill>
                <a:schemeClr val="tx1"/>
              </a:solidFill>
              <a:latin typeface="산돌광수 L" panose="02030504000101010101" pitchFamily="18" charset="-127"/>
              <a:ea typeface="산돌광수 L" panose="02030504000101010101" pitchFamily="18" charset="-127"/>
            </a:endParaRPr>
          </a:p>
        </p:txBody>
      </p:sp>
      <p:sp>
        <p:nvSpPr>
          <p:cNvPr id="10" name="순서도: 데이터 9"/>
          <p:cNvSpPr/>
          <p:nvPr/>
        </p:nvSpPr>
        <p:spPr>
          <a:xfrm>
            <a:off x="1619672" y="-603448"/>
            <a:ext cx="936104" cy="360040"/>
          </a:xfrm>
          <a:prstGeom prst="flowChartInputOutp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solidFill>
                  <a:schemeClr val="tx1"/>
                </a:solidFill>
                <a:latin typeface="산돌광수 L" panose="02030504000101010101" pitchFamily="18" charset="-127"/>
                <a:ea typeface="산돌광수 L" panose="02030504000101010101" pitchFamily="18" charset="-127"/>
              </a:rPr>
              <a:t>2</a:t>
            </a:r>
            <a:endParaRPr lang="ko-KR" altLang="en-US" sz="3200" b="1" dirty="0">
              <a:solidFill>
                <a:schemeClr val="tx1"/>
              </a:solidFill>
              <a:latin typeface="산돌광수 L" panose="02030504000101010101" pitchFamily="18" charset="-127"/>
              <a:ea typeface="산돌광수 L" panose="02030504000101010101" pitchFamily="18" charset="-127"/>
            </a:endParaRPr>
          </a:p>
        </p:txBody>
      </p:sp>
      <p:sp>
        <p:nvSpPr>
          <p:cNvPr id="11" name="순서도: 데이터 10"/>
          <p:cNvSpPr/>
          <p:nvPr/>
        </p:nvSpPr>
        <p:spPr>
          <a:xfrm>
            <a:off x="2483768" y="-603448"/>
            <a:ext cx="936104" cy="360040"/>
          </a:xfrm>
          <a:prstGeom prst="flowChartInputOutpu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chemeClr val="tx1"/>
                </a:solidFill>
                <a:latin typeface="산돌광수 L" panose="02030504000101010101" pitchFamily="18" charset="-127"/>
                <a:ea typeface="산돌광수 L" panose="02030504000101010101" pitchFamily="18" charset="-127"/>
              </a:rPr>
              <a:t>3</a:t>
            </a:r>
            <a:endParaRPr lang="ko-KR" altLang="en-US" sz="3200" b="1" dirty="0">
              <a:solidFill>
                <a:schemeClr val="tx1"/>
              </a:solidFill>
              <a:latin typeface="산돌광수 L" panose="02030504000101010101" pitchFamily="18" charset="-127"/>
              <a:ea typeface="산돌광수 L" panose="02030504000101010101" pitchFamily="18" charset="-127"/>
            </a:endParaRPr>
          </a:p>
        </p:txBody>
      </p:sp>
      <p:sp>
        <p:nvSpPr>
          <p:cNvPr id="12" name="순서도: 데이터 11"/>
          <p:cNvSpPr/>
          <p:nvPr/>
        </p:nvSpPr>
        <p:spPr>
          <a:xfrm>
            <a:off x="3347864" y="-603448"/>
            <a:ext cx="936104" cy="360040"/>
          </a:xfrm>
          <a:prstGeom prst="flowChartInputOutput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chemeClr val="tx1"/>
                </a:solidFill>
                <a:latin typeface="산돌광수 L" panose="02030504000101010101" pitchFamily="18" charset="-127"/>
                <a:ea typeface="산돌광수 L" panose="02030504000101010101" pitchFamily="18" charset="-127"/>
              </a:rPr>
              <a:t>4</a:t>
            </a:r>
            <a:endParaRPr lang="ko-KR" altLang="en-US" sz="3200" b="1" dirty="0">
              <a:solidFill>
                <a:schemeClr val="tx1"/>
              </a:solidFill>
              <a:latin typeface="산돌광수 L" panose="02030504000101010101" pitchFamily="18" charset="-127"/>
              <a:ea typeface="산돌광수 L" panose="02030504000101010101" pitchFamily="18" charset="-127"/>
            </a:endParaRPr>
          </a:p>
        </p:txBody>
      </p:sp>
      <p:sp>
        <p:nvSpPr>
          <p:cNvPr id="13" name="순서도: 데이터 12"/>
          <p:cNvSpPr/>
          <p:nvPr/>
        </p:nvSpPr>
        <p:spPr>
          <a:xfrm>
            <a:off x="4211960" y="-603448"/>
            <a:ext cx="936104" cy="360040"/>
          </a:xfrm>
          <a:prstGeom prst="flowChartInputOutpu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chemeClr val="tx1"/>
                </a:solidFill>
                <a:latin typeface="산돌광수 L" panose="02030504000101010101" pitchFamily="18" charset="-127"/>
                <a:ea typeface="산돌광수 L" panose="02030504000101010101" pitchFamily="18" charset="-127"/>
              </a:rPr>
              <a:t>5</a:t>
            </a:r>
            <a:endParaRPr lang="ko-KR" altLang="en-US" sz="3200" b="1" dirty="0">
              <a:solidFill>
                <a:schemeClr val="tx1"/>
              </a:solidFill>
              <a:latin typeface="산돌광수 L" panose="02030504000101010101" pitchFamily="18" charset="-127"/>
              <a:ea typeface="산돌광수 L" panose="02030504000101010101" pitchFamily="18" charset="-127"/>
            </a:endParaRPr>
          </a:p>
        </p:txBody>
      </p:sp>
      <p:sp>
        <p:nvSpPr>
          <p:cNvPr id="15" name="순서도: 데이터 14"/>
          <p:cNvSpPr/>
          <p:nvPr/>
        </p:nvSpPr>
        <p:spPr>
          <a:xfrm>
            <a:off x="5092303" y="-609291"/>
            <a:ext cx="936104" cy="360040"/>
          </a:xfrm>
          <a:prstGeom prst="flowChartInputOutput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solidFill>
                  <a:schemeClr val="tx1"/>
                </a:solidFill>
                <a:latin typeface="산돌광수 L" panose="02030504000101010101" pitchFamily="18" charset="-127"/>
                <a:ea typeface="산돌광수 L" panose="02030504000101010101" pitchFamily="18" charset="-127"/>
              </a:rPr>
              <a:t>6</a:t>
            </a:r>
            <a:endParaRPr lang="ko-KR" altLang="en-US" sz="3200" b="1" dirty="0">
              <a:solidFill>
                <a:schemeClr val="tx1"/>
              </a:solidFill>
              <a:latin typeface="산돌광수 L" panose="02030504000101010101" pitchFamily="18" charset="-127"/>
              <a:ea typeface="산돌광수 L" panose="02030504000101010101" pitchFamily="18" charset="-127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86" y="-94133"/>
            <a:ext cx="93345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43" y="764704"/>
            <a:ext cx="8424863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" y="2094112"/>
            <a:ext cx="7858125" cy="300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026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/>
          <p:cNvSpPr/>
          <p:nvPr/>
        </p:nvSpPr>
        <p:spPr>
          <a:xfrm>
            <a:off x="179512" y="476672"/>
            <a:ext cx="8784976" cy="6192688"/>
          </a:xfrm>
          <a:prstGeom prst="roundRect">
            <a:avLst>
              <a:gd name="adj" fmla="val 11026"/>
            </a:avLst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순서도: 데이터 5"/>
          <p:cNvSpPr/>
          <p:nvPr/>
        </p:nvSpPr>
        <p:spPr>
          <a:xfrm>
            <a:off x="755576" y="-595296"/>
            <a:ext cx="936104" cy="360040"/>
          </a:xfrm>
          <a:prstGeom prst="flowChartInputOutp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solidFill>
                  <a:schemeClr val="tx1"/>
                </a:solidFill>
                <a:latin typeface="산돌광수 L" panose="02030504000101010101" pitchFamily="18" charset="-127"/>
                <a:ea typeface="산돌광수 L" panose="02030504000101010101" pitchFamily="18" charset="-127"/>
              </a:rPr>
              <a:t>1</a:t>
            </a:r>
            <a:endParaRPr lang="ko-KR" altLang="en-US" sz="3200" b="1" dirty="0">
              <a:solidFill>
                <a:schemeClr val="tx1"/>
              </a:solidFill>
              <a:latin typeface="산돌광수 L" panose="02030504000101010101" pitchFamily="18" charset="-127"/>
              <a:ea typeface="산돌광수 L" panose="02030504000101010101" pitchFamily="18" charset="-127"/>
            </a:endParaRPr>
          </a:p>
        </p:txBody>
      </p:sp>
      <p:sp>
        <p:nvSpPr>
          <p:cNvPr id="10" name="순서도: 데이터 9"/>
          <p:cNvSpPr/>
          <p:nvPr/>
        </p:nvSpPr>
        <p:spPr>
          <a:xfrm>
            <a:off x="1619672" y="-603448"/>
            <a:ext cx="936104" cy="360040"/>
          </a:xfrm>
          <a:prstGeom prst="flowChartInputOutp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solidFill>
                  <a:schemeClr val="tx1"/>
                </a:solidFill>
                <a:latin typeface="산돌광수 L" panose="02030504000101010101" pitchFamily="18" charset="-127"/>
                <a:ea typeface="산돌광수 L" panose="02030504000101010101" pitchFamily="18" charset="-127"/>
              </a:rPr>
              <a:t>2</a:t>
            </a:r>
            <a:endParaRPr lang="ko-KR" altLang="en-US" sz="3200" b="1" dirty="0">
              <a:solidFill>
                <a:schemeClr val="tx1"/>
              </a:solidFill>
              <a:latin typeface="산돌광수 L" panose="02030504000101010101" pitchFamily="18" charset="-127"/>
              <a:ea typeface="산돌광수 L" panose="02030504000101010101" pitchFamily="18" charset="-127"/>
            </a:endParaRPr>
          </a:p>
        </p:txBody>
      </p:sp>
      <p:sp>
        <p:nvSpPr>
          <p:cNvPr id="11" name="순서도: 데이터 10"/>
          <p:cNvSpPr/>
          <p:nvPr/>
        </p:nvSpPr>
        <p:spPr>
          <a:xfrm>
            <a:off x="2483768" y="-603448"/>
            <a:ext cx="936104" cy="360040"/>
          </a:xfrm>
          <a:prstGeom prst="flowChartInputOutpu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chemeClr val="tx1"/>
                </a:solidFill>
                <a:latin typeface="산돌광수 L" panose="02030504000101010101" pitchFamily="18" charset="-127"/>
                <a:ea typeface="산돌광수 L" panose="02030504000101010101" pitchFamily="18" charset="-127"/>
              </a:rPr>
              <a:t>3</a:t>
            </a:r>
            <a:endParaRPr lang="ko-KR" altLang="en-US" sz="3200" b="1" dirty="0">
              <a:solidFill>
                <a:schemeClr val="tx1"/>
              </a:solidFill>
              <a:latin typeface="산돌광수 L" panose="02030504000101010101" pitchFamily="18" charset="-127"/>
              <a:ea typeface="산돌광수 L" panose="02030504000101010101" pitchFamily="18" charset="-127"/>
            </a:endParaRPr>
          </a:p>
        </p:txBody>
      </p:sp>
      <p:sp>
        <p:nvSpPr>
          <p:cNvPr id="12" name="순서도: 데이터 11"/>
          <p:cNvSpPr/>
          <p:nvPr/>
        </p:nvSpPr>
        <p:spPr>
          <a:xfrm>
            <a:off x="3347864" y="-603448"/>
            <a:ext cx="936104" cy="360040"/>
          </a:xfrm>
          <a:prstGeom prst="flowChartInputOutput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chemeClr val="tx1"/>
                </a:solidFill>
                <a:latin typeface="산돌광수 L" panose="02030504000101010101" pitchFamily="18" charset="-127"/>
                <a:ea typeface="산돌광수 L" panose="02030504000101010101" pitchFamily="18" charset="-127"/>
              </a:rPr>
              <a:t>4</a:t>
            </a:r>
            <a:endParaRPr lang="ko-KR" altLang="en-US" sz="3200" b="1" dirty="0">
              <a:solidFill>
                <a:schemeClr val="tx1"/>
              </a:solidFill>
              <a:latin typeface="산돌광수 L" panose="02030504000101010101" pitchFamily="18" charset="-127"/>
              <a:ea typeface="산돌광수 L" panose="02030504000101010101" pitchFamily="18" charset="-127"/>
            </a:endParaRPr>
          </a:p>
        </p:txBody>
      </p:sp>
      <p:sp>
        <p:nvSpPr>
          <p:cNvPr id="13" name="순서도: 데이터 12"/>
          <p:cNvSpPr/>
          <p:nvPr/>
        </p:nvSpPr>
        <p:spPr>
          <a:xfrm>
            <a:off x="4211960" y="-603448"/>
            <a:ext cx="936104" cy="360040"/>
          </a:xfrm>
          <a:prstGeom prst="flowChartInputOutpu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chemeClr val="tx1"/>
                </a:solidFill>
                <a:latin typeface="산돌광수 L" panose="02030504000101010101" pitchFamily="18" charset="-127"/>
                <a:ea typeface="산돌광수 L" panose="02030504000101010101" pitchFamily="18" charset="-127"/>
              </a:rPr>
              <a:t>5</a:t>
            </a:r>
            <a:endParaRPr lang="ko-KR" altLang="en-US" sz="3200" b="1" dirty="0">
              <a:solidFill>
                <a:schemeClr val="tx1"/>
              </a:solidFill>
              <a:latin typeface="산돌광수 L" panose="02030504000101010101" pitchFamily="18" charset="-127"/>
              <a:ea typeface="산돌광수 L" panose="02030504000101010101" pitchFamily="18" charset="-127"/>
            </a:endParaRPr>
          </a:p>
        </p:txBody>
      </p:sp>
      <p:sp>
        <p:nvSpPr>
          <p:cNvPr id="15" name="순서도: 데이터 14"/>
          <p:cNvSpPr/>
          <p:nvPr/>
        </p:nvSpPr>
        <p:spPr>
          <a:xfrm>
            <a:off x="5092303" y="-609291"/>
            <a:ext cx="936104" cy="360040"/>
          </a:xfrm>
          <a:prstGeom prst="flowChartInputOutput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solidFill>
                  <a:schemeClr val="tx1"/>
                </a:solidFill>
                <a:latin typeface="산돌광수 L" panose="02030504000101010101" pitchFamily="18" charset="-127"/>
                <a:ea typeface="산돌광수 L" panose="02030504000101010101" pitchFamily="18" charset="-127"/>
              </a:rPr>
              <a:t>6</a:t>
            </a:r>
            <a:endParaRPr lang="ko-KR" altLang="en-US" sz="3200" b="1" dirty="0">
              <a:solidFill>
                <a:schemeClr val="tx1"/>
              </a:solidFill>
              <a:latin typeface="산돌광수 L" panose="02030504000101010101" pitchFamily="18" charset="-127"/>
              <a:ea typeface="산돌광수 L" panose="02030504000101010101" pitchFamily="18" charset="-127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86" y="-94133"/>
            <a:ext cx="93345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43" y="764704"/>
            <a:ext cx="8424863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http://cfile5.uf.tistory.com/image/131D753650409993218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04864"/>
            <a:ext cx="1737037" cy="40584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cfile3.uf.tistory.com/image/1559673B504099CE0EE9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303" y="2204863"/>
            <a:ext cx="2678697" cy="40584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cfile1.uf.tistory.com/image/1534703B50409AAF343CA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204863"/>
            <a:ext cx="2520280" cy="40584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cfile10.uf.tistory.com/image/1861CE3B50409ACF058C7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204864"/>
            <a:ext cx="1915368" cy="40584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30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179512" y="476672"/>
            <a:ext cx="8784976" cy="6192688"/>
          </a:xfrm>
          <a:prstGeom prst="roundRect">
            <a:avLst>
              <a:gd name="adj" fmla="val 11026"/>
            </a:avLst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-99392"/>
            <a:ext cx="93821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9392"/>
            <a:ext cx="8695983" cy="6266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235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179512" y="476672"/>
            <a:ext cx="8784976" cy="6192688"/>
          </a:xfrm>
          <a:prstGeom prst="roundRect">
            <a:avLst>
              <a:gd name="adj" fmla="val 11026"/>
            </a:avLst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63" y="657799"/>
            <a:ext cx="8209679" cy="1107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51" y="1684983"/>
            <a:ext cx="2944813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22" y="2716109"/>
            <a:ext cx="2417102" cy="35484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708920"/>
            <a:ext cx="3096343" cy="35665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http://cfile9.uf.tistory.com/image/1445214C4DFB0EB7280463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0" r="35264"/>
          <a:stretch/>
        </p:blipFill>
        <p:spPr bwMode="auto">
          <a:xfrm>
            <a:off x="6084168" y="2719874"/>
            <a:ext cx="2459411" cy="35665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67" y="-99392"/>
            <a:ext cx="93821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828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179512" y="476672"/>
            <a:ext cx="8784976" cy="6192688"/>
          </a:xfrm>
          <a:prstGeom prst="roundRect">
            <a:avLst>
              <a:gd name="adj" fmla="val 11026"/>
            </a:avLst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63" y="657799"/>
            <a:ext cx="8209679" cy="1107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51" y="1684983"/>
            <a:ext cx="2944813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77" y="2878351"/>
            <a:ext cx="3278359" cy="3300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793577"/>
            <a:ext cx="5364163" cy="480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67" y="-99392"/>
            <a:ext cx="93821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657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179512" y="476672"/>
            <a:ext cx="8784976" cy="6192688"/>
          </a:xfrm>
          <a:prstGeom prst="roundRect">
            <a:avLst>
              <a:gd name="adj" fmla="val 11026"/>
            </a:avLst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63" y="657799"/>
            <a:ext cx="8209679" cy="1107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51" y="1684983"/>
            <a:ext cx="2944813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http://postfiles16.naver.net/20131106_207/ltlkorea__13837166574554e8jQ_JPEG/%C1%B6%BC%B1%B9%CC%C0%CE%B5%B5.jpg?type=w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35" y="2564903"/>
            <a:ext cx="3927841" cy="36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922" y="5894387"/>
            <a:ext cx="18589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502" y="2492895"/>
            <a:ext cx="3968938" cy="3744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894387"/>
            <a:ext cx="18589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67" y="-99392"/>
            <a:ext cx="93821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85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/>
          <p:cNvSpPr/>
          <p:nvPr/>
        </p:nvSpPr>
        <p:spPr>
          <a:xfrm>
            <a:off x="179512" y="476672"/>
            <a:ext cx="8784976" cy="6192688"/>
          </a:xfrm>
          <a:prstGeom prst="roundRect">
            <a:avLst>
              <a:gd name="adj" fmla="val 11026"/>
            </a:avLst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순서도: 데이터 5"/>
          <p:cNvSpPr/>
          <p:nvPr/>
        </p:nvSpPr>
        <p:spPr>
          <a:xfrm>
            <a:off x="755576" y="-595296"/>
            <a:ext cx="936104" cy="360040"/>
          </a:xfrm>
          <a:prstGeom prst="flowChartInputOutp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solidFill>
                  <a:schemeClr val="tx1"/>
                </a:solidFill>
                <a:latin typeface="산돌광수 L" panose="02030504000101010101" pitchFamily="18" charset="-127"/>
                <a:ea typeface="산돌광수 L" panose="02030504000101010101" pitchFamily="18" charset="-127"/>
              </a:rPr>
              <a:t>1</a:t>
            </a:r>
            <a:endParaRPr lang="ko-KR" altLang="en-US" sz="3200" b="1" dirty="0">
              <a:solidFill>
                <a:schemeClr val="tx1"/>
              </a:solidFill>
              <a:latin typeface="산돌광수 L" panose="02030504000101010101" pitchFamily="18" charset="-127"/>
              <a:ea typeface="산돌광수 L" panose="02030504000101010101" pitchFamily="18" charset="-127"/>
            </a:endParaRPr>
          </a:p>
        </p:txBody>
      </p:sp>
      <p:sp>
        <p:nvSpPr>
          <p:cNvPr id="10" name="순서도: 데이터 9"/>
          <p:cNvSpPr/>
          <p:nvPr/>
        </p:nvSpPr>
        <p:spPr>
          <a:xfrm>
            <a:off x="1619672" y="-603448"/>
            <a:ext cx="936104" cy="360040"/>
          </a:xfrm>
          <a:prstGeom prst="flowChartInputOutp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solidFill>
                  <a:schemeClr val="tx1"/>
                </a:solidFill>
                <a:latin typeface="산돌광수 L" panose="02030504000101010101" pitchFamily="18" charset="-127"/>
                <a:ea typeface="산돌광수 L" panose="02030504000101010101" pitchFamily="18" charset="-127"/>
              </a:rPr>
              <a:t>2</a:t>
            </a:r>
            <a:endParaRPr lang="ko-KR" altLang="en-US" sz="3200" b="1" dirty="0">
              <a:solidFill>
                <a:schemeClr val="tx1"/>
              </a:solidFill>
              <a:latin typeface="산돌광수 L" panose="02030504000101010101" pitchFamily="18" charset="-127"/>
              <a:ea typeface="산돌광수 L" panose="02030504000101010101" pitchFamily="18" charset="-127"/>
            </a:endParaRPr>
          </a:p>
        </p:txBody>
      </p:sp>
      <p:sp>
        <p:nvSpPr>
          <p:cNvPr id="11" name="순서도: 데이터 10"/>
          <p:cNvSpPr/>
          <p:nvPr/>
        </p:nvSpPr>
        <p:spPr>
          <a:xfrm>
            <a:off x="2483768" y="-603448"/>
            <a:ext cx="936104" cy="360040"/>
          </a:xfrm>
          <a:prstGeom prst="flowChartInputOutpu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chemeClr val="tx1"/>
                </a:solidFill>
                <a:latin typeface="산돌광수 L" panose="02030504000101010101" pitchFamily="18" charset="-127"/>
                <a:ea typeface="산돌광수 L" panose="02030504000101010101" pitchFamily="18" charset="-127"/>
              </a:rPr>
              <a:t>3</a:t>
            </a:r>
            <a:endParaRPr lang="ko-KR" altLang="en-US" sz="3200" b="1" dirty="0">
              <a:solidFill>
                <a:schemeClr val="tx1"/>
              </a:solidFill>
              <a:latin typeface="산돌광수 L" panose="02030504000101010101" pitchFamily="18" charset="-127"/>
              <a:ea typeface="산돌광수 L" panose="02030504000101010101" pitchFamily="18" charset="-127"/>
            </a:endParaRPr>
          </a:p>
        </p:txBody>
      </p:sp>
      <p:sp>
        <p:nvSpPr>
          <p:cNvPr id="12" name="순서도: 데이터 11"/>
          <p:cNvSpPr/>
          <p:nvPr/>
        </p:nvSpPr>
        <p:spPr>
          <a:xfrm>
            <a:off x="3347864" y="-603448"/>
            <a:ext cx="936104" cy="360040"/>
          </a:xfrm>
          <a:prstGeom prst="flowChartInputOutput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chemeClr val="tx1"/>
                </a:solidFill>
                <a:latin typeface="산돌광수 L" panose="02030504000101010101" pitchFamily="18" charset="-127"/>
                <a:ea typeface="산돌광수 L" panose="02030504000101010101" pitchFamily="18" charset="-127"/>
              </a:rPr>
              <a:t>4</a:t>
            </a:r>
            <a:endParaRPr lang="ko-KR" altLang="en-US" sz="3200" b="1" dirty="0">
              <a:solidFill>
                <a:schemeClr val="tx1"/>
              </a:solidFill>
              <a:latin typeface="산돌광수 L" panose="02030504000101010101" pitchFamily="18" charset="-127"/>
              <a:ea typeface="산돌광수 L" panose="02030504000101010101" pitchFamily="18" charset="-127"/>
            </a:endParaRPr>
          </a:p>
        </p:txBody>
      </p:sp>
      <p:sp>
        <p:nvSpPr>
          <p:cNvPr id="13" name="순서도: 데이터 12"/>
          <p:cNvSpPr/>
          <p:nvPr/>
        </p:nvSpPr>
        <p:spPr>
          <a:xfrm>
            <a:off x="4211960" y="-603448"/>
            <a:ext cx="936104" cy="360040"/>
          </a:xfrm>
          <a:prstGeom prst="flowChartInputOutpu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chemeClr val="tx1"/>
                </a:solidFill>
                <a:latin typeface="산돌광수 L" panose="02030504000101010101" pitchFamily="18" charset="-127"/>
                <a:ea typeface="산돌광수 L" panose="02030504000101010101" pitchFamily="18" charset="-127"/>
              </a:rPr>
              <a:t>5</a:t>
            </a:r>
            <a:endParaRPr lang="ko-KR" altLang="en-US" sz="3200" b="1" dirty="0">
              <a:solidFill>
                <a:schemeClr val="tx1"/>
              </a:solidFill>
              <a:latin typeface="산돌광수 L" panose="02030504000101010101" pitchFamily="18" charset="-127"/>
              <a:ea typeface="산돌광수 L" panose="02030504000101010101" pitchFamily="18" charset="-127"/>
            </a:endParaRPr>
          </a:p>
        </p:txBody>
      </p:sp>
      <p:sp>
        <p:nvSpPr>
          <p:cNvPr id="15" name="순서도: 데이터 14"/>
          <p:cNvSpPr/>
          <p:nvPr/>
        </p:nvSpPr>
        <p:spPr>
          <a:xfrm>
            <a:off x="5092303" y="-609291"/>
            <a:ext cx="936104" cy="360040"/>
          </a:xfrm>
          <a:prstGeom prst="flowChartInputOutput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solidFill>
                  <a:schemeClr val="tx1"/>
                </a:solidFill>
                <a:latin typeface="산돌광수 L" panose="02030504000101010101" pitchFamily="18" charset="-127"/>
                <a:ea typeface="산돌광수 L" panose="02030504000101010101" pitchFamily="18" charset="-127"/>
              </a:rPr>
              <a:t>6</a:t>
            </a:r>
            <a:endParaRPr lang="ko-KR" altLang="en-US" sz="3200" b="1" dirty="0">
              <a:solidFill>
                <a:schemeClr val="tx1"/>
              </a:solidFill>
              <a:latin typeface="산돌광수 L" panose="02030504000101010101" pitchFamily="18" charset="-127"/>
              <a:ea typeface="산돌광수 L" panose="02030504000101010101" pitchFamily="18" charset="-127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92" y="1772816"/>
            <a:ext cx="7437015" cy="4576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67" y="-99392"/>
            <a:ext cx="93821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113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ostfiles7.naver.net/20140116_54/177188_1389856701212rrNJP_GIF/1.gif?type=w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44000" cy="405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456" y="5157192"/>
            <a:ext cx="2097087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810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179512" y="476672"/>
            <a:ext cx="8784976" cy="6192688"/>
          </a:xfrm>
          <a:prstGeom prst="roundRect">
            <a:avLst>
              <a:gd name="adj" fmla="val 11026"/>
            </a:avLst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-99392"/>
            <a:ext cx="93821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06" y="441581"/>
            <a:ext cx="8768681" cy="6133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367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179512" y="476672"/>
            <a:ext cx="8784976" cy="6192688"/>
          </a:xfrm>
          <a:prstGeom prst="roundRect">
            <a:avLst>
              <a:gd name="adj" fmla="val 11026"/>
            </a:avLst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-99392"/>
            <a:ext cx="93821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4" descr="http://www.raubacapeu.net/people/yves/pictures/2002/05/24/scan20020524006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26" y="2420888"/>
            <a:ext cx="8257147" cy="39003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2031322" y="245839"/>
            <a:ext cx="16514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400" smtClean="0">
                <a:latin typeface="산돌광수 L" panose="02030504000101010101" pitchFamily="18" charset="-127"/>
                <a:ea typeface="산돌광수 L" panose="02030504000101010101" pitchFamily="18" charset="-127"/>
              </a:rPr>
              <a:t>: </a:t>
            </a:r>
            <a:r>
              <a:rPr lang="ko-KR" altLang="en-US" sz="4400" dirty="0" err="1" smtClean="0">
                <a:latin typeface="산돌광수 L" panose="02030504000101010101" pitchFamily="18" charset="-127"/>
                <a:ea typeface="산돌광수 L" panose="02030504000101010101" pitchFamily="18" charset="-127"/>
              </a:rPr>
              <a:t>로</a:t>
            </a:r>
            <a:r>
              <a:rPr lang="ko-KR" altLang="en-US" sz="4400" dirty="0" err="1">
                <a:latin typeface="산돌광수 L" panose="02030504000101010101" pitchFamily="18" charset="-127"/>
                <a:ea typeface="산돌광수 L" panose="02030504000101010101" pitchFamily="18" charset="-127"/>
              </a:rPr>
              <a:t>지</a:t>
            </a:r>
            <a:r>
              <a:rPr lang="ko-KR" altLang="en-US" sz="4400" dirty="0" err="1" smtClean="0">
                <a:latin typeface="산돌광수 L" panose="02030504000101010101" pitchFamily="18" charset="-127"/>
                <a:ea typeface="산돌광수 L" panose="02030504000101010101" pitchFamily="18" charset="-127"/>
              </a:rPr>
              <a:t>식</a:t>
            </a:r>
            <a:endParaRPr lang="ko-KR" altLang="en-US" sz="4400" dirty="0">
              <a:latin typeface="산돌광수 L" panose="02030504000101010101" pitchFamily="18" charset="-127"/>
              <a:ea typeface="산돌광수 L" panose="02030504000101010101" pitchFamily="18" charset="-127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825" y="602516"/>
            <a:ext cx="457835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886" y="1577725"/>
            <a:ext cx="2127250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2" descr="http://www.city.kyoto.jp/koho/kor/historical/heritage/img/photo/l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29741"/>
            <a:ext cx="8161021" cy="37915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90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179512" y="476672"/>
            <a:ext cx="8784976" cy="6192688"/>
          </a:xfrm>
          <a:prstGeom prst="roundRect">
            <a:avLst>
              <a:gd name="adj" fmla="val 11026"/>
            </a:avLst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-99392"/>
            <a:ext cx="93821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http://postfiles13.naver.net/20100417_140/zircon79_12714535192643KRXr_jpg/사진_217_zircon79.jpg?type=w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02" y="2700391"/>
            <a:ext cx="8162019" cy="34641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postfiles15.naver.net/20100417_270/zircon79_1271453663754yd2iY_jpg/사진_218_zircon79.jpg?type=w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18" y="2709073"/>
            <a:ext cx="8177299" cy="34562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://postfiles7.naver.net/20100417_230/zircon79_1271453665140WyUbB_jpg/사진_222_zircon79.jpg?type=w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36" y="2709074"/>
            <a:ext cx="8208912" cy="34562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://postfiles1.naver.net/20100417_48/zircon79_1271453739043VvwT0_jpg/사진_227_zircon79.jpg?type=w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35" y="2700392"/>
            <a:ext cx="8208913" cy="34641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http://postfiles1.naver.net/20100417_208/zircon79_1271453845463DkqmQ_jpg/사진_237_zircon79.jpg?type=w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99512"/>
            <a:ext cx="8208912" cy="36818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455" y="1676599"/>
            <a:ext cx="3298825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729" y="646063"/>
            <a:ext cx="5389563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8007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179512" y="476672"/>
            <a:ext cx="8784976" cy="6192688"/>
          </a:xfrm>
          <a:prstGeom prst="roundRect">
            <a:avLst>
              <a:gd name="adj" fmla="val 11026"/>
            </a:avLst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-99392"/>
            <a:ext cx="93821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21" y="2560350"/>
            <a:ext cx="8056585" cy="37489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57113"/>
            <a:ext cx="8100330" cy="37301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64904"/>
            <a:ext cx="8100330" cy="3816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148" y="620688"/>
            <a:ext cx="6815137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25" y="1635454"/>
            <a:ext cx="2127250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184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179512" y="476672"/>
            <a:ext cx="8784976" cy="6192688"/>
          </a:xfrm>
          <a:prstGeom prst="roundRect">
            <a:avLst>
              <a:gd name="adj" fmla="val 11026"/>
            </a:avLst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-94133"/>
            <a:ext cx="93821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944576"/>
            <a:ext cx="7992888" cy="565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983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120" y="2953832"/>
            <a:ext cx="6581775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모서리가 둥근 직사각형 2"/>
          <p:cNvSpPr/>
          <p:nvPr/>
        </p:nvSpPr>
        <p:spPr>
          <a:xfrm>
            <a:off x="179512" y="476672"/>
            <a:ext cx="8784976" cy="6192688"/>
          </a:xfrm>
          <a:prstGeom prst="roundRect">
            <a:avLst>
              <a:gd name="adj" fmla="val 11026"/>
            </a:avLst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-94133"/>
            <a:ext cx="93821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797" y="496907"/>
            <a:ext cx="563880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917" y="1916832"/>
            <a:ext cx="7267575" cy="14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75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51239">
            <a:off x="1224007" y="3728088"/>
            <a:ext cx="2343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888" l="0" r="898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51239">
            <a:off x="6383211" y="3725419"/>
            <a:ext cx="1173359" cy="424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587" y="3124190"/>
            <a:ext cx="1356856" cy="1474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8" t="7351" r="25652" b="56725"/>
          <a:stretch/>
        </p:blipFill>
        <p:spPr>
          <a:xfrm rot="18543699">
            <a:off x="855971" y="4633924"/>
            <a:ext cx="2002569" cy="1252035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6" t="41986" r="21178" b="17060"/>
          <a:stretch/>
        </p:blipFill>
        <p:spPr>
          <a:xfrm>
            <a:off x="5580112" y="4482766"/>
            <a:ext cx="2351881" cy="1341756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02" y="4922093"/>
            <a:ext cx="7266414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57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</Words>
  <Application>Microsoft Office PowerPoint</Application>
  <PresentationFormat>화면 슬라이드 쇼(4:3)</PresentationFormat>
  <Paragraphs>61</Paragraphs>
  <Slides>34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34</vt:i4>
      </vt:variant>
    </vt:vector>
  </HeadingPairs>
  <TitlesOfParts>
    <vt:vector size="35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7-130508a</dc:creator>
  <cp:lastModifiedBy>7-130508a</cp:lastModifiedBy>
  <cp:revision>1</cp:revision>
  <dcterms:created xsi:type="dcterms:W3CDTF">2014-05-20T15:34:49Z</dcterms:created>
  <dcterms:modified xsi:type="dcterms:W3CDTF">2014-05-20T15:35:01Z</dcterms:modified>
</cp:coreProperties>
</file>