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1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ACAE6-0538-4E54-A099-F78E454F912D}" type="datetimeFigureOut">
              <a:rPr lang="ko-KR" altLang="en-US" smtClean="0"/>
              <a:t>2014-05-21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48956-4E56-47D9-BB2E-19E252D9A71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22513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ACAE6-0538-4E54-A099-F78E454F912D}" type="datetimeFigureOut">
              <a:rPr lang="ko-KR" altLang="en-US" smtClean="0"/>
              <a:t>2014-05-21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48956-4E56-47D9-BB2E-19E252D9A71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8172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ACAE6-0538-4E54-A099-F78E454F912D}" type="datetimeFigureOut">
              <a:rPr lang="ko-KR" altLang="en-US" smtClean="0"/>
              <a:t>2014-05-21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48956-4E56-47D9-BB2E-19E252D9A71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594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ACAE6-0538-4E54-A099-F78E454F912D}" type="datetimeFigureOut">
              <a:rPr lang="ko-KR" altLang="en-US" smtClean="0"/>
              <a:t>2014-05-21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48956-4E56-47D9-BB2E-19E252D9A71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48739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ACAE6-0538-4E54-A099-F78E454F912D}" type="datetimeFigureOut">
              <a:rPr lang="ko-KR" altLang="en-US" smtClean="0"/>
              <a:t>2014-05-21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48956-4E56-47D9-BB2E-19E252D9A71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29884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ACAE6-0538-4E54-A099-F78E454F912D}" type="datetimeFigureOut">
              <a:rPr lang="ko-KR" altLang="en-US" smtClean="0"/>
              <a:t>2014-05-21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48956-4E56-47D9-BB2E-19E252D9A71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9738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ACAE6-0538-4E54-A099-F78E454F912D}" type="datetimeFigureOut">
              <a:rPr lang="ko-KR" altLang="en-US" smtClean="0"/>
              <a:t>2014-05-21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48956-4E56-47D9-BB2E-19E252D9A71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820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ACAE6-0538-4E54-A099-F78E454F912D}" type="datetimeFigureOut">
              <a:rPr lang="ko-KR" altLang="en-US" smtClean="0"/>
              <a:t>2014-05-21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48956-4E56-47D9-BB2E-19E252D9A71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94198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ACAE6-0538-4E54-A099-F78E454F912D}" type="datetimeFigureOut">
              <a:rPr lang="ko-KR" altLang="en-US" smtClean="0"/>
              <a:t>2014-05-21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48956-4E56-47D9-BB2E-19E252D9A71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2060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ACAE6-0538-4E54-A099-F78E454F912D}" type="datetimeFigureOut">
              <a:rPr lang="ko-KR" altLang="en-US" smtClean="0"/>
              <a:t>2014-05-21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48956-4E56-47D9-BB2E-19E252D9A71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2897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ACAE6-0538-4E54-A099-F78E454F912D}" type="datetimeFigureOut">
              <a:rPr lang="ko-KR" altLang="en-US" smtClean="0"/>
              <a:t>2014-05-21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48956-4E56-47D9-BB2E-19E252D9A71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66319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9ACAE6-0538-4E54-A099-F78E454F912D}" type="datetimeFigureOut">
              <a:rPr lang="ko-KR" altLang="en-US" smtClean="0"/>
              <a:t>2014-05-21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248956-4E56-47D9-BB2E-19E252D9A71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085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4.png"/><Relationship Id="rId18" Type="http://schemas.openxmlformats.org/officeDocument/2006/relationships/image" Target="../media/image39.jpeg"/><Relationship Id="rId3" Type="http://schemas.openxmlformats.org/officeDocument/2006/relationships/image" Target="../media/image28.png"/><Relationship Id="rId7" Type="http://schemas.openxmlformats.org/officeDocument/2006/relationships/hyperlink" Target="http://www.google.co.kr/url?sa=i&amp;rct=j&amp;q=&amp;esrc=s&amp;source=images&amp;cd=&amp;cad=rja&amp;uact=8&amp;docid=vdtkjg5_1wABKM&amp;tbnid=2O3dMXi9clAOMM:&amp;ved=0CAYQjRw&amp;url=http://blog.daum.net/kyotostory/8682195&amp;ei=vk0wU560JOXoiAfqjoGoDQ&amp;bvm=bv.62922401,d.aGc&amp;psig=AFQjCNFd9SIqM1uHKPVMxi8KC22uJZ-JLg&amp;ust=1395760934402013" TargetMode="External"/><Relationship Id="rId12" Type="http://schemas.microsoft.com/office/2007/relationships/hdphoto" Target="../media/hdphoto4.wdp"/><Relationship Id="rId17" Type="http://schemas.openxmlformats.org/officeDocument/2006/relationships/image" Target="../media/image38.png"/><Relationship Id="rId2" Type="http://schemas.openxmlformats.org/officeDocument/2006/relationships/image" Target="../media/image27.png"/><Relationship Id="rId16" Type="http://schemas.openxmlformats.org/officeDocument/2006/relationships/image" Target="../media/image37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5" Type="http://schemas.openxmlformats.org/officeDocument/2006/relationships/image" Target="../media/image36.png"/><Relationship Id="rId10" Type="http://schemas.microsoft.com/office/2007/relationships/hdphoto" Target="../media/hdphoto3.wdp"/><Relationship Id="rId19" Type="http://schemas.openxmlformats.org/officeDocument/2006/relationships/image" Target="../media/image40.jpeg"/><Relationship Id="rId4" Type="http://schemas.microsoft.com/office/2007/relationships/hdphoto" Target="../media/hdphoto2.wdp"/><Relationship Id="rId9" Type="http://schemas.openxmlformats.org/officeDocument/2006/relationships/image" Target="../media/image32.png"/><Relationship Id="rId1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wm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youtube.com/watch?feature=player_detailpage&amp;v=cHjdnoPtW2M" TargetMode="External"/><Relationship Id="rId5" Type="http://schemas.openxmlformats.org/officeDocument/2006/relationships/image" Target="../media/image46.jpeg"/><Relationship Id="rId4" Type="http://schemas.openxmlformats.org/officeDocument/2006/relationships/image" Target="../media/image45.png"/><Relationship Id="rId9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10" Type="http://schemas.openxmlformats.org/officeDocument/2006/relationships/image" Target="../media/image74.png"/><Relationship Id="rId4" Type="http://schemas.openxmlformats.org/officeDocument/2006/relationships/image" Target="../media/image68.jpeg"/><Relationship Id="rId9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5.jpeg"/><Relationship Id="rId7" Type="http://schemas.openxmlformats.org/officeDocument/2006/relationships/image" Target="../media/image78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11" Type="http://schemas.openxmlformats.org/officeDocument/2006/relationships/image" Target="../media/image82.png"/><Relationship Id="rId5" Type="http://schemas.openxmlformats.org/officeDocument/2006/relationships/image" Target="../media/image76.jpeg"/><Relationship Id="rId10" Type="http://schemas.openxmlformats.org/officeDocument/2006/relationships/image" Target="../media/image81.jpeg"/><Relationship Id="rId4" Type="http://schemas.openxmlformats.org/officeDocument/2006/relationships/hyperlink" Target="https://www.google.co.kr/url?q=http://blog.daum.net/naosicca/123&amp;sa=U&amp;ei=RuhwU-fZK8r_8QWa2YK4Ag&amp;ved=0CC8Q9QEwAQ&amp;usg=AFQjCNEOlUH5-zHf6uCePEb5-kuboaEhOg" TargetMode="External"/><Relationship Id="rId9" Type="http://schemas.openxmlformats.org/officeDocument/2006/relationships/image" Target="../media/image8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7.jpeg"/><Relationship Id="rId7" Type="http://schemas.openxmlformats.org/officeDocument/2006/relationships/image" Target="../media/image9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hyperlink" Target="//upload.wikimedia.org/wikipedia/commons/8/8f/Yi_Sam-pyeong_Monument_02.jpg" TargetMode="External"/><Relationship Id="rId4" Type="http://schemas.openxmlformats.org/officeDocument/2006/relationships/image" Target="../media/image8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16" r="14777" b="8592"/>
          <a:stretch/>
        </p:blipFill>
        <p:spPr bwMode="auto">
          <a:xfrm rot="1783919" flipH="1">
            <a:off x="5325336" y="1194431"/>
            <a:ext cx="3270513" cy="1292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모서리가 둥근 직사각형 1"/>
          <p:cNvSpPr/>
          <p:nvPr/>
        </p:nvSpPr>
        <p:spPr>
          <a:xfrm>
            <a:off x="179512" y="476672"/>
            <a:ext cx="8784976" cy="6192688"/>
          </a:xfrm>
          <a:prstGeom prst="roundRect">
            <a:avLst>
              <a:gd name="adj" fmla="val 11026"/>
            </a:avLst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4691" y="860656"/>
            <a:ext cx="9144000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126" y="4870232"/>
            <a:ext cx="7108825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212" y="5733256"/>
            <a:ext cx="2578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66" y="-99392"/>
            <a:ext cx="438943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303" y="-96218"/>
            <a:ext cx="938213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389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179512" y="476672"/>
            <a:ext cx="8784976" cy="6192688"/>
          </a:xfrm>
          <a:prstGeom prst="roundRect">
            <a:avLst>
              <a:gd name="adj" fmla="val 11026"/>
            </a:avLst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-92812"/>
            <a:ext cx="93821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938" y="766025"/>
            <a:ext cx="5035550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64" y="1916509"/>
            <a:ext cx="8089900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152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179512" y="476672"/>
            <a:ext cx="8784976" cy="6192688"/>
          </a:xfrm>
          <a:prstGeom prst="roundRect">
            <a:avLst>
              <a:gd name="adj" fmla="val 11026"/>
            </a:avLst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-92812"/>
            <a:ext cx="93821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6026"/>
            <a:ext cx="8208912" cy="5615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532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179512" y="476672"/>
            <a:ext cx="8784976" cy="6192688"/>
          </a:xfrm>
          <a:prstGeom prst="roundRect">
            <a:avLst>
              <a:gd name="adj" fmla="val 11026"/>
            </a:avLst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-92812"/>
            <a:ext cx="93821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15" y="44624"/>
            <a:ext cx="8396041" cy="683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754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-99392"/>
            <a:ext cx="6761163" cy="318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370" b="89815" l="0" r="93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2662861"/>
            <a:ext cx="7768219" cy="1375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64" y="3742981"/>
            <a:ext cx="163988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742981"/>
            <a:ext cx="2043113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 descr="http://cfile239.uf.daum.net/image/110A8B234A99C76823DA7F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855" y="1914365"/>
            <a:ext cx="2231504" cy="148982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3506" l="0" r="100000">
                        <a14:foregroundMark x1="65565" y1="56277" x2="65565" y2="56277"/>
                        <a14:foregroundMark x1="17355" y1="71861" x2="17355" y2="71861"/>
                        <a14:foregroundMark x1="12948" y1="74892" x2="21488" y2="74892"/>
                        <a14:foregroundMark x1="10744" y1="74892" x2="14601" y2="74459"/>
                        <a14:foregroundMark x1="16253" y1="40693" x2="23967" y2="46320"/>
                        <a14:foregroundMark x1="41322" y1="15152" x2="41322" y2="40260"/>
                        <a14:foregroundMark x1="69421" y1="25541" x2="56474" y2="43723"/>
                        <a14:foregroundMark x1="93664" y1="49784" x2="77686" y2="55411"/>
                        <a14:foregroundMark x1="92837" y1="81818" x2="77961" y2="74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280" y="548680"/>
            <a:ext cx="3086653" cy="1964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2" descr="http://postfiles16.naver.net/20120512_175/guldbs1_1336809876593md3lF_JPEG/18.JPG?type=w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31889" l="2909" r="234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4" r="77225" b="68724"/>
          <a:stretch/>
        </p:blipFill>
        <p:spPr bwMode="auto">
          <a:xfrm>
            <a:off x="3388395" y="2678122"/>
            <a:ext cx="939275" cy="85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http://postfiles16.naver.net/20120512_175/guldbs1_1336809876593md3lF_JPEG/18.JPG?type=w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5015" b="100000" l="22182" r="452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75" t="66790" r="54450"/>
          <a:stretch/>
        </p:blipFill>
        <p:spPr bwMode="auto">
          <a:xfrm>
            <a:off x="4359642" y="2667838"/>
            <a:ext cx="1011746" cy="86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http://postfiles16.naver.net/20120512_175/guldbs1_1336809876593md3lF_JPEG/18.JPG?type=w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35294" l="18182" r="467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75" r="57112" b="67364"/>
          <a:stretch/>
        </p:blipFill>
        <p:spPr bwMode="auto">
          <a:xfrm>
            <a:off x="484402" y="2662861"/>
            <a:ext cx="864096" cy="823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http://postfiles16.naver.net/20120512_175/guldbs1_1336809876593md3lF_JPEG/18.JPG?type=w2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3127" b="66563" l="0" r="27091">
                        <a14:foregroundMark x1="11818" y1="52012" x2="12727" y2="40248"/>
                        <a14:foregroundMark x1="12364" y1="51703" x2="11091" y2="55418"/>
                        <a14:foregroundMark x1="14727" y1="49845" x2="8545" y2="51084"/>
                        <a14:foregroundMark x1="15455" y1="52012" x2="9091" y2="52012"/>
                        <a14:foregroundMark x1="12364" y1="50774" x2="11273" y2="495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505" r="75149" b="36481"/>
          <a:stretch/>
        </p:blipFill>
        <p:spPr bwMode="auto">
          <a:xfrm>
            <a:off x="2380796" y="2785078"/>
            <a:ext cx="1131619" cy="74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http://postfiles16.naver.net/20120512_175/guldbs1_1336809876593md3lF_JPEG/18.JPG?type=w2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102" b="60062" l="18909" r="43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75" t="32635" r="54450" b="36806"/>
          <a:stretch/>
        </p:blipFill>
        <p:spPr bwMode="auto">
          <a:xfrm>
            <a:off x="5323084" y="2567366"/>
            <a:ext cx="1193132" cy="9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 descr="http://postfiles16.naver.net/20120512_175/guldbs1_1336809876593md3lF_JPEG/18.JPG?type=w2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254" b="99381" l="0" r="238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9" t="69288" r="77225"/>
          <a:stretch/>
        </p:blipFill>
        <p:spPr bwMode="auto">
          <a:xfrm>
            <a:off x="1534591" y="2786682"/>
            <a:ext cx="827168" cy="72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내용 개체 틀 3" descr="qwerr.jp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1560" y="4492282"/>
            <a:ext cx="3384376" cy="2108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그림 26" descr="pgpgp.jp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227058" y="4492281"/>
            <a:ext cx="4332271" cy="2089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모서리가 둥근 직사각형 16"/>
          <p:cNvSpPr/>
          <p:nvPr/>
        </p:nvSpPr>
        <p:spPr>
          <a:xfrm>
            <a:off x="179512" y="476672"/>
            <a:ext cx="8784976" cy="6192688"/>
          </a:xfrm>
          <a:prstGeom prst="roundRect">
            <a:avLst>
              <a:gd name="adj" fmla="val 11026"/>
            </a:avLst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-92812"/>
            <a:ext cx="93821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73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179512" y="476672"/>
            <a:ext cx="8784976" cy="6192688"/>
          </a:xfrm>
          <a:prstGeom prst="roundRect">
            <a:avLst>
              <a:gd name="adj" fmla="val 11026"/>
            </a:avLst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-92812"/>
            <a:ext cx="93821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98" y="5612"/>
            <a:ext cx="8264599" cy="655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803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179512" y="476672"/>
            <a:ext cx="8784976" cy="6192688"/>
          </a:xfrm>
          <a:prstGeom prst="roundRect">
            <a:avLst>
              <a:gd name="adj" fmla="val 11026"/>
            </a:avLst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-92812"/>
            <a:ext cx="93821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52504"/>
            <a:ext cx="7376492" cy="6382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457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postfiles10.naver.net/20130508_281/menmusha01_1367988423597s4xpf_JPEG/3.jpg?type=w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" t="15957" r="53781" b="12960"/>
          <a:stretch/>
        </p:blipFill>
        <p:spPr bwMode="auto">
          <a:xfrm>
            <a:off x="5652120" y="2919911"/>
            <a:ext cx="3147973" cy="35577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202" y="73356"/>
            <a:ext cx="7713530" cy="2707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281" y="1412776"/>
            <a:ext cx="3414713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 descr="http://postfiles3.naver.net/20101001_290/tourbaksa_1285920441956xkaQt_JPEG/OPENAS_325093.jpg?type=w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19911"/>
            <a:ext cx="5059161" cy="35577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7-130508a\AppData\Local\Microsoft\Windows\Temporary Internet Files\Content.IE5\1ORILXTS\MC900445890[1].wmf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942102"/>
            <a:ext cx="1730045" cy="176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238" y="591468"/>
            <a:ext cx="200025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모서리가 둥근 직사각형 8"/>
          <p:cNvSpPr/>
          <p:nvPr/>
        </p:nvSpPr>
        <p:spPr>
          <a:xfrm>
            <a:off x="179512" y="476672"/>
            <a:ext cx="8784976" cy="6192688"/>
          </a:xfrm>
          <a:prstGeom prst="roundRect">
            <a:avLst>
              <a:gd name="adj" fmla="val 11026"/>
            </a:avLst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-92812"/>
            <a:ext cx="93821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225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179512" y="476672"/>
            <a:ext cx="8784976" cy="6192688"/>
          </a:xfrm>
          <a:prstGeom prst="roundRect">
            <a:avLst>
              <a:gd name="adj" fmla="val 11026"/>
            </a:avLst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-92812"/>
            <a:ext cx="93821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143153"/>
            <a:ext cx="8964488" cy="7011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052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65954"/>
            <a:ext cx="8496944" cy="558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01" y="-99392"/>
            <a:ext cx="8828087" cy="676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737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01" y="-99392"/>
            <a:ext cx="8828087" cy="676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82" y="404663"/>
            <a:ext cx="8661006" cy="6240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533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179512" y="476672"/>
            <a:ext cx="8784976" cy="6192688"/>
          </a:xfrm>
          <a:prstGeom prst="roundRect">
            <a:avLst>
              <a:gd name="adj" fmla="val 11026"/>
            </a:avLst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97" b="93177" l="27027" r="100000">
                        <a14:foregroundMark x1="51652" y1="58422" x2="45345" y2="67377"/>
                        <a14:foregroundMark x1="43844" y1="57569" x2="43844" y2="63326"/>
                        <a14:foregroundMark x1="42042" y1="61620" x2="42042" y2="69936"/>
                        <a14:foregroundMark x1="40841" y1="71429" x2="43243" y2="82729"/>
                        <a14:foregroundMark x1="45045" y1="88273" x2="45045" y2="88273"/>
                        <a14:foregroundMark x1="45345" y1="89765" x2="57658" y2="88913"/>
                        <a14:foregroundMark x1="50150" y1="82729" x2="51351" y2="72708"/>
                        <a14:foregroundMark x1="51952" y1="84222" x2="53453" y2="82516"/>
                        <a14:foregroundMark x1="44444" y1="80597" x2="46246" y2="75267"/>
                        <a14:foregroundMark x1="67868" y1="90405" x2="68769" y2="85714"/>
                        <a14:foregroundMark x1="78378" y1="88060" x2="81381" y2="81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621361"/>
            <a:ext cx="3171825" cy="4467225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-100483"/>
            <a:ext cx="5280025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251" y="1052736"/>
            <a:ext cx="351790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107" y="2375423"/>
            <a:ext cx="5310187" cy="371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155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01" y="-99392"/>
            <a:ext cx="8828087" cy="676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9"/>
          <a:stretch/>
        </p:blipFill>
        <p:spPr bwMode="auto">
          <a:xfrm>
            <a:off x="323528" y="478629"/>
            <a:ext cx="4940255" cy="6092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67944" y="1844824"/>
            <a:ext cx="4581525" cy="378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186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01" y="-99392"/>
            <a:ext cx="8828087" cy="676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9" b="83058"/>
          <a:stretch/>
        </p:blipFill>
        <p:spPr bwMode="auto">
          <a:xfrm>
            <a:off x="323528" y="478629"/>
            <a:ext cx="4940255" cy="1032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" descr="http://image.munhwa.com/gen_news/201010/20101014010323300740012_b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97402" y="1638311"/>
            <a:ext cx="2564928" cy="4162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906" y="5781715"/>
            <a:ext cx="326707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9552" y="1638311"/>
            <a:ext cx="5357850" cy="414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326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01" y="-99392"/>
            <a:ext cx="8828087" cy="676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548680"/>
            <a:ext cx="8431213" cy="596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025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01" y="-99392"/>
            <a:ext cx="8828087" cy="676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087"/>
          <a:stretch/>
        </p:blipFill>
        <p:spPr bwMode="auto">
          <a:xfrm>
            <a:off x="355600" y="548680"/>
            <a:ext cx="8431213" cy="130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http://pds14.egloos.com/pds/200901/25/70/a0107670_497bf978451a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520" y="2132856"/>
            <a:ext cx="4572005" cy="3429004"/>
          </a:xfrm>
          <a:prstGeom prst="rect">
            <a:avLst/>
          </a:prstGeom>
          <a:noFill/>
        </p:spPr>
      </p:pic>
      <p:pic>
        <p:nvPicPr>
          <p:cNvPr id="5" name="Picture 2" descr="http://pds14.egloos.com/pds/200901/25/70/a0107670_497bf9783de1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92301" y="2236391"/>
            <a:ext cx="3810000" cy="3357586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561860"/>
            <a:ext cx="264001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463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01" y="-99392"/>
            <a:ext cx="8828087" cy="676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47465"/>
            <a:ext cx="8280920" cy="544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021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01" y="-99392"/>
            <a:ext cx="8828087" cy="676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321945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891" y="1934210"/>
            <a:ext cx="4932363" cy="438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869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01" y="-99392"/>
            <a:ext cx="8828087" cy="676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8352928" cy="538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181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01" y="-99392"/>
            <a:ext cx="8828087" cy="676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124744"/>
            <a:ext cx="8541072" cy="538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914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01" y="-99392"/>
            <a:ext cx="8828087" cy="676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62" y="548680"/>
            <a:ext cx="8229600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ttp://www.doyechon.co.kr/gallery_file/유적천목다완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2028" y="1793868"/>
            <a:ext cx="2779805" cy="1845792"/>
          </a:xfrm>
          <a:prstGeom prst="rect">
            <a:avLst/>
          </a:prstGeom>
          <a:noFill/>
        </p:spPr>
      </p:pic>
      <p:pic>
        <p:nvPicPr>
          <p:cNvPr id="6" name="Picture 4" descr="http://cfile217.uf.daum.net/image/1435C6154BE3E5DCA89DA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2060" y="3655009"/>
            <a:ext cx="2779780" cy="1612287"/>
          </a:xfrm>
          <a:prstGeom prst="rect">
            <a:avLst/>
          </a:prstGeom>
          <a:noFill/>
        </p:spPr>
      </p:pic>
      <p:pic>
        <p:nvPicPr>
          <p:cNvPr id="7" name="Picture 6" descr="http://web-jpn.org/nipponia/nipponia32/images/feature/6_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47864" y="2389495"/>
            <a:ext cx="2634127" cy="2500330"/>
          </a:xfrm>
          <a:prstGeom prst="rect">
            <a:avLst/>
          </a:prstGeom>
          <a:noFill/>
        </p:spPr>
      </p:pic>
      <p:pic>
        <p:nvPicPr>
          <p:cNvPr id="8" name="Picture 11" descr="http://thumbnail.image.rakuten.co.jp/@0_mall/belleseve/cabinet/wa-shokki/akashino-yunomi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26007" y="1793868"/>
            <a:ext cx="2571800" cy="3473428"/>
          </a:xfrm>
          <a:prstGeom prst="rect">
            <a:avLst/>
          </a:prstGeom>
          <a:noFill/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80" y="5373216"/>
            <a:ext cx="196850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862" y="5298603"/>
            <a:ext cx="198120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307" y="5373216"/>
            <a:ext cx="121920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257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01" y="-99392"/>
            <a:ext cx="8828087" cy="676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http://koreanart21.com/system/webzine/viewPhotoFile.php?key=MjA3MixpMTM0OTc2MTgzMzk0Mi5qcGcsOTA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921" y="2132857"/>
            <a:ext cx="2067023" cy="2049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4" descr="https://encrypted-tbn2.gstatic.com/images?q=tbn:ANd9GcTNn6_FX7883THBgKMS2Vw-nTIje72lK0YpImhsx__eF56OLuCQn63Zo-kJ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3116" y="2136653"/>
            <a:ext cx="1738604" cy="2072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6" descr="http://koreanart21.com/system/webzine/viewPhotoFile.php?key=MjA4MixpMTM0OTc1NjYxNzIyNS5qcGcsOTAw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17608" y="2136650"/>
            <a:ext cx="2066560" cy="2046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8" descr="하케메, 조선 16세기, 높이 5.3cm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3528" y="4225905"/>
            <a:ext cx="2664296" cy="2303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0" descr="이도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87824" y="4208841"/>
            <a:ext cx="3024335" cy="2303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2" descr="도도야, 조선 16세기, 높이 6.5cm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79944" y="2113551"/>
            <a:ext cx="2668520" cy="2112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4" descr="이라보, 조선 17세기, 높이 7.5cm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79944" y="4182776"/>
            <a:ext cx="2668520" cy="2303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306" y="548680"/>
            <a:ext cx="4200525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146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 descr="http://cfile233.uf.daum.net/image/2267793C52F9F09020E1D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857" y="3933056"/>
            <a:ext cx="1333500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모서리가 둥근 직사각형 2"/>
          <p:cNvSpPr/>
          <p:nvPr/>
        </p:nvSpPr>
        <p:spPr>
          <a:xfrm>
            <a:off x="179512" y="476672"/>
            <a:ext cx="8784976" cy="6192688"/>
          </a:xfrm>
          <a:prstGeom prst="roundRect">
            <a:avLst>
              <a:gd name="adj" fmla="val 11026"/>
            </a:avLst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-92812"/>
            <a:ext cx="93821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938" y="766025"/>
            <a:ext cx="5035550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81741"/>
            <a:ext cx="6492875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789" y="4869160"/>
            <a:ext cx="6243637" cy="156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621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01" y="-99392"/>
            <a:ext cx="8828087" cy="676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19" y="1038727"/>
            <a:ext cx="8275737" cy="5149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700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01" y="-99392"/>
            <a:ext cx="8828087" cy="676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8350"/>
            <a:ext cx="8229600" cy="532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052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01" y="-99392"/>
            <a:ext cx="8828087" cy="676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http://cfile204.uf.daum.net/image/166FC7424D267E602929F4"/>
          <p:cNvPicPr>
            <a:picLocks noChangeAspect="1" noChangeArrowheads="1"/>
          </p:cNvPicPr>
          <p:nvPr/>
        </p:nvPicPr>
        <p:blipFill rotWithShape="1">
          <a:blip r:embed="rId3"/>
          <a:srcRect l="3058" r="3279"/>
          <a:stretch/>
        </p:blipFill>
        <p:spPr bwMode="auto">
          <a:xfrm>
            <a:off x="561539" y="857232"/>
            <a:ext cx="7977809" cy="4429156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445224"/>
            <a:ext cx="5280920" cy="1027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439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01" y="-99392"/>
            <a:ext cx="8828087" cy="676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ttp://www.arita.jp/aritaware/images/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3567" y="836712"/>
            <a:ext cx="4250839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http://www.arita.jp/aritaware/images/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3568" y="3068960"/>
            <a:ext cx="4250839" cy="2571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파일:Yi Sam-pyeong Monument 02.jpg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34407" y="836712"/>
            <a:ext cx="3602982" cy="4803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6" y="5587541"/>
            <a:ext cx="1792287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660566"/>
            <a:ext cx="413385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308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01" y="-99392"/>
            <a:ext cx="8828087" cy="676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57263"/>
            <a:ext cx="8229600" cy="5280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451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01" y="-99392"/>
            <a:ext cx="8828087" cy="676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84" y="202802"/>
            <a:ext cx="8364672" cy="645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470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01" y="-99392"/>
            <a:ext cx="8828087" cy="676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74709"/>
            <a:ext cx="8229600" cy="588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588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01" y="-99392"/>
            <a:ext cx="8828087" cy="676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19" y="1268760"/>
            <a:ext cx="8553450" cy="4946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474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179512" y="476672"/>
            <a:ext cx="8784976" cy="6192688"/>
          </a:xfrm>
          <a:prstGeom prst="roundRect">
            <a:avLst>
              <a:gd name="adj" fmla="val 11026"/>
            </a:avLst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-92812"/>
            <a:ext cx="93821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857858"/>
            <a:ext cx="6516687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1" y="1957128"/>
            <a:ext cx="7920037" cy="456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539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179512" y="476672"/>
            <a:ext cx="8784976" cy="6192688"/>
          </a:xfrm>
          <a:prstGeom prst="roundRect">
            <a:avLst>
              <a:gd name="adj" fmla="val 11026"/>
            </a:avLst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-92812"/>
            <a:ext cx="93821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938" y="766025"/>
            <a:ext cx="5035550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1433568"/>
            <a:ext cx="7937500" cy="479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73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179512" y="476672"/>
            <a:ext cx="8784976" cy="6192688"/>
          </a:xfrm>
          <a:prstGeom prst="roundRect">
            <a:avLst>
              <a:gd name="adj" fmla="val 11026"/>
            </a:avLst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-92812"/>
            <a:ext cx="93821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938" y="766025"/>
            <a:ext cx="5035550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05" y="1540023"/>
            <a:ext cx="8321675" cy="491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004" y="4140432"/>
            <a:ext cx="5883275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452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179512" y="476672"/>
            <a:ext cx="8784976" cy="6192688"/>
          </a:xfrm>
          <a:prstGeom prst="roundRect">
            <a:avLst>
              <a:gd name="adj" fmla="val 11026"/>
            </a:avLst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-92812"/>
            <a:ext cx="93821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938" y="766025"/>
            <a:ext cx="5035550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1556792"/>
            <a:ext cx="8645525" cy="537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018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179512" y="476672"/>
            <a:ext cx="8784976" cy="6192688"/>
          </a:xfrm>
          <a:prstGeom prst="roundRect">
            <a:avLst>
              <a:gd name="adj" fmla="val 11026"/>
            </a:avLst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-92812"/>
            <a:ext cx="93821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938" y="766025"/>
            <a:ext cx="5035550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25" y="1700485"/>
            <a:ext cx="8577263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810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179512" y="476672"/>
            <a:ext cx="8784976" cy="6192688"/>
          </a:xfrm>
          <a:prstGeom prst="roundRect">
            <a:avLst>
              <a:gd name="adj" fmla="val 11026"/>
            </a:avLst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-92812"/>
            <a:ext cx="93821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938" y="766025"/>
            <a:ext cx="5035550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" y="1844824"/>
            <a:ext cx="7742237" cy="431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519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화면 슬라이드 쇼(4:3)</PresentationFormat>
  <Paragraphs>0</Paragraphs>
  <Slides>37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37</vt:i4>
      </vt:variant>
    </vt:vector>
  </HeadingPairs>
  <TitlesOfParts>
    <vt:vector size="38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7-130508a</dc:creator>
  <cp:lastModifiedBy>7-130508a</cp:lastModifiedBy>
  <cp:revision>1</cp:revision>
  <dcterms:created xsi:type="dcterms:W3CDTF">2014-05-20T15:34:12Z</dcterms:created>
  <dcterms:modified xsi:type="dcterms:W3CDTF">2014-05-20T15:34:35Z</dcterms:modified>
</cp:coreProperties>
</file>