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47B86-CA4F-446E-B485-F38B92AF567C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AC51D-DD4B-44B7-BA15-C7FF924D21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99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err="1" smtClean="0"/>
              <a:t>야마가타시립병원</a:t>
            </a:r>
            <a:r>
              <a:rPr lang="en-US" altLang="ko-KR" dirty="0" smtClean="0"/>
              <a:t>-</a:t>
            </a:r>
            <a:r>
              <a:rPr lang="ko-KR" altLang="en-US" dirty="0" smtClean="0"/>
              <a:t>메이지 시대에 </a:t>
            </a:r>
            <a:r>
              <a:rPr lang="en-US" altLang="ko-KR" dirty="0" smtClean="0"/>
              <a:t>"</a:t>
            </a:r>
            <a:r>
              <a:rPr lang="ko-KR" altLang="en-US" dirty="0" err="1" smtClean="0"/>
              <a:t>사이세이칸</a:t>
            </a:r>
            <a:r>
              <a:rPr lang="en-US" altLang="ko-KR" dirty="0" smtClean="0"/>
              <a:t>"</a:t>
            </a:r>
            <a:r>
              <a:rPr lang="ko-KR" altLang="en-US" dirty="0" smtClean="0"/>
              <a:t>이 있던 자리에는 현재는 </a:t>
            </a:r>
            <a:r>
              <a:rPr lang="en-US" altLang="ko-KR" dirty="0" smtClean="0"/>
              <a:t>"</a:t>
            </a:r>
            <a:r>
              <a:rPr lang="ko-KR" altLang="en-US" dirty="0" err="1" smtClean="0"/>
              <a:t>야마가타현립병원사이세이칸</a:t>
            </a:r>
            <a:r>
              <a:rPr lang="en-US" altLang="ko-KR" dirty="0" smtClean="0"/>
              <a:t>"</a:t>
            </a:r>
            <a:r>
              <a:rPr lang="ko-KR" altLang="en-US" dirty="0" smtClean="0"/>
              <a:t>이라는 병원이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역사적 가치가 있는 본관건물만이 지금의 위치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야마가타</a:t>
            </a:r>
            <a:r>
              <a:rPr lang="en-US" altLang="ko-KR" dirty="0" smtClean="0"/>
              <a:t>.</a:t>
            </a:r>
            <a:r>
              <a:rPr lang="ko-KR" altLang="en-US" dirty="0" err="1" smtClean="0"/>
              <a:t>가죠공원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옮겨져 </a:t>
            </a:r>
            <a:r>
              <a:rPr lang="ko-KR" altLang="en-US" dirty="0" err="1" smtClean="0"/>
              <a:t>보존된것이라고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현재 이곳은 </a:t>
            </a:r>
            <a:r>
              <a:rPr lang="ko-KR" altLang="en-US" dirty="0" err="1" smtClean="0"/>
              <a:t>야마가타현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향토관으로</a:t>
            </a:r>
            <a:r>
              <a:rPr lang="ko-KR" altLang="en-US" dirty="0" smtClean="0"/>
              <a:t> 일반에 공개되고 이전시대의 의료기구 및 </a:t>
            </a:r>
            <a:r>
              <a:rPr lang="ko-KR" altLang="en-US" dirty="0" err="1" smtClean="0"/>
              <a:t>자료등이</a:t>
            </a:r>
            <a:r>
              <a:rPr lang="ko-KR" altLang="en-US" dirty="0" smtClean="0"/>
              <a:t> 전시되어있다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사이세이칸본관은</a:t>
            </a:r>
            <a:r>
              <a:rPr lang="en-US" altLang="ko-KR" dirty="0" smtClean="0"/>
              <a:t>[</a:t>
            </a:r>
            <a:r>
              <a:rPr lang="ko-KR" altLang="en-US" dirty="0" smtClean="0"/>
              <a:t>서양</a:t>
            </a:r>
            <a:r>
              <a:rPr lang="en-US" altLang="ko-KR" dirty="0" smtClean="0"/>
              <a:t>]</a:t>
            </a:r>
            <a:r>
              <a:rPr lang="ko-KR" altLang="en-US" dirty="0" err="1" smtClean="0"/>
              <a:t>의목조건축</a:t>
            </a:r>
            <a:r>
              <a:rPr lang="en-US" altLang="ko-KR" dirty="0" smtClean="0"/>
              <a:t>.</a:t>
            </a:r>
            <a:r>
              <a:rPr lang="ko-KR" altLang="en-US" dirty="0" smtClean="0"/>
              <a:t>본격적인 서양건물이 아니라 어디까지나</a:t>
            </a:r>
            <a:r>
              <a:rPr lang="en-US" altLang="ko-KR" dirty="0" smtClean="0"/>
              <a:t>"</a:t>
            </a:r>
            <a:r>
              <a:rPr lang="ko-KR" altLang="en-US" dirty="0" smtClean="0"/>
              <a:t>서양</a:t>
            </a:r>
            <a:r>
              <a:rPr lang="en-US" altLang="ko-KR" dirty="0" smtClean="0"/>
              <a:t>"</a:t>
            </a:r>
            <a:r>
              <a:rPr lang="ko-KR" altLang="en-US" dirty="0" smtClean="0"/>
              <a:t>서양건축을 거의 모르는 당시의 </a:t>
            </a:r>
            <a:r>
              <a:rPr lang="ko-KR" altLang="en-US" dirty="0" err="1" smtClean="0"/>
              <a:t>야마가타의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도편수</a:t>
            </a:r>
            <a:r>
              <a:rPr lang="en-US" altLang="ko-KR" dirty="0" smtClean="0"/>
              <a:t>(</a:t>
            </a:r>
            <a:r>
              <a:rPr lang="ko-KR" altLang="en-US" dirty="0" smtClean="0"/>
              <a:t>건축공사를 담당하던 기술자</a:t>
            </a:r>
            <a:r>
              <a:rPr lang="en-US" altLang="ko-KR" dirty="0" smtClean="0"/>
              <a:t>)</a:t>
            </a:r>
            <a:r>
              <a:rPr lang="ko-KR" altLang="en-US" dirty="0" smtClean="0"/>
              <a:t>들이 </a:t>
            </a:r>
            <a:r>
              <a:rPr lang="ko-KR" altLang="en-US" dirty="0" err="1" smtClean="0"/>
              <a:t>건립한것으로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그런만큼</a:t>
            </a:r>
            <a:r>
              <a:rPr lang="ko-KR" altLang="en-US" dirty="0" smtClean="0"/>
              <a:t> 역사적 가치가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중요 문화재로 지정되어있다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2.</a:t>
            </a:r>
            <a:r>
              <a:rPr lang="ko-KR" altLang="en-US" dirty="0" err="1" smtClean="0"/>
              <a:t>메이지시대의</a:t>
            </a:r>
            <a:r>
              <a:rPr lang="ko-KR" altLang="en-US" dirty="0" smtClean="0"/>
              <a:t> 초등학교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메이지</a:t>
            </a:r>
            <a:r>
              <a:rPr lang="en-US" altLang="ko-KR" dirty="0" smtClean="0"/>
              <a:t>21</a:t>
            </a:r>
            <a:r>
              <a:rPr lang="ko-KR" altLang="en-US" dirty="0" smtClean="0"/>
              <a:t>년의 </a:t>
            </a:r>
            <a:r>
              <a:rPr lang="ko-KR" altLang="en-US" dirty="0" err="1" smtClean="0"/>
              <a:t>야시로초등학교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구본관으로</a:t>
            </a:r>
            <a:r>
              <a:rPr lang="ko-KR" altLang="en-US" dirty="0" smtClean="0"/>
              <a:t>  </a:t>
            </a:r>
            <a:r>
              <a:rPr lang="ko-KR" altLang="en-US" dirty="0" err="1" smtClean="0"/>
              <a:t>나가노현에</a:t>
            </a:r>
            <a:r>
              <a:rPr lang="ko-KR" altLang="en-US" dirty="0" smtClean="0"/>
              <a:t> 위치하고 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지금은 초등학교 현장교육자료관으로 보존되어있다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A0D2-6044-49C5-8362-094E9D949470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12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D0B8-79E3-4505-A8AE-82F8D558D3C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28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11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47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067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17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542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19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0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213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44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91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1CDD7-E035-4B8A-B7D6-FDAF359E7A18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0861F-86D5-4EE3-8695-2322ADE06E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21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7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4.wdp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3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microsoft.com/office/2007/relationships/hdphoto" Target="../media/hdphoto4.wdp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73.png"/><Relationship Id="rId5" Type="http://schemas.openxmlformats.org/officeDocument/2006/relationships/image" Target="../media/image54.png"/><Relationship Id="rId10" Type="http://schemas.openxmlformats.org/officeDocument/2006/relationships/image" Target="../media/image72.png"/><Relationship Id="rId4" Type="http://schemas.microsoft.com/office/2007/relationships/hdphoto" Target="../media/hdphoto4.wdp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0" Type="http://schemas.microsoft.com/office/2007/relationships/hdphoto" Target="../media/hdphoto9.wdp"/><Relationship Id="rId4" Type="http://schemas.microsoft.com/office/2007/relationships/hdphoto" Target="../media/hdphoto4.wdp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4.png"/><Relationship Id="rId10" Type="http://schemas.openxmlformats.org/officeDocument/2006/relationships/image" Target="../media/image82.png"/><Relationship Id="rId4" Type="http://schemas.microsoft.com/office/2007/relationships/hdphoto" Target="../media/hdphoto4.wdp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4.png"/><Relationship Id="rId4" Type="http://schemas.microsoft.com/office/2007/relationships/hdphoto" Target="../media/hdphoto4.wdp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3.png"/><Relationship Id="rId7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54.png"/><Relationship Id="rId10" Type="http://schemas.openxmlformats.org/officeDocument/2006/relationships/image" Target="../media/image88.png"/><Relationship Id="rId4" Type="http://schemas.microsoft.com/office/2007/relationships/hdphoto" Target="../media/hdphoto4.wdp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54.png"/><Relationship Id="rId10" Type="http://schemas.openxmlformats.org/officeDocument/2006/relationships/image" Target="../media/image88.png"/><Relationship Id="rId4" Type="http://schemas.microsoft.com/office/2007/relationships/hdphoto" Target="../media/hdphoto4.wdp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54.png"/><Relationship Id="rId4" Type="http://schemas.microsoft.com/office/2007/relationships/hdphoto" Target="../media/hdphoto4.wdp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13.wdp"/><Relationship Id="rId3" Type="http://schemas.openxmlformats.org/officeDocument/2006/relationships/image" Target="../media/image100.png"/><Relationship Id="rId7" Type="http://schemas.microsoft.com/office/2007/relationships/hdphoto" Target="../media/hdphoto11.wdp"/><Relationship Id="rId12" Type="http://schemas.openxmlformats.org/officeDocument/2006/relationships/image" Target="../media/image106.png"/><Relationship Id="rId17" Type="http://schemas.microsoft.com/office/2007/relationships/hdphoto" Target="../media/hdphoto14.wdp"/><Relationship Id="rId2" Type="http://schemas.openxmlformats.org/officeDocument/2006/relationships/image" Target="../media/image99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hyperlink" Target="http://www.google.co.kr/url?sa=i&amp;rct=j&amp;q=&amp;esrc=s&amp;source=images&amp;cd=&amp;cad=rja&amp;uact=8&amp;docid=NAyBzlSyDMbstM&amp;tbnid=UU-kt7fQpmXlTM:&amp;ved=0CAYQjRw&amp;url=http://blog.naver.com/PostView.nhn?blogId%3D79tonguri%26logNo%3D140179072581&amp;ei=7eAtU4mPGMiKiQf3pICoBA&amp;bvm=bv.62922401,d.dGI&amp;psig=AFQjCNEXqh0YpadLCAA8zboFhUNkwn09KA&amp;ust=1395601432081391" TargetMode="External"/><Relationship Id="rId15" Type="http://schemas.openxmlformats.org/officeDocument/2006/relationships/hyperlink" Target="http://www.google.co.kr/url?sa=i&amp;rct=j&amp;q=&amp;esrc=s&amp;source=images&amp;cd=&amp;cad=rja&amp;uact=8&amp;docid=Wn_7rBNtT6X8GM&amp;tbnid=EvGUjKxhYXtKZM:&amp;ved=0CAYQjRw&amp;url=http://www.kmug.co.kr/board/zboard.php?id%3Dillust%26page%3D244%26sn1%3D%26divpage%3D1%26sn%3Doff%26ss%3Don%26sc%3Don%26select_arrange%3Dheadnum%26desc%3Dasc%26no%3D2430&amp;ei=mkIfU-CEI4yiigfmyIFQ&amp;bvm=bv.62788935,d.dGI&amp;psig=AFQjCNHqHy9N7P_Wilj_vemCV43IEWVTxA&amp;ust=1394643739537992" TargetMode="External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12.wdp"/><Relationship Id="rId1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source=images&amp;cd=&amp;cad=rja&amp;uact=8&amp;docid=8yPAnAIukCqguM&amp;tbnid=e4h9S-y_el2RIM:&amp;ved=0CAUQjRw&amp;url=http://duga.tistory.com/1239&amp;ei=4XcxU5PhLcjqiAfepIHoCA&amp;bvm=bv.63587204,d.aGc&amp;psig=AFQjCNH6JQc6abSPiqVRkPgtmxtqG9dorQ&amp;ust=1395837209647278" TargetMode="External"/><Relationship Id="rId5" Type="http://schemas.openxmlformats.org/officeDocument/2006/relationships/image" Target="../media/image113.png"/><Relationship Id="rId10" Type="http://schemas.openxmlformats.org/officeDocument/2006/relationships/image" Target="../media/image116.jpeg"/><Relationship Id="rId4" Type="http://schemas.openxmlformats.org/officeDocument/2006/relationships/image" Target="../media/image111.png"/><Relationship Id="rId9" Type="http://schemas.openxmlformats.org/officeDocument/2006/relationships/hyperlink" Target="http://www.google.co.kr/url?sa=i&amp;rct=j&amp;q=&amp;esrc=s&amp;source=images&amp;cd=&amp;cad=rja&amp;uact=8&amp;docid=zrOPDQS8Z1QjVM&amp;tbnid=zFSk_tV1iRI1zM:&amp;ved=0CAUQjRw&amp;url=http://windowsnews.tistory.com/entry/%EC%9C%88%EB%8F%84%EC%9A%B0-%EB%B9%84%EC%8A%A4%ED%83%80-Windows-Vista-%EB%8F%8C%EA%B3%BC-%EB%8C%80%EB%82%98%EB%AC%B4-%EB%B0%94%ED%83%95%ED%99%94%EB%A9%B4-%EB%8B%A4%EC%9A%B4%EB%A1%9C%EB%93%9C&amp;ei=jngxU4HKLYiGiQestIHQDQ&amp;bvm=bv.63587204,d.aGc&amp;psig=AFQjCNH6JQc6abSPiqVRkPgtmxtqG9dorQ&amp;ust=1395837209647278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0.png"/><Relationship Id="rId7" Type="http://schemas.openxmlformats.org/officeDocument/2006/relationships/image" Target="../media/image12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docid=tBBpZYS5Wm0CoM&amp;tbnid=uMrgSHImOa8SCM:&amp;ved=0CAUQjRw&amp;url=http://www.city.kyoto.jp/koho/kor/historical/heritage/l.html&amp;ei=9n4xU9r1HIj8iAeN4YGoDg&amp;bvm=bv.63587204,d.aGc&amp;psig=AFQjCNHccQmQtmc3mZ6ftrZKd98VaqpFhQ&amp;ust=1395839086131855" TargetMode="External"/><Relationship Id="rId7" Type="http://schemas.openxmlformats.org/officeDocument/2006/relationships/image" Target="../media/image12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hyperlink" Target="http://www.google.co.kr/url?sa=i&amp;rct=j&amp;q=&amp;esrc=s&amp;source=images&amp;cd=&amp;cad=rja&amp;uact=8&amp;docid=j-7qEcCpziVqcM&amp;tbnid=kkgm9ldKpRhH7M:&amp;ved=0CAUQjRw&amp;url=http://www.raubacapeu.net/people/yves/pictures/2002/04/28/kyoto-scan20020524006.html&amp;ei=CX8xU_PXJcm0iQfHkIGwDg&amp;bvm=bv.63587204,d.aGc&amp;psig=AFQjCNHccQmQtmc3mZ6ftrZKd98VaqpFhQ&amp;ust=1395839086131855" TargetMode="External"/><Relationship Id="rId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40.png"/><Relationship Id="rId4" Type="http://schemas.openxmlformats.org/officeDocument/2006/relationships/image" Target="../media/image139.jpeg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50.png"/><Relationship Id="rId3" Type="http://schemas.microsoft.com/office/2007/relationships/hdphoto" Target="../media/hdphoto17.wdp"/><Relationship Id="rId7" Type="http://schemas.openxmlformats.org/officeDocument/2006/relationships/image" Target="../media/image146.png"/><Relationship Id="rId12" Type="http://schemas.microsoft.com/office/2007/relationships/hdphoto" Target="../media/hdphoto20.wdp"/><Relationship Id="rId17" Type="http://schemas.openxmlformats.org/officeDocument/2006/relationships/image" Target="../media/image154.png"/><Relationship Id="rId2" Type="http://schemas.openxmlformats.org/officeDocument/2006/relationships/image" Target="../media/image143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microsoft.com/office/2007/relationships/hdphoto" Target="../media/hdphoto18.wdp"/><Relationship Id="rId15" Type="http://schemas.openxmlformats.org/officeDocument/2006/relationships/image" Target="../media/image152.png"/><Relationship Id="rId10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58.png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microsoft.com/office/2007/relationships/hdphoto" Target="../media/hdphoto22.wdp"/><Relationship Id="rId2" Type="http://schemas.openxmlformats.org/officeDocument/2006/relationships/image" Target="../media/image138.jpeg"/><Relationship Id="rId16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57.png"/><Relationship Id="rId5" Type="http://schemas.openxmlformats.org/officeDocument/2006/relationships/image" Target="../media/image155.jpeg"/><Relationship Id="rId15" Type="http://schemas.openxmlformats.org/officeDocument/2006/relationships/image" Target="../media/image159.png"/><Relationship Id="rId10" Type="http://schemas.openxmlformats.org/officeDocument/2006/relationships/image" Target="../media/image147.png"/><Relationship Id="rId4" Type="http://schemas.openxmlformats.org/officeDocument/2006/relationships/image" Target="../media/image139.jpeg"/><Relationship Id="rId9" Type="http://schemas.openxmlformats.org/officeDocument/2006/relationships/image" Target="../media/image156.png"/><Relationship Id="rId1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62.png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61.png"/><Relationship Id="rId17" Type="http://schemas.microsoft.com/office/2007/relationships/hdphoto" Target="../media/hdphoto26.wdp"/><Relationship Id="rId2" Type="http://schemas.openxmlformats.org/officeDocument/2006/relationships/image" Target="../media/image138.jpe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25.wdp"/><Relationship Id="rId5" Type="http://schemas.openxmlformats.org/officeDocument/2006/relationships/image" Target="../media/image155.jpeg"/><Relationship Id="rId15" Type="http://schemas.openxmlformats.org/officeDocument/2006/relationships/image" Target="../media/image164.jpeg"/><Relationship Id="rId10" Type="http://schemas.openxmlformats.org/officeDocument/2006/relationships/image" Target="../media/image160.png"/><Relationship Id="rId4" Type="http://schemas.openxmlformats.org/officeDocument/2006/relationships/image" Target="../media/image139.jpeg"/><Relationship Id="rId9" Type="http://schemas.openxmlformats.org/officeDocument/2006/relationships/image" Target="../media/image147.png"/><Relationship Id="rId14" Type="http://schemas.openxmlformats.org/officeDocument/2006/relationships/image" Target="../media/image16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67.png"/><Relationship Id="rId5" Type="http://schemas.openxmlformats.org/officeDocument/2006/relationships/image" Target="../media/image155.jpeg"/><Relationship Id="rId10" Type="http://schemas.openxmlformats.org/officeDocument/2006/relationships/image" Target="../media/image147.png"/><Relationship Id="rId4" Type="http://schemas.openxmlformats.org/officeDocument/2006/relationships/image" Target="../media/image139.jpeg"/><Relationship Id="rId9" Type="http://schemas.openxmlformats.org/officeDocument/2006/relationships/image" Target="../media/image16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microsoft.com/office/2007/relationships/hdphoto" Target="../media/hdphoto27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69.jpeg"/><Relationship Id="rId5" Type="http://schemas.openxmlformats.org/officeDocument/2006/relationships/image" Target="../media/image155.jpeg"/><Relationship Id="rId10" Type="http://schemas.openxmlformats.org/officeDocument/2006/relationships/image" Target="../media/image168.png"/><Relationship Id="rId4" Type="http://schemas.openxmlformats.org/officeDocument/2006/relationships/image" Target="../media/image139.jpeg"/><Relationship Id="rId9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7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28.wdp"/><Relationship Id="rId5" Type="http://schemas.openxmlformats.org/officeDocument/2006/relationships/image" Target="../media/image155.jpeg"/><Relationship Id="rId10" Type="http://schemas.openxmlformats.org/officeDocument/2006/relationships/image" Target="../media/image170.jpeg"/><Relationship Id="rId4" Type="http://schemas.openxmlformats.org/officeDocument/2006/relationships/image" Target="../media/image139.jpeg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73.png"/><Relationship Id="rId5" Type="http://schemas.openxmlformats.org/officeDocument/2006/relationships/image" Target="../media/image155.jpeg"/><Relationship Id="rId10" Type="http://schemas.openxmlformats.org/officeDocument/2006/relationships/image" Target="../media/image147.png"/><Relationship Id="rId4" Type="http://schemas.openxmlformats.org/officeDocument/2006/relationships/image" Target="../media/image139.jpeg"/><Relationship Id="rId9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76.jpeg"/><Relationship Id="rId3" Type="http://schemas.openxmlformats.org/officeDocument/2006/relationships/image" Target="../media/image138.jpeg"/><Relationship Id="rId7" Type="http://schemas.microsoft.com/office/2007/relationships/hdphoto" Target="../media/hdphoto21.wdp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75.png"/><Relationship Id="rId5" Type="http://schemas.openxmlformats.org/officeDocument/2006/relationships/image" Target="../media/image139.jpeg"/><Relationship Id="rId10" Type="http://schemas.openxmlformats.org/officeDocument/2006/relationships/image" Target="../media/image174.jpeg"/><Relationship Id="rId4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9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81.png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8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79.png"/><Relationship Id="rId5" Type="http://schemas.openxmlformats.org/officeDocument/2006/relationships/image" Target="../media/image155.jpeg"/><Relationship Id="rId15" Type="http://schemas.openxmlformats.org/officeDocument/2006/relationships/image" Target="../media/image182.png"/><Relationship Id="rId10" Type="http://schemas.openxmlformats.org/officeDocument/2006/relationships/image" Target="../media/image178.png"/><Relationship Id="rId4" Type="http://schemas.openxmlformats.org/officeDocument/2006/relationships/image" Target="../media/image139.jpeg"/><Relationship Id="rId9" Type="http://schemas.openxmlformats.org/officeDocument/2006/relationships/image" Target="../media/image177.png"/><Relationship Id="rId14" Type="http://schemas.microsoft.com/office/2007/relationships/hdphoto" Target="../media/hdphoto29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30.wdp"/><Relationship Id="rId5" Type="http://schemas.openxmlformats.org/officeDocument/2006/relationships/image" Target="../media/image155.jpeg"/><Relationship Id="rId10" Type="http://schemas.openxmlformats.org/officeDocument/2006/relationships/image" Target="../media/image183.png"/><Relationship Id="rId4" Type="http://schemas.openxmlformats.org/officeDocument/2006/relationships/image" Target="../media/image139.jpeg"/><Relationship Id="rId9" Type="http://schemas.openxmlformats.org/officeDocument/2006/relationships/image" Target="../media/image17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31.wdp"/><Relationship Id="rId5" Type="http://schemas.openxmlformats.org/officeDocument/2006/relationships/image" Target="../media/image155.jpeg"/><Relationship Id="rId10" Type="http://schemas.openxmlformats.org/officeDocument/2006/relationships/image" Target="../media/image184.png"/><Relationship Id="rId4" Type="http://schemas.openxmlformats.org/officeDocument/2006/relationships/image" Target="../media/image139.jpeg"/><Relationship Id="rId9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www.google.co.kr/url?sa=i&amp;rct=j&amp;q=&amp;esrc=s&amp;source=images&amp;cd=&amp;cad=rja&amp;uact=8&amp;docid=PfLrHW93GvmiYM&amp;tbnid=ri94lCQPXLOvBM:&amp;ved=0CAYQjRw&amp;url=http://blog.naver.com/PostView.nhn?blogId%3Dsulistar%26logNo%3D20113632138%26categoryNo%3D43%26viewDate%3D%26currentPage%3D1%26listtype%3D0&amp;ei=20owU8uoA6bmiAfFloFg&amp;bvm=bv.62922401,d.aGc&amp;psig=AFQjCNFdTdx3mX7J38Blp-5_RkHOQdu95Q&amp;ust=1395760182124284" TargetMode="Externa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32.wdp"/><Relationship Id="rId5" Type="http://schemas.openxmlformats.org/officeDocument/2006/relationships/image" Target="../media/image155.jpeg"/><Relationship Id="rId10" Type="http://schemas.openxmlformats.org/officeDocument/2006/relationships/image" Target="../media/image185.png"/><Relationship Id="rId4" Type="http://schemas.openxmlformats.org/officeDocument/2006/relationships/image" Target="../media/image139.jpeg"/><Relationship Id="rId9" Type="http://schemas.openxmlformats.org/officeDocument/2006/relationships/image" Target="../media/image17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8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88.png"/><Relationship Id="rId5" Type="http://schemas.openxmlformats.org/officeDocument/2006/relationships/image" Target="../media/image155.jpeg"/><Relationship Id="rId10" Type="http://schemas.openxmlformats.org/officeDocument/2006/relationships/image" Target="../media/image187.png"/><Relationship Id="rId4" Type="http://schemas.openxmlformats.org/officeDocument/2006/relationships/image" Target="../media/image139.jpeg"/><Relationship Id="rId9" Type="http://schemas.openxmlformats.org/officeDocument/2006/relationships/image" Target="../media/image18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90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88.png"/><Relationship Id="rId5" Type="http://schemas.openxmlformats.org/officeDocument/2006/relationships/image" Target="../media/image155.jpeg"/><Relationship Id="rId10" Type="http://schemas.openxmlformats.org/officeDocument/2006/relationships/image" Target="../media/image187.png"/><Relationship Id="rId4" Type="http://schemas.openxmlformats.org/officeDocument/2006/relationships/image" Target="../media/image139.jpeg"/><Relationship Id="rId9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9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88.png"/><Relationship Id="rId5" Type="http://schemas.openxmlformats.org/officeDocument/2006/relationships/image" Target="../media/image155.jpeg"/><Relationship Id="rId10" Type="http://schemas.openxmlformats.org/officeDocument/2006/relationships/image" Target="../media/image187.png"/><Relationship Id="rId4" Type="http://schemas.openxmlformats.org/officeDocument/2006/relationships/image" Target="../media/image139.jpeg"/><Relationship Id="rId9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93.jpeg"/><Relationship Id="rId3" Type="http://schemas.openxmlformats.org/officeDocument/2006/relationships/hyperlink" Target="http://www.google.co.kr/url?sa=i&amp;rct=j&amp;q=&amp;esrc=s&amp;source=images&amp;cd=&amp;cad=rja&amp;uact=8&amp;docid=akYyzZFAbqGmaM&amp;tbnid=2D6_pHXdeFJrFM:&amp;ved=0CAYQjRw&amp;url=http://blog.naver.com/PostThumbnailView.nhn?blogId%3Dllngll%26logNo%3D80125371448%26categoryNo%3D1%26parentCategoryNo%3D0&amp;ei=SeAtU5KGH4jsiAfNkoGoDg&amp;bvm=bv.62922401,d.dGI&amp;psig=AFQjCNEXqh0YpadLCAA8zboFhUNkwn09KA&amp;ust=1395601432081391" TargetMode="External"/><Relationship Id="rId7" Type="http://schemas.openxmlformats.org/officeDocument/2006/relationships/image" Target="../media/image140.png"/><Relationship Id="rId12" Type="http://schemas.openxmlformats.org/officeDocument/2006/relationships/image" Target="../media/image19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88.png"/><Relationship Id="rId5" Type="http://schemas.openxmlformats.org/officeDocument/2006/relationships/image" Target="../media/image155.jpeg"/><Relationship Id="rId15" Type="http://schemas.openxmlformats.org/officeDocument/2006/relationships/image" Target="../media/image195.jpeg"/><Relationship Id="rId10" Type="http://schemas.openxmlformats.org/officeDocument/2006/relationships/image" Target="../media/image187.png"/><Relationship Id="rId4" Type="http://schemas.openxmlformats.org/officeDocument/2006/relationships/image" Target="../media/image139.jpeg"/><Relationship Id="rId9" Type="http://schemas.openxmlformats.org/officeDocument/2006/relationships/image" Target="../media/image186.png"/><Relationship Id="rId14" Type="http://schemas.openxmlformats.org/officeDocument/2006/relationships/image" Target="../media/image1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source=images&amp;cd=&amp;cad=rja&amp;uact=8&amp;docid=vdtkjg5_1wABKM&amp;tbnid=2O3dMXi9clAOMM:&amp;ved=0CAYQjRw&amp;url=http://blog.daum.net/kyotostory/8682195&amp;ei=vk0wU560JOXoiAfqjoGoDQ&amp;bvm=bv.62922401,d.aGc&amp;psig=AFQjCNFd9SIqM1uHKPVMxi8KC22uJZ-JLg&amp;ust=1395760934402013" TargetMode="External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jpeg"/><Relationship Id="rId4" Type="http://schemas.openxmlformats.org/officeDocument/2006/relationships/image" Target="../media/image17.png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source=images&amp;cd=&amp;cad=rja&amp;uact=8&amp;docid=J4kMrbEKLBC3PM&amp;tbnid=y4XD97lvgz4zIM:&amp;ved=0CAYQjRw&amp;url=http://www.chinesetea.co.kr/pds/cont/qt12.htm&amp;ei=HFMwU4jrBYaNkAW4u4GQAw&amp;bvm=bv.62922401,d.aGc&amp;psig=AFQjCNFjdolo-FLhfBpokzSaiurndIKzlg&amp;ust=1395761981992111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source=images&amp;cd=&amp;cad=rja&amp;uact=8&amp;docid=qSlHueBflgKZzM&amp;tbnid=xum1XG9CQMNdNM:&amp;ved=0CAYQjRw&amp;url=http://blog.daum.net/_blog/hdn/ArticleContentsView.do?blogid%3D0W60w%26articleno%3D113%26looping%3D0%26longOpen%3D&amp;ei=01IwU8bqHoTCkQWl8IDQBA&amp;bvm=bv.62922401,d.aGc&amp;psig=AFQjCNFjdolo-FLhfBpokzSaiurndIKzlg&amp;ust=1395761981992111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www.google.co.kr/url?sa=i&amp;rct=j&amp;q=&amp;esrc=s&amp;source=images&amp;cd=&amp;cad=rja&amp;uact=8&amp;docid=qSlHueBflgKZzM&amp;tbnid=xum1XG9CQMNdNM:&amp;ved=0CAYQjRw&amp;url=http://blog.naver.com/PostView.nhn?blogId%3Dhyesun110%26logNo%3D30037241608&amp;ei=DVIwU7OXE4ruiAfTxIDYCA&amp;bvm=bv.62922401,d.aGc&amp;psig=AFQjCNFjdolo-FLhfBpokzSaiurndIKzlg&amp;ust=1395761981992111" TargetMode="External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docid=AWNWWWmpmYqmGM&amp;tbnid=jjCH6zVmzkvz9M:&amp;ved=0CAYQjRw&amp;url=http://www.eugenehouse.co.kr/bbs/board.php?bo_table%3Dphoto%26wr_id%3D12%26page%3D28%26language%3Dkr&amp;ei=91EwU-XvJ8ihigfpp4GQBQ&amp;bvm=bv.62922401,d.aGc&amp;psig=AFQjCNFjdolo-FLhfBpokzSaiurndIKzlg&amp;ust=139576198199211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6.jpeg"/><Relationship Id="rId7" Type="http://schemas.openxmlformats.org/officeDocument/2006/relationships/hyperlink" Target="http://www.youtube.com/watch?feature=player_detailpage&amp;v=cHjdnoPtW2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6" r="14777" b="8592"/>
          <a:stretch/>
        </p:blipFill>
        <p:spPr bwMode="auto">
          <a:xfrm rot="1783919" flipH="1">
            <a:off x="4347100" y="1683792"/>
            <a:ext cx="3270513" cy="129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1079"/>
            <a:ext cx="6984776" cy="427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950538"/>
            <a:ext cx="9144000" cy="216024"/>
          </a:xfrm>
          <a:prstGeom prst="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헤움한별142" panose="02020603020101020101" pitchFamily="18" charset="-127"/>
                <a:ea typeface="헤움한별142" panose="02020603020101020101" pitchFamily="18" charset="-127"/>
              </a:rPr>
              <a:t> </a:t>
            </a:r>
            <a:endParaRPr lang="ko-KR" altLang="en-US" dirty="0">
              <a:latin typeface="헤움한별142" panose="02020603020101020101" pitchFamily="18" charset="-127"/>
              <a:ea typeface="헤움한별142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5364702"/>
            <a:ext cx="9144000" cy="216024"/>
          </a:xfrm>
          <a:prstGeom prst="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헤움한별142" panose="02020603020101020101" pitchFamily="18" charset="-127"/>
                <a:ea typeface="헤움한별142" panose="02020603020101020101" pitchFamily="18" charset="-127"/>
              </a:rPr>
              <a:t> </a:t>
            </a:r>
            <a:endParaRPr lang="ko-KR" altLang="en-US" dirty="0">
              <a:latin typeface="헤움한별142" panose="02020603020101020101" pitchFamily="18" charset="-127"/>
              <a:ea typeface="헤움한별142" panose="0202060302010102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-324544" y="1058550"/>
            <a:ext cx="9793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-443814" y="5472714"/>
            <a:ext cx="9793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5" y="5580726"/>
            <a:ext cx="7651750" cy="141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86000"/>
                </a:schemeClr>
              </a:gs>
              <a:gs pos="13000">
                <a:schemeClr val="accent4">
                  <a:lumMod val="7000"/>
                  <a:lumOff val="93000"/>
                  <a:alpha val="85000"/>
                </a:schemeClr>
              </a:gs>
              <a:gs pos="69000">
                <a:schemeClr val="bg1">
                  <a:alpha val="6000"/>
                </a:schemeClr>
              </a:gs>
              <a:gs pos="37000">
                <a:schemeClr val="bg1"/>
              </a:gs>
              <a:gs pos="87000">
                <a:schemeClr val="accent4">
                  <a:lumMod val="13000"/>
                  <a:lumOff val="87000"/>
                  <a:alpha val="88000"/>
                </a:schemeClr>
              </a:gs>
              <a:gs pos="100000">
                <a:schemeClr val="accent5">
                  <a:lumMod val="18000"/>
                  <a:lumOff val="82000"/>
                  <a:alpha val="7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300192" y="2348881"/>
            <a:ext cx="2843808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1"/>
            <a:ext cx="1966313" cy="41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379" y1="93202" x2="65764" y2="9427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85167"/>
            <a:ext cx="980172" cy="134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7604" y1="62523" x2="32031" y2="64168"/>
                        <a14:foregroundMark x1="26042" y1="85009" x2="31771" y2="87934"/>
                        <a14:foregroundMark x1="59635" y1="79342" x2="46354" y2="81718"/>
                        <a14:foregroundMark x1="85417" y1="61792" x2="67969" y2="70384"/>
                        <a14:foregroundMark x1="26563" y1="86654" x2="31250" y2="89214"/>
                        <a14:foregroundMark x1="34635" y1="94150" x2="65365" y2="93419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58" y="4709108"/>
            <a:ext cx="1211394" cy="17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111" y1="3806" x2="61333" y2="3114"/>
                        <a14:foregroundMark x1="40444" y1="95502" x2="65778" y2="9688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76965"/>
            <a:ext cx="720080" cy="92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17" b="99293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678532" cy="22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713286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77918"/>
            <a:ext cx="6192688" cy="31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21" y="3331878"/>
            <a:ext cx="6469164" cy="8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105322768" descr="EMB000007dc3d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2664272"/>
            <a:ext cx="2786082" cy="333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Shigaraki potter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3924" y="2664272"/>
            <a:ext cx="2714644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 descr="http://web-jpn.org/nipponia/nipponia32/images/feature/6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81444" y="2664272"/>
            <a:ext cx="2734737" cy="333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2" y="5999748"/>
            <a:ext cx="1573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58" y="6021858"/>
            <a:ext cx="2798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33" y="6030039"/>
            <a:ext cx="22796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0" y="-699410"/>
            <a:ext cx="87423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89" y="1784265"/>
            <a:ext cx="6696913" cy="92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0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0" y="-699410"/>
            <a:ext cx="87423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tourgogo.kr/upload/img_Area/img_Area56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520" y="2564904"/>
            <a:ext cx="302433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http://jshop.cdn.s3.amazonaws.com/japansquare/kr/special/special_hagiyaki/images/s04_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5156" y="2564904"/>
            <a:ext cx="255046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_x33280504" descr="EMB000007dc3d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9510" y="2564904"/>
            <a:ext cx="278608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1288"/>
            <a:ext cx="20050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97" y="6021288"/>
            <a:ext cx="26098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17" y="1778075"/>
            <a:ext cx="6079346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2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0" y="-699410"/>
            <a:ext cx="87423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이마리야키(자기) Imari wa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568" y="2564904"/>
            <a:ext cx="357190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http://i1.daumcdn.net/thumb/R618x0/U03/encyclop/4E3F8B680145AE004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064" y="2564904"/>
            <a:ext cx="321585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3" y="6093296"/>
            <a:ext cx="19748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093295"/>
            <a:ext cx="2725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51" y="1706067"/>
            <a:ext cx="55118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4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86000"/>
                </a:schemeClr>
              </a:gs>
              <a:gs pos="13000">
                <a:schemeClr val="accent4">
                  <a:lumMod val="7000"/>
                  <a:lumOff val="93000"/>
                  <a:alpha val="85000"/>
                </a:schemeClr>
              </a:gs>
              <a:gs pos="69000">
                <a:schemeClr val="bg1">
                  <a:alpha val="6000"/>
                </a:schemeClr>
              </a:gs>
              <a:gs pos="37000">
                <a:schemeClr val="bg1"/>
              </a:gs>
              <a:gs pos="87000">
                <a:schemeClr val="accent4">
                  <a:lumMod val="13000"/>
                  <a:lumOff val="87000"/>
                  <a:alpha val="88000"/>
                </a:schemeClr>
              </a:gs>
              <a:gs pos="100000">
                <a:schemeClr val="accent5">
                  <a:lumMod val="18000"/>
                  <a:lumOff val="82000"/>
                  <a:alpha val="7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71400"/>
            <a:ext cx="84804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06" y="1576754"/>
            <a:ext cx="6910735" cy="142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49021"/>
            <a:ext cx="24145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65" y="2940105"/>
            <a:ext cx="1584175" cy="200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17" y="5373216"/>
            <a:ext cx="6151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71400"/>
            <a:ext cx="84804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"/>
          <a:stretch/>
        </p:blipFill>
        <p:spPr bwMode="auto">
          <a:xfrm>
            <a:off x="-7978" y="2276872"/>
            <a:ext cx="9144000" cy="388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52" y="1196752"/>
            <a:ext cx="5366426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162261"/>
            <a:ext cx="18780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00" y="6161329"/>
            <a:ext cx="26162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71400"/>
            <a:ext cx="84804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52" y="1196752"/>
            <a:ext cx="5366426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925"/>
            <a:ext cx="9144000" cy="411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093296"/>
            <a:ext cx="42560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6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9" y="2766467"/>
            <a:ext cx="9144000" cy="409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16" y="1730573"/>
            <a:ext cx="34988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2" t="10111" r="22860" b="59905"/>
          <a:stretch/>
        </p:blipFill>
        <p:spPr bwMode="auto">
          <a:xfrm>
            <a:off x="2433878" y="1568892"/>
            <a:ext cx="764275" cy="6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1443" r="50000" b="63199"/>
          <a:stretch/>
        </p:blipFill>
        <p:spPr bwMode="auto">
          <a:xfrm>
            <a:off x="6025345" y="1568892"/>
            <a:ext cx="579041" cy="5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531440"/>
            <a:ext cx="8352928" cy="32540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8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1231"/>
            <a:ext cx="9144000" cy="412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473076"/>
            <a:ext cx="8352928" cy="325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78" y="1658565"/>
            <a:ext cx="14208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2" t="10111" r="22860" b="59905"/>
          <a:stretch/>
        </p:blipFill>
        <p:spPr bwMode="auto">
          <a:xfrm>
            <a:off x="3303669" y="1506210"/>
            <a:ext cx="764275" cy="6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1443" r="50000" b="63199"/>
          <a:stretch/>
        </p:blipFill>
        <p:spPr bwMode="auto">
          <a:xfrm>
            <a:off x="5004048" y="1506210"/>
            <a:ext cx="579041" cy="5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3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99392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26" y="221467"/>
            <a:ext cx="53403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5474" r="24324" b="41065"/>
          <a:stretch/>
        </p:blipFill>
        <p:spPr bwMode="auto">
          <a:xfrm>
            <a:off x="2045841" y="188640"/>
            <a:ext cx="29684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b="3827"/>
          <a:stretch/>
        </p:blipFill>
        <p:spPr bwMode="auto">
          <a:xfrm>
            <a:off x="-1759" y="1916832"/>
            <a:ext cx="9145759" cy="405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85" y="5971997"/>
            <a:ext cx="39131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ostfiles15.naver.net/20100326_142/time135_1269561825371JsQbk_gif/12_time135.gif?type=w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94321"/>
            <a:ext cx="5095478" cy="462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52" y="332656"/>
            <a:ext cx="98886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16632"/>
            <a:ext cx="3560763" cy="25669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6535737" cy="52609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1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culzine.net/media/S/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97" b="100000" l="75375" r="100000">
                        <a14:foregroundMark x1="87000" y1="65455" x2="98625" y2="63182"/>
                        <a14:foregroundMark x1="87000" y1="66818" x2="87000" y2="68939"/>
                        <a14:foregroundMark x1="89125" y1="77576" x2="84250" y2="82273"/>
                        <a14:foregroundMark x1="99375" y1="63182" x2="99875" y2="62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6" t="61202" b="1253"/>
          <a:stretch/>
        </p:blipFill>
        <p:spPr bwMode="auto">
          <a:xfrm>
            <a:off x="6156176" y="3385627"/>
            <a:ext cx="2987824" cy="34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culzine.net/media/S/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394" l="66000" r="88375">
                        <a14:foregroundMark x1="71500" y1="13636" x2="71625" y2="35606"/>
                        <a14:foregroundMark x1="71125" y1="6364" x2="70750" y2="9091"/>
                        <a14:foregroundMark x1="81125" y1="23333" x2="84875" y2="21212"/>
                        <a14:foregroundMark x1="85375" y1="21515" x2="85750" y2="21667"/>
                        <a14:foregroundMark x1="86000" y1="21818" x2="86750" y2="2318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7" t="4004" r="11448" b="50000"/>
          <a:stretch/>
        </p:blipFill>
        <p:spPr bwMode="auto">
          <a:xfrm>
            <a:off x="0" y="-1"/>
            <a:ext cx="153801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29809"/>
            <a:ext cx="28956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9" y="-298988"/>
            <a:ext cx="898683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2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SEhUUExQWFRUUFRcYFhcWFxgWFRUWGBgXGRUZGBgYHCggHh0lGxUYITEhJSkrLi4uFx8zODMtNygtLisBCgoKDg0OGxAQGywmICQtMiwsLDAsLCwsLCwtLSwsLC4sLywsLDAsLC8sLCwsLCwsLCwwLCw0LCwsLCwsLCwsLP/AABEIAOEA4QMBEQACEQEDEQH/xAAbAAEAAQUBAAAAAAAAAAAAAAAABAECAwUGB//EADsQAAEDAgMFBgQEBgEFAAAAAAEAAhEDIQQSMQUGQVFhEyIycYGRobHR8BZCYuEHFCNScsHxM0NTgsL/xAAbAQEAAwEBAQEAAAAAAAAAAAAAAgMEAQUGB//EADQRAAIBAwMCBAQFAwUBAAAAAAABAgMRIQQSMUFRE2Fx8AUigZEyobHB0RQj4QYVQlLxYv/aAAwDAQACEQMRAD8A9xQBAEAQBAEAQBAEAQBAEAQBAEAQBAEAQBAEAQBAEAQBAEAQBAEAQBAEAQBAEAQBAEAQBAEAQBAEAQBAEAQBAEAQBAEAQBAEAQBAEAQBAEAQBAEAQBAEAQBAEAQBAEAQBAEAQBAEAQBAEAQBAEAQBAEAQBAWvdAQGLCYttQHLqNQdRr9Cq6dWNRYJzpyg8mdWEAgCAIAgCAIAgCAIAgCAIAgCAIAgCAIAgCAIAgCAIAgCAibTq5WE/cGQqa89kGy2jDdNIYHC5QS7xOiY0EaD4rlGk4LPLFWopvHBJkjqryoZwgLkAQBAEAQBAEAQBAEAQBAEAQBAEAQBAEAQBAEAQBAEBhxDQQQeMBQqJNWZKDaeDKFMiVQFCEBTLy/ZAWmpGvwQ5cuY8HQyh1O5cgCAIAgCAIAgCAIAgCAIAgCAIAgCAIAgCAIAgNXtTF5S0CT3pIGpA4DzhZNRV2yjH7mmhT3Js0mC39ouqOZVYaTQSA+c4kGDmDRb0kKEdfBuzTRsqfCaqgpRd/Lg6rDYllRofTc17XaOaQQfIhbVJNXR5k4Sg9slZmRdIGOrMIGctjts5M8vYACSLwYEDS5JMH7sp01i5knUw7s0eK3ncwBzXde6b2PHpbjqt9OjGXKPFra6dN2i/fv7m32Dviyq8CsMh0D5imZ8IdyJny8lm1VKFFpbuTdoviPjP51Z9+nl9TrmVeBsTMCbkDis9j1lLozKuEggCAIAgCAIAgCAIAgCAIAgCAIAgCAoSgKQT0QGi2tVaztHlpcWAWGsWtdebqZpOUn0PQ00JT2wTtc8e23hn0nufH9Kq9xYT1uR5iVkpuM43PovGivlbyjLulvM/BVw4Emi8jtmcC3QuA/vAv1iPLVSqODv0MmspR1Mbdej99D3ljwQCDIIBB5g6L00fMNWwRtpVgxhdewMQCT5ADU9F2PJCbsrniO822KL3uIDmvzmWkERBcCSJ9FfBWWDyZ1ISTsuvBJfhqZo9o1rg0C7pAmpoXBl+4DMkE39l48NXXjWVOU1l3tbiPRbv8As+iaX3yY5UaVSm6qi+OfP0/6rrZsg7QpPpOLA4OBbJi7RGvlBBE9FsoaiGptVlhp2TeMdP5Kqumnp26bd8Xds+v27nabs7fqCmG4kOytsKp8TR3RlmJNydfc6CrU1akNRGEGn/8AC5fOfRJXxe/Ha/q6OpKVJuqnZf8ALtxj8+p6JhMQx7A6m4PaRZwOafVandcnpwlGSTi7ozLhIIAgCAIAgCAIAgCAIAgCAIAgCAIChQAlAcJvVtBzDVcwEu0aBck6aDW/BfP6mSlXaT62PoNBSThHdxyeU7WpVG1CazXte6/faWuM8YIFrfBaFHarWsWVJRk90ePIh54UiMZWPdtxNpB+zcO9zh3WFkzP/Tc6mPg0LfTqKNNOR42ppt1pKPXP3yanb2LrBpc3wk5cwJE2J04K7T1YTV0eTqoVaTtI86p0Wms11UEsDjmtmkC8QdRMT0ldnKs6E1RXzO6Wbc+d+e3nY8XTzipqVThO768e8nR7HNQB1Xs2UqRYwRTJIINqltW928C+ZupuvmtaoOcdO3KVS7tusn3jxiWeOm15Swz36EXsdeO1Ky4635t2+97rrklYzatBj2sax73uIiBIEju34mJjjDjpoqtLotW06k3FRj3vm3Ka7XWfNdeRX1FBzSSbb/K/+OPJm4xNKjVZ2TWBjjlzBjoyNsJABvfUxeb9b6vxyrD+9sV8pSs82ztV+O98Y4V+LHpYZpLHF1fjz8+3qQtp4d2FDXUKzKTpyuL3Bv5ZAbcA+EmHTxPBT0H+pqtZSjVp36qyxbz/AJXXB2rpVSS2St6kY/xIrUDleaNctAzFrg3NP9pbpHGW8rc/TpaqdW0tjSfRppr1/bn1Mc9U6d07O3br6G82X/E7CVIFUPoExdwz05/yZJ9SAFq8REqevoy5dvU7DBY2nWbnpPbUb/cxwcPKRxUk0+DXGSkrpkhdJBAEAQBAEAQBAEAQBAEAQBAUKAo0fBAazbYAyWAzOgmBJAB7s6x9IWHWO23zef4NelTd/JHHbf3nw9J/ZV6QeQJyljXgDhM6SBPlHRZd1TsbI04vKZpG73YGlLqODAeeIp02D31HoEUpdkibpX5bNxupvXRxmaniXCjUzTTAIDHN5AuEZ54HW0cYthShUW2bdymrvpPdBXRv9qYLLTyDvB1xaD4XTfT8szZWrTOm8PH5nj6yt4qys/8Av2PM3Ys0qoLCMwJIkA3Ii49V6EqVKrDwpv5Zc2fTnnpwfLxqSo1VKHS/Pd4yXVa7a2He1z8rmAOY2SGnLOkuImDEWj3WRxej1UZ047oyxJ4ur2w7Li6vlu9/Q306kdTSlFys4q6XTHbP06WX1Mm72IpVAGOpva9xBaQ7M8kggkzBgEA85IhYfiktRCbqRmmrO6askr3x58rt3NOlWnlHZNNO+GuXh8+XD9eDqcMMpJaAeotl494dT8gvnqz3xtK68u/o/JHoU1tneNn59vVebOD3ppurVe0ce0a6Lt0gCQO9oLG3SOa+h0ChSpKlFbbdH/j6ev2PF1E6k5yqt3XdX99/T6HOmmWydNRpa8/Gy9AoUr2RkwbSWiY5ckZCpbdg2Gydp4ijULqT3Uy3UCRIOkjQ8NVB2JRk6cb027+X7npe6n8QKj+7iWAgf9xlnf8AszQ8biNNFaqkUss26f4m29tRX81+/v6HoOHxDajQ5hBB4j/fI9FYmmro9hNNXRlXToQBAEAQBAEAQBAEAQBAEBHxWKZSGZ7gxp4kwJRI5KSjycXR3ofisY/CU6dJwbncyo4l7W5BGctsTcxAP5vVdq0Iyh835rqZqGsm6zjHjun0OG25uTtBj3VH0zXLiS59I55J/TAd6BsDRebKjUWWrn0NPUUmrJ2NXhtknMWvBY5oJIcA0gZXG7X/AOJsfooWtyWOeMHRbM3ObUBdL+zb+bKZeDcRNpEGReIvzU407q5ROu1g6zZewX4aDSkjLBpycsgSO6dIJkGxF+q2UqaS5PI1VSpKWFf9faOfx+69ao890snxObBDCQO6NJHDWNZ0KqnT2P5eDxVpqkpZVn14+xy+L2fVLnNyTDgMouA4yALEETB+xbkNQqccsqqUZ78IvxGLexlKm05YcHCM13NLcp8V9NDznyquqikpcfyjrqSp2t3uS2YqtUcGixe6OABcZluo1mIOs9VklTo0abk+Ir146/Tks31tRVsrJyfovT68efBq9oUiCwPd3QajZu5uVsg5Tm5i3mFqpzTTcV2fZ574+5ncJxb3vvbtjt5dimPxlNzND3tIi5aAJcOqlThNS9/kVO0uFZqxEwVDM3NIidNHmfTQCT6Kyc7OxJxXUm1MA8OD2tBaBAu45pBAt5XPmqVVi1ZsltdscGUbPxOHeHnKGk6kESRqC2SR+y7uhUW07Uh4K3Wf5HRbP3gr0YfTytg5CSS5jsoDocLX7/SFv0dGMIONuXft0ROnrKiSnH0PSN3t4qWLb3e68eJhN/Np4j7ICsnDa7Hs6fVQrLHPY3KgaQgCAIAgCAIAgCAIAgCA4P8Ai3Uf2FJrATmeZj9LZ+vsVZTlGLvJ2PP+Itqmkur/AMnH7D2HUpFlejWdSqFjmVIYe41wDrzYg9246HgY8iv8bUKsoShdL8L3L5s2fo+uf3RTp9NUUFKErN84eOvu38nU7m7wVO3bSrPAp9kRneCwvq5hlseYPXTWTC9B16LSaau/NfsbdHDUVG7RbSWXZnoTmg6iVM0mA4Kn/wCNms+Ea81Haux3c+5f2I4W8l2xy5r8Vssudmz3+AsbiCOapnSbdyDictjtify4JIzcSTpmgQZGl/vVeZqoOK2solT2K5zOMwIe4EtA9L8yD66DgstKs4Joqq6eE4qS56owYzZ0j+mBLbAzH/GpVtLUK/z9TLW0k08Kz6e/N8M0mMwwzNL3TmBLhyN/zcTcFb6c3ZpLjg82aUYqV7t5fl9XyQ20KZrFuVxbyY4SDoBmcCNRyVyl8t5E4NcyWDqMZg8CxjHUxXLgR2jXwcniBlwAuDDuo/yCplJNfK8teRfUjp8SV/Ne/f3JQxWHe4uirkaILHOAcCJk3beZEAxoL6Rl2qMkrc+Zbem5Xza3D8v1v2IG0X1K78tMyG+HPGctNgYiLAaEmNOquXhwzkpqqVVpLPqTdmUicPlcKchzmudIIzxTcCRF+fO4XqaWomkWUIZtwr/wRd5m/wAtSpGlULHPqB4LQ5rg902Ds0gAA2AAmNVrpRU3Z/maq0YwinH1Vln7/sbHZ38VqlHIzFUu1GUTUp9x+n9p7rj5FoXKmmcTtHWtr5j0PYW8+Fxg/o1Wl0SWHu1BzlpvHUSFlN1OvCp+Fm4QtCAIAgCAIAgCAIAgNXvBhs7G/pcCeoNiCvF+PSlDSb49Gv3Sf3sShBTlZnO7Urikyf36L4jTRdadj2tLQ3OxwuMc97pz87ESL3X09OMIR22PpKUYwVrHqG522m16LGOdNamxoqSImLZhzH2YlfQaSvGrC3VcnyHxLSOjVckvlbdv4OgWo84IAgIm0MPmabT05rBrqLnTbirtEo24Zwu0cDDi5s3Hh5HmOuvuvmYV1ZJrr15+pXKh/cveya9s1WMpODRzymeEk3WylOMpP1MVSnOCve9k12v2/M02P2b2wmSHNaBfwn9XGOPqVupV/DbXS/1Mk9LujF3zZX5x6/rghN2V2dRjXDUZsw/LHG/mPLqr/wCo3wbX2MnguErSeP2J9aswAF0ua4nlNrSdOI9IVUYTeFho5OcI85TMeGxLQ2S61zHA6TPP9lKcG3wQpVFGPL9Czaoc1ucBgzagF4jVpIjXNY2PKylTcZfLfj0LZbo5ksvpn0/M5nC1qwbkF5e8wCSXOimLAcdFv3KKT7E7p22m8pUhVwzhWdU7az7vBYAxxazMTJBMu9TqtkK0d6tw8L7Fsc35/Y0W0WycrDnaAADBJHGJ+q31JXt6FKXU2eyMOKz2gd0tIiLmQRMW1F15upquNPdHJGMd01Fnr+7mMqtGUv7QDnJI5dYheXTq1I8ntadytZu501KsSJI9luhLcrmkzNMqZ0qgCAIAgCAIAgMdenmaRzH/AAs+roKvRlSfVW/glF7WmcxtDAiq0tdI8tQV+X0qs9NUeMrDTPYo1nTe6JyWO2GWHuhxHUSfgF9HotV/USUcX99z2Keti181izBMdScHtcWuGhFo+vkvr9HoFTe5s8/Xa2M4+Gkmj0XYG1jXYM4hw4jwu6jl5LVUhteDwJxsbZVkAgCA1+1cC17SbNIHi+q8r4h8Op1o71aLWb9LeZJS6M4vEYVzaLS8F5ABLiAbmLiOEew1vK8OMHvco4T9/X36GeUNtNKb3W6/49/uR8Js/M0ua4gua4xlHi/Lc6CdfPpfk9RCnJqqnZYun79/lOEPES22WHyur69Pr37kjG7ELmAB1wzK5zjMC0mDrx5arFR+KKEneOL3SX6eXTuNVoZVVdSzazf7292Oa2vsUtaSLgdLAcSSLenUL3dHr1Uai1n39TwdXoXBbr8e/Q1+A2Q94kt7pnxWkfutdXVQi7J5KaGkqSy1g2eG2e+nJfThgky4yNLRxuANFRUqKcU4vPkaY0Z023OOOc56fwc5tttPMx4dHeMwASLAmw5SBHKF6FDcqee/8FMkm8dSPiMG6oBlJMxJnxOaNOWUa3V9GtGEry6FVOTvtV89Pf6kHBYl1Mkty3aQQRMWjRepOcWslylY327OIa2o1xmAQT7GY9iPVZatJKLK4vbNSfCPXtj1GEgsAyuHUTNxr0C8yjF7z6CnKLV48M3gstywXGQCfqpHSsxr7oC4FAEAQBAEAQBAajH0YeYGt/Vfn3x/RTjrHKEXaVn9eP2ubqElsNNthj8vdnr7/HivW/05pVTl/djnpjhr6Y6dckpTxg1eGwriJDM0nUcDLYGvvbivt20jO2dfsfBmk2IsQCbmc/GJGlgs03dlUncq/a4FV7NckAnqRMexCwz1ajUcOxojpJOmp9ybQxTX6G/Iq+FWM+DPOnKPJnVhAoQuNJqzBEq4BsHKIJEDkI0ssVTRRae1Zf2+x25qqmyywABogCLan6rwviPwuq4LZm3Xr7+rJ0nGOOhgqtyjvCJ58fqvnK2h1MGnJf49fP0NSqQszT1qYBc9zyGiJsLgGRqDYLYpvbGEY5/Tv1WWYXR3Sct2Pp9OnQw7P2Y1oaTVIzGLfmcLjuiwsF6SqeLJ7o4X1suvnjv/AJKqWkcYp7//AE2O1MBnp5ddcoJ6XMdFm0M60qmxTThfD4v98r0f5l2qowlT4ycns3d1oL87mmcx7xyNaTlAvBg3Fja+vFfQx1DqSVO1rHjQ06hFttfp+Zrd4dnGhnaJDczcp1eCLiCALEAy4C2blC7QrRnUxzn099l1I16MqF30f3x9vqc/tCqHeFoZx8Iki2pH6iY6L06EM5bfT39DNKaa8jFg68Q1wAEjjBPqdPktc18uCqpC6PVtjbVJI7GoC1t6jbE3jieAvovKoKVOVpK11g9SnWu/keFyup3GGeXNBPFbUelF3VyS1dJFUBbl9EAy9T8PogLkAQBAEAQGCvAMnl9/NUVdNGrJN8jxNqIuIwjHnxOteBEGJgGRz+Svpw8NYOqrfBnoYUNHAR0EC0Lrdw2Z4n7uuHCHU2RRMkMDSTJLbGedrE+azy0lJ5tb0waI6qqrK9155I79mPb4HBw5OsfcWPwVD0so/gd/UtWpjL8St6FWY97LVGn1/wBHQqSrzhiaOOhCeYMmN2hTteCdJB+eivWopu2Sl0J5xwSlcUhcBgr4YPs645cFkraOFaSdRt26dCSlZWNTjN2qbh3Bl6fl+Cxan4ZeP9nnz49/cioxuRBu5kgMa0NGkGMvM+arWi1MKT+Zbny2+Iq/8likktqWOlse7mTCbHqx3i0yCOBEEjjE6BS03wyMaVnGL81/Nitud8skbP2AKZce6Mx4S63qtdPS1JJ+Lb9cfUrhRhB3iaHbe7phvaMzjtM7302kwM0NblJLrg3y6awdFhXw+rQqbqcsWt6eeOX2VvK+bqjUU98F4i/5XbX6d/W3r5HObW2O9r6nZMBpsGU905ZgG1jJvl4jzK3w0uEtzeeeH78+/FlgxVKbvamvLy74/Tt6s5fa2yOxYxzw4h1ri4NwLmBoJ9POPX3YsVulbJP3Tr/y1WXcQ1paLxOgtOpMeyz1oqbsyuEvCqXPadl1A5gIt05dDPFVwVj3YSuiarCYQBAEAQBAEAQBARtouIpktbmIiBzv19/RShbcrlVZtQbSu+xC2Q0hsOERPDWSbWHwVlV5KNLFpWaNm0c1Sa0XodCAIC2owOEEAg8DouNJqzOptO6NTjNn5O8yS3iNS3qOiw1dPt+aPHY20tRuxLnubDBV87RzGq1Up743MtWG2ViQrSsIAgKOEiFGcVKLi+oTsUYyBCjSpRpx2xOt3dy5WHAgIVTADK5rTGaedvJCGzscrtTcp1UsOeAxxIZAvLgSTwmM0W43UtxRKhc1VDYdSnjKbXkvHZ+MNLaeYOe33AdxMyR0WWu8pGNUJKur8W5+/v2ju8BlAbkBcJILjq237q6Ksj0YbbKxsVItCAIAgCAIAgCAICHtnN2FUsOVwY4tdyIFiqdQ2qUmubMu0yi6sdyurrBy+69GoMSHvq1Kmam5pzmQLtNuXh+K8zQym615O+H+x6+vlT8DbGKWVx9TtF7J4QQBAEAQBAQ8Jgyx73Zu66MrY8PP4qmnS2Sk74fTsXVKu+KVsrr3JiuKQgCAIAgCAIAgLXsB1ugMeIwrKgh7Q4AhwkTDhoRyI5rjSasyLipcoUmBgiwA04BcSsdSSwjMpHQgCAIAgCAIAgCAj7QbNKoObHD3BVVZXpyXkyyi7VIvzRB2Ph4cTyHzP7LNpKdm2adVUukjbLcYggCAIAgCAIAgCAIAgCAIAgCAIAgCAsyRpb5ICt+iAqEBVAEAQBAEAQGHF+B3kVCp+Fk6f4kYdnCxPWPYfuq9OsNk67yTFeUhAEAQBAEAQBAEAQBAEAQBAEAQBAEAQBAEAQBAEAQBAEBjxPgd/ifkoT/CyUPxIibMrAlzOIh3oZH/AM/FU6ead49i6vBq0u5PWkzhAEAQBAEAQBAEAQBAEAQBAEAQBAEAQBAEAQBAEAQBAEBrtpY0RkZ3nOMQPistetjZHLZpoUs75YSM2z8H2YkmXHU8B0HRTo0fDWeWQrVd7xwiWrykIAgCAIAgCAIAgCAIAgCAIAgCAIAgCAIAgCA1zts0g5zcw7hg+dreaoeopq93wQ3q9jVYve5jSQGk634ch8Y9FlfxCN7JEHWQbvezi0/f398Yr4iuw8ZFrt8GSbGPv90/3HPBzxkHb2tgwPLoOZ69Pnxi/iPkd8ZEajvNSDs2QZiB3sozHmJ5fsox1cU3Lbkl/Utra3guO9gJNomw6clx6+Td7EPGRfU3qAFteBXH8QlayR3xkYau9kWHL6jj6J/XTthHHWRZW3xdYNaJ4k6C3JP6+q1wc8Yvwe9Rjv63JPHkPTp5pDXTX4jqq9zN+LxJ7ugEf7n5CFP/AHB34HjIzs3sp2Hlmdwm8x7Kz+vWFYl4qJA3mpW4anmYHy+9FJa+DO+IiXh9t0ncY+/rZXR1lN8klNEyliWu0Mq6NWMnZMlcytcDoppp8AqugIAgCAIAgCAIAgCAIAgPJ9pg03weJDj1L7j/AEfJfOOL6829/kYJqzsRWum5N/2uuWthES5rpP3bmuNYBRon4/FdeAVc6xK5YBrdJ+4Rvk4VcbouAWNmLruDpS9ra/VdBcGz76rlzhUAT9/fBOh0f7C4cKA3+/NDpVx1P35IgXSRYeZ9VzDyDPSxL2jukibEj6pYkpNcG8wG06zREF0DQTAk/O448VfCpUjhF6nI63ZVV72y+xkjlovW08pyjeRencnLSdCAIAgCAIAgCAIAgCA5/am7jamZ2hgwBz0aefhkeqwVdGpXa5KpUkzVHcnuu794dl0DS62QnUxE2662Va0MurIeAW1NyXANh5OueIEj9PInrpK49C0PAMX4JqSAKjbBpdYxc3aOgg38rLj0Mu5HwH3MNTdOqOOmXMY4cSPLl5Kt6Sa6HHRZT8LVASHmAZEiO7lIuecgmE/pZp5HgmJu7NUiS78rTxkkgmAOXdcJ6TF1D+nla9h4LLam7lYue0WyXFvFOYMHITl9JC6tNNN4OeE7skfht5JGYWjM6JyiDMc9Sb8Gjmi0sr/qd8Eju2M4GLkXgxeJbw8nSVS6Ml0HhEcbGqFwBEAnlOomOvD39+qnK9rEfDdzY/hKq8AhwECfMyQR5QAeuZXQ0lTbcn4LDN0axMZmixM6WDiI8zlB9V1aOo3Y4qLMH4XxECwu5ovqM1jbk0318rri0lRnHRkX0d2KzpkZYMc5OYC19JJvyCgtNUzj3ex1UWTWbuVIaABJYTewzNOnxHtKLRTdsdGS8JnW4HCNaxgA0HrJ1+J0XrUaUYQSRoSsiTTYGgACAOCuSSVkdLl0BAEAQBAEAQBAEAQBAEAQBAEAQFHtBBBuDY+S41fAAHwXbAZVywLOxbJMCTE9Y0lc2q9zligw7ZmBx+OvyTYhYGg0iCNPf39PgmxHbGRrYAA4KSVgVQBAEAQBAEAQBAEAQBAEAQBAEAQBAEAQBAEAQBAEAQBAEAQBAEAQBAEAQBAEAQBAEAQBAEAQBAEAQBAEAQBAEAQBAEAQBAEAQBAEAQBAEAQBAEAQBAEAQBAEAQBAEAQBAEAQBAEAQBAEAQBAEAQBAEAQBAEAQBAEAQBAEAQBAEAQBAf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41169"/>
            <a:ext cx="6943995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275" y="3246864"/>
            <a:ext cx="5419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/>
          <a:stretch/>
        </p:blipFill>
        <p:spPr bwMode="auto">
          <a:xfrm>
            <a:off x="0" y="-2655"/>
            <a:ext cx="9144000" cy="292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postfiles9.naver.net/20130128_248/79tonguri_1359368555797Dxymh_JPEG/IB0019000.jpg?type=w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2" b="96927" l="0" r="95693">
                        <a14:foregroundMark x1="25707" y1="36525" x2="25707" y2="36525"/>
                        <a14:foregroundMark x1="26783" y1="37116" x2="26783" y2="37116"/>
                        <a14:foregroundMark x1="29879" y1="35225" x2="25437" y2="39243"/>
                        <a14:foregroundMark x1="27860" y1="35579" x2="23419" y2="37943"/>
                        <a14:foregroundMark x1="40646" y1="26478" x2="30956" y2="28960"/>
                        <a14:foregroundMark x1="44684" y1="36761" x2="38896" y2="43735"/>
                        <a14:foregroundMark x1="32301" y1="51655" x2="24092" y2="55201"/>
                        <a14:foregroundMark x1="38223" y1="39243" x2="39569" y2="38298"/>
                        <a14:foregroundMark x1="53970" y1="19858" x2="53970" y2="19858"/>
                        <a14:foregroundMark x1="53297" y1="26241" x2="51279" y2="44326"/>
                        <a14:foregroundMark x1="58816" y1="33452" x2="58816" y2="33452"/>
                        <a14:foregroundMark x1="56124" y1="32861" x2="65410" y2="34043"/>
                        <a14:foregroundMark x1="65680" y1="27069" x2="70929" y2="29787"/>
                        <a14:foregroundMark x1="83311" y1="30142" x2="70929" y2="39480"/>
                        <a14:foregroundMark x1="82907" y1="52482" x2="68102" y2="6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00" y="3465145"/>
            <a:ext cx="1296334" cy="14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://postfiles9.naver.net/20130128_248/79tonguri_1359368555797Dxymh_JPEG/IB0019000.jpg?type=w2">
            <a:hlinkClick r:id="rId5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2" b="96927" l="0" r="95693">
                        <a14:foregroundMark x1="25707" y1="36525" x2="25707" y2="36525"/>
                        <a14:foregroundMark x1="26783" y1="37116" x2="26783" y2="37116"/>
                        <a14:foregroundMark x1="29879" y1="35225" x2="25437" y2="39243"/>
                        <a14:foregroundMark x1="27860" y1="35579" x2="23419" y2="37943"/>
                        <a14:foregroundMark x1="40646" y1="26478" x2="30956" y2="28960"/>
                        <a14:foregroundMark x1="44684" y1="36761" x2="38896" y2="43735"/>
                        <a14:foregroundMark x1="32301" y1="51655" x2="24092" y2="55201"/>
                        <a14:foregroundMark x1="38223" y1="39243" x2="39569" y2="38298"/>
                        <a14:foregroundMark x1="53970" y1="19858" x2="53970" y2="19858"/>
                        <a14:foregroundMark x1="53297" y1="26241" x2="51279" y2="44326"/>
                        <a14:foregroundMark x1="58816" y1="33452" x2="58816" y2="33452"/>
                        <a14:foregroundMark x1="56124" y1="32861" x2="65410" y2="34043"/>
                        <a14:foregroundMark x1="65680" y1="27069" x2="70929" y2="29787"/>
                        <a14:foregroundMark x1="83311" y1="30142" x2="70929" y2="39480"/>
                        <a14:foregroundMark x1="82907" y1="52482" x2="68102" y2="6583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17214"/>
            <a:ext cx="1008112" cy="11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://postfiles9.naver.net/20130128_248/79tonguri_1359368555797Dxymh_JPEG/IB0019000.jpg?type=w2">
            <a:hlinkClick r:id="rId5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2" b="96927" l="0" r="95693">
                        <a14:foregroundMark x1="25707" y1="36525" x2="25707" y2="36525"/>
                        <a14:foregroundMark x1="26783" y1="37116" x2="26783" y2="37116"/>
                        <a14:foregroundMark x1="29879" y1="35225" x2="25437" y2="39243"/>
                        <a14:foregroundMark x1="27860" y1="35579" x2="23419" y2="37943"/>
                        <a14:foregroundMark x1="40646" y1="26478" x2="30956" y2="28960"/>
                        <a14:foregroundMark x1="44684" y1="36761" x2="38896" y2="43735"/>
                        <a14:foregroundMark x1="32301" y1="51655" x2="24092" y2="55201"/>
                        <a14:foregroundMark x1="38223" y1="39243" x2="39569" y2="38298"/>
                        <a14:foregroundMark x1="53970" y1="19858" x2="53970" y2="19858"/>
                        <a14:foregroundMark x1="53297" y1="26241" x2="51279" y2="44326"/>
                        <a14:foregroundMark x1="58816" y1="33452" x2="58816" y2="33452"/>
                        <a14:foregroundMark x1="56124" y1="32861" x2="65410" y2="34043"/>
                        <a14:foregroundMark x1="65680" y1="27069" x2="70929" y2="29787"/>
                        <a14:foregroundMark x1="83311" y1="30142" x2="70929" y2="39480"/>
                        <a14:foregroundMark x1="82907" y1="52482" x2="68102" y2="6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42389"/>
            <a:ext cx="1008112" cy="11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://postfiles9.naver.net/20130128_248/79tonguri_1359368555797Dxymh_JPEG/IB0019000.jpg?type=w2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2" b="96927" l="0" r="95693">
                        <a14:foregroundMark x1="25707" y1="36525" x2="25707" y2="36525"/>
                        <a14:foregroundMark x1="26783" y1="37116" x2="26783" y2="37116"/>
                        <a14:foregroundMark x1="29879" y1="35225" x2="25437" y2="39243"/>
                        <a14:foregroundMark x1="27860" y1="35579" x2="23419" y2="37943"/>
                        <a14:foregroundMark x1="40646" y1="26478" x2="30956" y2="28960"/>
                        <a14:foregroundMark x1="44684" y1="36761" x2="38896" y2="43735"/>
                        <a14:foregroundMark x1="32301" y1="51655" x2="24092" y2="55201"/>
                        <a14:foregroundMark x1="38223" y1="39243" x2="39569" y2="38298"/>
                        <a14:foregroundMark x1="53970" y1="19858" x2="53970" y2="19858"/>
                        <a14:foregroundMark x1="53297" y1="26241" x2="51279" y2="44326"/>
                        <a14:foregroundMark x1="58816" y1="33452" x2="58816" y2="33452"/>
                        <a14:foregroundMark x1="56124" y1="32861" x2="65410" y2="34043"/>
                        <a14:foregroundMark x1="65680" y1="27069" x2="70929" y2="29787"/>
                        <a14:foregroundMark x1="83311" y1="30142" x2="70929" y2="39480"/>
                        <a14:foregroundMark x1="82907" y1="52482" x2="68102" y2="6583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81" y="5437414"/>
            <a:ext cx="1008112" cy="11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postfiles9.naver.net/20130128_248/79tonguri_1359368555797Dxymh_JPEG/IB0019000.jpg?type=w2">
            <a:hlinkClick r:id="rId5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2" b="96927" l="0" r="95693">
                        <a14:foregroundMark x1="25707" y1="36525" x2="25707" y2="36525"/>
                        <a14:foregroundMark x1="26783" y1="37116" x2="26783" y2="37116"/>
                        <a14:foregroundMark x1="29879" y1="35225" x2="25437" y2="39243"/>
                        <a14:foregroundMark x1="27860" y1="35579" x2="23419" y2="37943"/>
                        <a14:foregroundMark x1="40646" y1="26478" x2="30956" y2="28960"/>
                        <a14:foregroundMark x1="44684" y1="36761" x2="38896" y2="43735"/>
                        <a14:foregroundMark x1="32301" y1="51655" x2="24092" y2="55201"/>
                        <a14:foregroundMark x1="38223" y1="39243" x2="39569" y2="38298"/>
                        <a14:foregroundMark x1="53970" y1="19858" x2="53970" y2="19858"/>
                        <a14:foregroundMark x1="53297" y1="26241" x2="51279" y2="44326"/>
                        <a14:foregroundMark x1="58816" y1="33452" x2="58816" y2="33452"/>
                        <a14:foregroundMark x1="56124" y1="32861" x2="65410" y2="34043"/>
                        <a14:foregroundMark x1="65680" y1="27069" x2="70929" y2="29787"/>
                        <a14:foregroundMark x1="83311" y1="30142" x2="70929" y2="39480"/>
                        <a14:foregroundMark x1="82907" y1="52482" x2="68102" y2="6583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44" y="3789040"/>
            <a:ext cx="867759" cy="9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1" y="635009"/>
            <a:ext cx="7231063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http://www.kmug.co.kr/board/data/illust/BT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27" b="89817" l="7606" r="89859">
                        <a14:foregroundMark x1="45915" y1="46475" x2="45915" y2="46475"/>
                        <a14:foregroundMark x1="47606" y1="34726" x2="47606" y2="34726"/>
                        <a14:foregroundMark x1="54085" y1="35509" x2="54085" y2="35509"/>
                        <a14:foregroundMark x1="42817" y1="29243" x2="42817" y2="29243"/>
                        <a14:foregroundMark x1="51268" y1="25326" x2="51268" y2="25326"/>
                        <a14:foregroundMark x1="55775" y1="47258" x2="55775" y2="47258"/>
                        <a14:foregroundMark x1="58873" y1="47258" x2="57183" y2="52219"/>
                        <a14:foregroundMark x1="55211" y1="30026" x2="55211" y2="30026"/>
                        <a14:foregroundMark x1="38028" y1="44909" x2="45915" y2="46736"/>
                        <a14:foregroundMark x1="45070" y1="40992" x2="45070" y2="40992"/>
                        <a14:foregroundMark x1="46761" y1="30548" x2="46761" y2="30548"/>
                        <a14:foregroundMark x1="46761" y1="26371" x2="46761" y2="26371"/>
                        <a14:foregroundMark x1="38028" y1="26371" x2="38028" y2="26371"/>
                        <a14:foregroundMark x1="58310" y1="39426" x2="58310" y2="39426"/>
                        <a14:foregroundMark x1="48169" y1="55875" x2="48169" y2="55875"/>
                        <a14:foregroundMark x1="52113" y1="58747" x2="52113" y2="58747"/>
                        <a14:foregroundMark x1="48732" y1="57702" x2="48732" y2="57702"/>
                        <a14:foregroundMark x1="53803" y1="66319" x2="53803" y2="66319"/>
                        <a14:foregroundMark x1="50986" y1="71018" x2="50986" y2="71018"/>
                        <a14:foregroundMark x1="43944" y1="78329" x2="43944" y2="78329"/>
                        <a14:foregroundMark x1="69859" y1="53786" x2="69859" y2="53786"/>
                        <a14:foregroundMark x1="64789" y1="68668" x2="64789" y2="68668"/>
                        <a14:foregroundMark x1="69859" y1="71540" x2="69859" y2="71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40" y="777449"/>
            <a:ext cx="3120333" cy="33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269846"/>
            <a:ext cx="5257052" cy="236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6763"/>
            <a:ext cx="21097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23679"/>
            <a:ext cx="7848871" cy="133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3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269846"/>
            <a:ext cx="5257052" cy="236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6763"/>
            <a:ext cx="21097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" y="2170734"/>
            <a:ext cx="7370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3118717"/>
            <a:ext cx="9144000" cy="3739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6" name="Picture 4" descr="http://cfile23.uf.tistory.com/image/137F1A414FA8CB1D30D83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32" y="3094701"/>
            <a:ext cx="4264347" cy="2540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0" y="5846763"/>
            <a:ext cx="83708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://cfile22.uf.tistory.com/image/152662134A7FF2C7D61596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094701"/>
            <a:ext cx="3960440" cy="2540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2" y="275341"/>
            <a:ext cx="6112804" cy="243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3118717"/>
            <a:ext cx="9144000" cy="3739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20"/>
            <a:ext cx="91440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" y="2784633"/>
            <a:ext cx="11890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8685"/>
            <a:ext cx="11890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" y="5418295"/>
            <a:ext cx="11890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81" y="2925126"/>
            <a:ext cx="6492875" cy="117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92" y="4241958"/>
            <a:ext cx="7724775" cy="117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46" y="5577913"/>
            <a:ext cx="6492875" cy="117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39" y="875650"/>
            <a:ext cx="38592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7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3118717"/>
            <a:ext cx="9144000" cy="3739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8" name="Picture 12" descr="http://www.city.kyoto.jp/koho/kor/historical/heritage/img/photo/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raubacapeu.net/people/yves/pictures/2002/05/24/scan2002052400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9144000" cy="43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43619"/>
            <a:ext cx="6510337" cy="312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3118717"/>
            <a:ext cx="9144000" cy="3739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6" name="Picture 2" descr="http://postfiles13.naver.net/20100417_140/zircon79_12714535192643KRXr_jpg/사진_217_zircon79.jpg?type=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760"/>
            <a:ext cx="9144000" cy="42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30439"/>
            <a:ext cx="78089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postfiles15.naver.net/20100417_270/zircon79_1271453663754yd2iY_jpg/사진_218_zircon79.jpg?type=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0" y="2261320"/>
            <a:ext cx="9161120" cy="4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postfiles7.naver.net/20100417_230/zircon79_1271453665140WyUbB_jpg/사진_222_zircon79.jpg?type=w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36" y="2261321"/>
            <a:ext cx="9196536" cy="4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postfiles1.naver.net/20100417_48/zircon79_1271453739043VvwT0_jpg/사진_227_zircon79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36" y="2251761"/>
            <a:ext cx="9196536" cy="42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postfiles1.naver.net/20100417_208/zircon79_1271453845463DkqmQ_jpg/사진_237_zircon79.jpg?type=w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36" y="2261322"/>
            <a:ext cx="9196536" cy="4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3118717"/>
            <a:ext cx="9144000" cy="3739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" y="-375369"/>
            <a:ext cx="8997950" cy="308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93648" cy="437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904"/>
            <a:ext cx="9193648" cy="437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4549189" y="5685666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902760" y="2582119"/>
            <a:ext cx="324802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16632" y="3645024"/>
            <a:ext cx="329483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971600" y="6343841"/>
            <a:ext cx="1296144" cy="253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4734"/>
            <a:ext cx="7297662" cy="415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20" y="2953832"/>
            <a:ext cx="65817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239">
            <a:off x="1224007" y="3728088"/>
            <a:ext cx="2343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88" l="0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239">
            <a:off x="6383211" y="3725419"/>
            <a:ext cx="1173359" cy="4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87" y="3124190"/>
            <a:ext cx="1356856" cy="147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836372"/>
            <a:ext cx="55483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가변 봄날 L" panose="02020603020101020101" pitchFamily="18" charset="-127"/>
                <a:ea typeface="Yoon가변 봄날 L" panose="02020603020101020101" pitchFamily="18" charset="-127"/>
              </a:rPr>
              <a:t>일본전통건축의 </a:t>
            </a:r>
            <a:r>
              <a:rPr lang="ko-KR" alt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가변 봄날 L" panose="02020603020101020101" pitchFamily="18" charset="-127"/>
                <a:ea typeface="Yoon가변 봄날 L" panose="02020603020101020101" pitchFamily="18" charset="-127"/>
              </a:rPr>
              <a:t>발전</a:t>
            </a:r>
            <a:endParaRPr lang="ko-KR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oon가변 봄날 L" panose="02020603020101020101" pitchFamily="18" charset="-127"/>
              <a:ea typeface="Yoon가변 봄날 L" panose="0202060302010102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1" y="0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7351" r="25652" b="56725"/>
          <a:stretch/>
        </p:blipFill>
        <p:spPr>
          <a:xfrm rot="18543699">
            <a:off x="855971" y="4633924"/>
            <a:ext cx="2002569" cy="12520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t="41986" r="21178" b="17060"/>
          <a:stretch/>
        </p:blipFill>
        <p:spPr>
          <a:xfrm>
            <a:off x="5580112" y="4482766"/>
            <a:ext cx="2351881" cy="134175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2" y="4922093"/>
            <a:ext cx="72664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27" y="2505773"/>
            <a:ext cx="12382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14" y="1847850"/>
            <a:ext cx="1506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7850"/>
            <a:ext cx="12382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2" y="1847850"/>
            <a:ext cx="12382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88" y="2460487"/>
            <a:ext cx="24320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3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중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473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11786"/>
            <a:ext cx="1914525" cy="172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9" b="96988" l="9932" r="9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26" y="2924944"/>
            <a:ext cx="2835546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664" b="94161" l="0" r="96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284">
            <a:off x="4251791" y="1990040"/>
            <a:ext cx="4440817" cy="224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4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50" b="90000" l="695" r="98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502307"/>
            <a:ext cx="797760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11485" y="110536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-미소M" panose="02030504000101010101" pitchFamily="18" charset="-127"/>
                <a:ea typeface="-미소M" panose="02030504000101010101" pitchFamily="18" charset="-127"/>
              </a:rPr>
              <a:t>나라시대</a:t>
            </a:r>
            <a:endParaRPr lang="ko-KR" altLang="en-US" sz="3200" dirty="0">
              <a:latin typeface="-미소M" panose="02030504000101010101" pitchFamily="18" charset="-127"/>
              <a:ea typeface="-미소M" panose="02030504000101010101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410104"/>
            <a:ext cx="28416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50483"/>
            <a:ext cx="17129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12" y="1914896"/>
            <a:ext cx="3058477" cy="282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http://cfile22.uf.tistory.com/image/225FD34E52B28325094F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17" y="1914896"/>
            <a:ext cx="3013827" cy="2719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71" b="97321" l="0" r="98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19" y="1914896"/>
            <a:ext cx="6401072" cy="29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136"/>
            <a:ext cx="9139712" cy="429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4" y="1243657"/>
            <a:ext cx="7121525" cy="134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77" y="1340768"/>
            <a:ext cx="67675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42593"/>
            <a:ext cx="9148287" cy="36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1" y="2874737"/>
            <a:ext cx="9154508" cy="4022543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" y="1290561"/>
            <a:ext cx="78470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"/>
          <a:stretch/>
        </p:blipFill>
        <p:spPr bwMode="auto">
          <a:xfrm>
            <a:off x="0" y="2780927"/>
            <a:ext cx="9143999" cy="40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35" y="1198524"/>
            <a:ext cx="593248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2936"/>
            <a:ext cx="3563889" cy="40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91" y="1201365"/>
            <a:ext cx="66579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047"/>
            <a:ext cx="63960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ttp://blogimg.goo.ne.jp/user_image/1b/fa/f71e95ca46d79c2ce473d1028137033a.jpg"/>
          <p:cNvSpPr>
            <a:spLocks noChangeAspect="1" noChangeArrowheads="1"/>
          </p:cNvSpPr>
          <p:nvPr/>
        </p:nvSpPr>
        <p:spPr bwMode="auto">
          <a:xfrm>
            <a:off x="762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271" name="Picture 7" descr="http://blogimg.goo.ne.jp/user_image/1b/fa/f71e95ca46d79c2ce473d1028137033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5"/>
            <a:ext cx="5584399" cy="410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82074" y="6937216"/>
            <a:ext cx="4273927" cy="64633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기둥과 벽체의 수평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/ </a:t>
            </a:r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수직</a:t>
            </a:r>
            <a:endParaRPr lang="en-US" altLang="ko-K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미소M" panose="02030504000101010101" pitchFamily="18" charset="-127"/>
              <a:ea typeface="-미소M" panose="02030504000101010101" pitchFamily="18" charset="-127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-99392"/>
            <a:ext cx="73771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16356"/>
            <a:ext cx="21891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1700808"/>
            <a:ext cx="75723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26687"/>
            <a:ext cx="46513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32" b="98421" l="0" r="100000">
                        <a14:foregroundMark x1="30824" y1="19474" x2="70824" y2="20263"/>
                        <a14:foregroundMark x1="41412" y1="13947" x2="80471" y2="10789"/>
                        <a14:foregroundMark x1="25647" y1="37632" x2="25647" y2="29474"/>
                        <a14:foregroundMark x1="32471" y1="61316" x2="44941" y2="48947"/>
                        <a14:foregroundMark x1="35294" y1="70789" x2="44235" y2="63158"/>
                        <a14:foregroundMark x1="90824" y1="83947" x2="89412" y2="67105"/>
                        <a14:backgroundMark x1="98353" y1="65000" x2="99059" y2="68158"/>
                        <a14:backgroundMark x1="95765" y1="91579" x2="94588" y2="93421"/>
                        <a14:backgroundMark x1="52471" y1="95263" x2="61412" y2="96842"/>
                        <a14:backgroundMark x1="76706" y1="95263" x2="88706" y2="9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3" y="3328585"/>
            <a:ext cx="2045153" cy="1828607"/>
          </a:xfrm>
          <a:prstGeom prst="rect">
            <a:avLst/>
          </a:prstGeom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9" y="5125035"/>
            <a:ext cx="79438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2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82074" y="6937216"/>
            <a:ext cx="4273927" cy="64633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기둥과 벽체의 수평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/ </a:t>
            </a:r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수직</a:t>
            </a:r>
            <a:endParaRPr lang="en-US" altLang="ko-K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미소M" panose="02030504000101010101" pitchFamily="18" charset="-127"/>
              <a:ea typeface="-미소M" panose="02030504000101010101" pitchFamily="18" charset="-127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-99392"/>
            <a:ext cx="73771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http://c.ask.nate.com/imgs/qrsi.php/5907023/7984349/0/1/A/9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408"/>
            <a:ext cx="9144000" cy="5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82074" y="6937216"/>
            <a:ext cx="4273927" cy="64633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기둥과 벽체의 수평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/ </a:t>
            </a:r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수직</a:t>
            </a:r>
            <a:endParaRPr lang="en-US" altLang="ko-K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미소M" panose="02030504000101010101" pitchFamily="18" charset="-127"/>
              <a:ea typeface="-미소M" panose="02030504000101010101" pitchFamily="18" charset="-127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-99392"/>
            <a:ext cx="73771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c.ask.nate.com/imgs/qrsi.php/5907023/7984349/0/2/A/8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" y="1905621"/>
            <a:ext cx="9139713" cy="496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81051"/>
            <a:ext cx="69865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postfiles4.naver.net/20100916_259/sulistar_1284564793113aWqq7_jpg/%EC%82%AC%EC%A7%84_091_sulistar.jpg?type=w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3" y="3000252"/>
            <a:ext cx="4200524" cy="3381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89" y="6208092"/>
            <a:ext cx="1506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그림 10" descr="다실과정원 출처-네이버 포토갤러리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023" y="3059663"/>
            <a:ext cx="4176464" cy="328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37" y="6208092"/>
            <a:ext cx="2286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60" y="-92567"/>
            <a:ext cx="5389563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82074" y="6937216"/>
            <a:ext cx="4273927" cy="64633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기둥과 벽체의 수평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/ </a:t>
            </a:r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미소M" panose="02030504000101010101" pitchFamily="18" charset="-127"/>
                <a:ea typeface="-미소M" panose="02030504000101010101" pitchFamily="18" charset="-127"/>
              </a:rPr>
              <a:t>수직</a:t>
            </a:r>
            <a:endParaRPr lang="en-US" altLang="ko-K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미소M" panose="02030504000101010101" pitchFamily="18" charset="-127"/>
              <a:ea typeface="-미소M" panose="02030504000101010101" pitchFamily="18" charset="-127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-99392"/>
            <a:ext cx="73771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c.ask.nate.com/imgs/qrsi.php/5907023/7984349/0/4/A/6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8287" cy="5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113"/>
            <a:ext cx="246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3" y="778351"/>
            <a:ext cx="7608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625282"/>
            <a:ext cx="58531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 descr="http://postfiles5.naver.net/20131221_36/5750035_1387585251091Orwn7_JPEG/s051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6" y="2708920"/>
            <a:ext cx="9160055" cy="41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113"/>
            <a:ext cx="246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3" y="778351"/>
            <a:ext cx="7608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625282"/>
            <a:ext cx="58531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://postfiles6.naver.net/20131221_245/5750035_1387585304619OASVS_JPEG/s111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" y="2636912"/>
            <a:ext cx="9139713" cy="42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113"/>
            <a:ext cx="246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3" y="778351"/>
            <a:ext cx="7608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625282"/>
            <a:ext cx="58531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postfiles2.naver.net/20131221_177/5750035_1387585340921nL36C_JPEG/s151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64904"/>
            <a:ext cx="9148287" cy="43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16.naver.net/20130221_143/is589_1361411027008OvBE6_JPEG/001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351"/>
            <a:ext cx="295275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3.gstatic.com/images?q=tbn:ANd9GcTUA02HzxfKvKZIMME_IfgbXZH__5XVHGhCXQgaTIOXN0zX9Np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39647" r="16280"/>
          <a:stretch/>
        </p:blipFill>
        <p:spPr bwMode="auto">
          <a:xfrm>
            <a:off x="7344519" y="5654700"/>
            <a:ext cx="1678995" cy="11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files12.naver.net/data41/2009/3/2/11/%C0%CF%B7%AF6_iyou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155" r="3048" b="2873"/>
          <a:stretch/>
        </p:blipFill>
        <p:spPr bwMode="auto">
          <a:xfrm>
            <a:off x="4515279" y="5320346"/>
            <a:ext cx="1603040" cy="15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ostfiles11.naver.net/20120512_106/sarasav_13367536332422HW0g_JPEG/49._%B2%C9%B0%FA%B3%AA%BA%F1.jpg?type=w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00" y1="82593" x2="26500" y2="79815"/>
                        <a14:foregroundMark x1="50500" y1="72222" x2="50500" y2="72222"/>
                        <a14:foregroundMark x1="58250" y1="64630" x2="58250" y2="64630"/>
                        <a14:foregroundMark x1="74500" y1="59630" x2="74500" y2="59630"/>
                        <a14:foregroundMark x1="66500" y1="55370" x2="66500" y2="55370"/>
                        <a14:foregroundMark x1="53000" y1="40556" x2="53000" y2="40556"/>
                        <a14:foregroundMark x1="23500" y1="17593" x2="23500" y2="17593"/>
                        <a14:foregroundMark x1="24750" y1="17778" x2="24750" y2="17778"/>
                        <a14:foregroundMark x1="20250" y1="19074" x2="20250" y2="19074"/>
                        <a14:foregroundMark x1="20000" y1="18148" x2="20000" y2="18148"/>
                        <a14:foregroundMark x1="71250" y1="24444" x2="71250" y2="24444"/>
                        <a14:foregroundMark x1="88500" y1="60185" x2="88500" y2="60185"/>
                        <a14:foregroundMark x1="82000" y1="68889" x2="82000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59">
            <a:off x="5599505" y="2399254"/>
            <a:ext cx="3368874" cy="4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287" y="4448"/>
            <a:ext cx="9144000" cy="688355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113"/>
            <a:ext cx="246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3" y="778351"/>
            <a:ext cx="7608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625282"/>
            <a:ext cx="58531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postfiles15.naver.net/20131221_206/5750035_1387585543550Y49UY_JPEG/sn021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42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postfiles6.naver.net/20131221_261/5750035_1387585570224pRHu0_JPEG/sn121.jpg?type=w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36912"/>
            <a:ext cx="9148287" cy="42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postfiles11.naver.net/20131221_74/5750035_1387585593843HuQ2K_JPEG/sn151.jpg?type=w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14508"/>
            <a:ext cx="9148288" cy="42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postfiles6.naver.net/20131221_85/5750035_1387585662147JDhVd_JPEG/sn231.jpg?type=w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" y="2614508"/>
            <a:ext cx="9139713" cy="42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stfiles7.naver.net/20140116_54/177188_1389856701212rrNJP_GIF/1.gif?type=w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0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56" y="5157192"/>
            <a:ext cx="20970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3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9392"/>
            <a:ext cx="6761163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70" b="89815" l="0" r="93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662861"/>
            <a:ext cx="7768219" cy="137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" y="3742981"/>
            <a:ext cx="1639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42981"/>
            <a:ext cx="2043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cfile239.uf.daum.net/image/110A8B234A99C76823DA7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55" y="1914365"/>
            <a:ext cx="2231504" cy="1489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506" l="0" r="100000">
                        <a14:foregroundMark x1="65565" y1="56277" x2="65565" y2="56277"/>
                        <a14:foregroundMark x1="17355" y1="71861" x2="17355" y2="71861"/>
                        <a14:foregroundMark x1="12948" y1="74892" x2="21488" y2="74892"/>
                        <a14:foregroundMark x1="10744" y1="74892" x2="14601" y2="74459"/>
                        <a14:foregroundMark x1="16253" y1="40693" x2="23967" y2="46320"/>
                        <a14:foregroundMark x1="41322" y1="15152" x2="41322" y2="40260"/>
                        <a14:foregroundMark x1="69421" y1="25541" x2="56474" y2="43723"/>
                        <a14:foregroundMark x1="93664" y1="49784" x2="77686" y2="55411"/>
                        <a14:foregroundMark x1="92837" y1="81818" x2="77961" y2="74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80" y="548680"/>
            <a:ext cx="3086653" cy="196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1889" l="2909" r="23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" r="77225" b="68724"/>
          <a:stretch/>
        </p:blipFill>
        <p:spPr bwMode="auto">
          <a:xfrm>
            <a:off x="3388395" y="2678122"/>
            <a:ext cx="939275" cy="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15" b="100000" l="22182" r="4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66790" r="54450"/>
          <a:stretch/>
        </p:blipFill>
        <p:spPr bwMode="auto">
          <a:xfrm>
            <a:off x="4359642" y="2667838"/>
            <a:ext cx="1011746" cy="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5294" l="18182" r="46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r="57112" b="67364"/>
          <a:stretch/>
        </p:blipFill>
        <p:spPr bwMode="auto">
          <a:xfrm>
            <a:off x="484402" y="2662861"/>
            <a:ext cx="864096" cy="8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127" b="66563" l="0" r="27091">
                        <a14:foregroundMark x1="11818" y1="52012" x2="12727" y2="40248"/>
                        <a14:foregroundMark x1="12364" y1="51703" x2="11091" y2="55418"/>
                        <a14:foregroundMark x1="14727" y1="49845" x2="8545" y2="51084"/>
                        <a14:foregroundMark x1="15455" y1="52012" x2="9091" y2="52012"/>
                        <a14:foregroundMark x1="12364" y1="50774" x2="11273" y2="49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05" r="75149" b="36481"/>
          <a:stretch/>
        </p:blipFill>
        <p:spPr bwMode="auto">
          <a:xfrm>
            <a:off x="2380796" y="2785078"/>
            <a:ext cx="1131619" cy="7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102" b="60062" l="18909" r="4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32635" r="54450" b="36806"/>
          <a:stretch/>
        </p:blipFill>
        <p:spPr bwMode="auto">
          <a:xfrm>
            <a:off x="5323084" y="2567366"/>
            <a:ext cx="1193132" cy="9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254" b="99381" l="0" r="23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" t="69288" r="77225"/>
          <a:stretch/>
        </p:blipFill>
        <p:spPr bwMode="auto">
          <a:xfrm>
            <a:off x="1534591" y="2786682"/>
            <a:ext cx="827168" cy="7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내용 개체 틀 3" descr="qwerr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560" y="4492282"/>
            <a:ext cx="3384376" cy="210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그림 26" descr="pgpgp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27058" y="4492281"/>
            <a:ext cx="4332271" cy="208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16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15416"/>
            <a:ext cx="574833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://postfiles2.naver.net/data35/2008/10/29/65/dsc_0272-1_hyesun110.jpg?type=w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314329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c2down.cyworld.co.kr/download?fid=6422315721f730ef78bb32872f5054b5&amp;name=20110920231337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9"/>
            <a:ext cx="4434365" cy="29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chinesetea.co.kr/pds/cont/qt12-2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889886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1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www.eugenehouse.co.kr/data/file/photo/2109602347_w7t03VTb_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7344816" cy="2478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15416"/>
            <a:ext cx="574833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" y="2118992"/>
            <a:ext cx="76946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7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postfiles10.naver.net/20130508_281/menmusha01_1367988423597s4xpf_JPEG/3.jpg?type=w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957" r="53781" b="12960"/>
          <a:stretch/>
        </p:blipFill>
        <p:spPr bwMode="auto">
          <a:xfrm>
            <a:off x="5652120" y="2919911"/>
            <a:ext cx="3147973" cy="355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98336"/>
            <a:ext cx="7713530" cy="27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81" y="1412776"/>
            <a:ext cx="34147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://postfiles3.naver.net/20101001_290/tourbaksa_1285920441956xkaQt_JPEG/OPENAS_325093.jpg?type=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9911"/>
            <a:ext cx="5059161" cy="355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7-130508a\AppData\Local\Microsoft\Windows\Temporary Internet Files\Content.IE5\1ORILXTS\MC900445890[1].wm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06" y="836712"/>
            <a:ext cx="1730045" cy="17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32656"/>
            <a:ext cx="20002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2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70150"/>
            <a:ext cx="7499350" cy="317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57413"/>
            <a:ext cx="9150350" cy="470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140</Words>
  <Application>Microsoft Office PowerPoint</Application>
  <PresentationFormat>화면 슬라이드 쇼(4:3)</PresentationFormat>
  <Paragraphs>24</Paragraphs>
  <Slides>45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4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7-130508a</dc:creator>
  <cp:lastModifiedBy>7-130508a</cp:lastModifiedBy>
  <cp:revision>20</cp:revision>
  <dcterms:created xsi:type="dcterms:W3CDTF">2014-03-22T18:54:11Z</dcterms:created>
  <dcterms:modified xsi:type="dcterms:W3CDTF">2014-03-31T13:52:50Z</dcterms:modified>
</cp:coreProperties>
</file>