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92" r:id="rId22"/>
    <p:sldId id="279" r:id="rId23"/>
    <p:sldId id="280" r:id="rId24"/>
    <p:sldId id="282" r:id="rId25"/>
    <p:sldId id="283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59" r:id="rId3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2DE"/>
    <a:srgbClr val="FFFFFF"/>
    <a:srgbClr val="FCAED3"/>
    <a:srgbClr val="F6CCE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0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D19213-2F64-4ABB-A8BE-43299BF18F73}" type="doc">
      <dgm:prSet loTypeId="urn:microsoft.com/office/officeart/2005/8/layout/radial6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pPr latinLnBrk="1"/>
          <a:endParaRPr lang="ko-KR" altLang="en-US"/>
        </a:p>
      </dgm:t>
    </dgm:pt>
    <dgm:pt modelId="{63459D9D-49A1-4EAE-A98F-443D1D60D5BA}">
      <dgm:prSet phldrT="[텍스트]"/>
      <dgm:spPr/>
      <dgm:t>
        <a:bodyPr/>
        <a:lstStyle/>
        <a:p>
          <a:pPr latinLnBrk="1"/>
          <a:r>
            <a:rPr lang="ko-KR" altLang="en-US" dirty="0" smtClean="0"/>
            <a:t>원인</a:t>
          </a:r>
          <a:r>
            <a:rPr lang="en-US" altLang="ko-KR" dirty="0" smtClean="0"/>
            <a:t>?</a:t>
          </a:r>
          <a:endParaRPr lang="ko-KR" altLang="en-US" dirty="0"/>
        </a:p>
      </dgm:t>
    </dgm:pt>
    <dgm:pt modelId="{26068861-BB1B-4AF6-9349-8FC4A2888628}" type="parTrans" cxnId="{8EF918F6-6805-401B-ACB0-21CFAB20F9F0}">
      <dgm:prSet/>
      <dgm:spPr/>
      <dgm:t>
        <a:bodyPr/>
        <a:lstStyle/>
        <a:p>
          <a:pPr latinLnBrk="1"/>
          <a:endParaRPr lang="ko-KR" altLang="en-US"/>
        </a:p>
      </dgm:t>
    </dgm:pt>
    <dgm:pt modelId="{1ADFF20B-65B1-4B6F-87D9-1CAEA306472B}" type="sibTrans" cxnId="{8EF918F6-6805-401B-ACB0-21CFAB20F9F0}">
      <dgm:prSet/>
      <dgm:spPr/>
      <dgm:t>
        <a:bodyPr/>
        <a:lstStyle/>
        <a:p>
          <a:pPr latinLnBrk="1"/>
          <a:endParaRPr lang="ko-KR" altLang="en-US"/>
        </a:p>
      </dgm:t>
    </dgm:pt>
    <dgm:pt modelId="{51342D34-A78A-4E94-8F16-BD2BAC2E9D2A}">
      <dgm:prSet phldrT="[텍스트]"/>
      <dgm:spPr/>
      <dgm:t>
        <a:bodyPr/>
        <a:lstStyle/>
        <a:p>
          <a:pPr latinLnBrk="1"/>
          <a:r>
            <a:rPr lang="ko-KR" altLang="en-US" dirty="0" smtClean="0"/>
            <a:t>사회구조적 요인</a:t>
          </a:r>
          <a:endParaRPr lang="ko-KR" altLang="en-US" dirty="0"/>
        </a:p>
      </dgm:t>
    </dgm:pt>
    <dgm:pt modelId="{2D8B8B83-23E1-4D3F-A57C-6FF47B47AB51}" type="parTrans" cxnId="{F8871D7E-4771-4C69-A066-BC17472AF59C}">
      <dgm:prSet/>
      <dgm:spPr/>
      <dgm:t>
        <a:bodyPr/>
        <a:lstStyle/>
        <a:p>
          <a:pPr latinLnBrk="1"/>
          <a:endParaRPr lang="ko-KR" altLang="en-US"/>
        </a:p>
      </dgm:t>
    </dgm:pt>
    <dgm:pt modelId="{F04F3C05-6CF3-46AE-8826-D9F41D1F222C}" type="sibTrans" cxnId="{F8871D7E-4771-4C69-A066-BC17472AF59C}">
      <dgm:prSet/>
      <dgm:spPr/>
      <dgm:t>
        <a:bodyPr/>
        <a:lstStyle/>
        <a:p>
          <a:pPr latinLnBrk="1"/>
          <a:endParaRPr lang="ko-KR" altLang="en-US"/>
        </a:p>
      </dgm:t>
    </dgm:pt>
    <dgm:pt modelId="{571A1F86-D09E-439A-B4F7-ABDE14EEB6B0}">
      <dgm:prSet phldrT="[텍스트]"/>
      <dgm:spPr/>
      <dgm:t>
        <a:bodyPr/>
        <a:lstStyle/>
        <a:p>
          <a:pPr latinLnBrk="1"/>
          <a:r>
            <a:rPr lang="ko-KR" altLang="en-US" dirty="0" smtClean="0"/>
            <a:t>인구적 요인</a:t>
          </a:r>
          <a:endParaRPr lang="ko-KR" altLang="en-US" dirty="0"/>
        </a:p>
      </dgm:t>
    </dgm:pt>
    <dgm:pt modelId="{E21414D9-448B-473A-BAA7-358829B3BCF6}" type="parTrans" cxnId="{23881C18-3B04-4860-B8B2-3884551DB3E0}">
      <dgm:prSet/>
      <dgm:spPr/>
      <dgm:t>
        <a:bodyPr/>
        <a:lstStyle/>
        <a:p>
          <a:pPr latinLnBrk="1"/>
          <a:endParaRPr lang="ko-KR" altLang="en-US"/>
        </a:p>
      </dgm:t>
    </dgm:pt>
    <dgm:pt modelId="{4D38196E-E07F-4C3C-A815-7EC255984E4B}" type="sibTrans" cxnId="{23881C18-3B04-4860-B8B2-3884551DB3E0}">
      <dgm:prSet/>
      <dgm:spPr/>
      <dgm:t>
        <a:bodyPr/>
        <a:lstStyle/>
        <a:p>
          <a:pPr latinLnBrk="1"/>
          <a:endParaRPr lang="ko-KR" altLang="en-US"/>
        </a:p>
      </dgm:t>
    </dgm:pt>
    <dgm:pt modelId="{FAF7D45F-6E75-4BC1-991C-9F2123B96A41}">
      <dgm:prSet phldrT="[텍스트]"/>
      <dgm:spPr/>
      <dgm:t>
        <a:bodyPr/>
        <a:lstStyle/>
        <a:p>
          <a:pPr latinLnBrk="1"/>
          <a:r>
            <a:rPr lang="ko-KR" altLang="en-US" dirty="0" smtClean="0"/>
            <a:t>경제적</a:t>
          </a:r>
          <a:r>
            <a:rPr lang="en-US" altLang="ko-KR" dirty="0" smtClean="0"/>
            <a:t>/</a:t>
          </a:r>
          <a:r>
            <a:rPr lang="ko-KR" altLang="en-US" dirty="0" smtClean="0"/>
            <a:t>사회적 요인</a:t>
          </a:r>
          <a:endParaRPr lang="ko-KR" altLang="en-US" dirty="0"/>
        </a:p>
      </dgm:t>
    </dgm:pt>
    <dgm:pt modelId="{BCBA0716-2CC8-4E1B-9828-53BD022B5ECD}" type="parTrans" cxnId="{99155518-A954-4771-AAAC-655F173CC23C}">
      <dgm:prSet/>
      <dgm:spPr/>
      <dgm:t>
        <a:bodyPr/>
        <a:lstStyle/>
        <a:p>
          <a:pPr latinLnBrk="1"/>
          <a:endParaRPr lang="ko-KR" altLang="en-US"/>
        </a:p>
      </dgm:t>
    </dgm:pt>
    <dgm:pt modelId="{A7838F53-2580-4FA7-AFED-7CCDCEB8F6C4}" type="sibTrans" cxnId="{99155518-A954-4771-AAAC-655F173CC23C}">
      <dgm:prSet/>
      <dgm:spPr/>
      <dgm:t>
        <a:bodyPr/>
        <a:lstStyle/>
        <a:p>
          <a:pPr latinLnBrk="1"/>
          <a:endParaRPr lang="ko-KR" altLang="en-US"/>
        </a:p>
      </dgm:t>
    </dgm:pt>
    <dgm:pt modelId="{0C56E4C0-F0A0-425E-8B8E-6832315BF383}">
      <dgm:prSet phldrT="[텍스트]"/>
      <dgm:spPr/>
      <dgm:t>
        <a:bodyPr/>
        <a:lstStyle/>
        <a:p>
          <a:pPr latinLnBrk="1"/>
          <a:r>
            <a:rPr lang="ko-KR" altLang="en-US" dirty="0" smtClean="0"/>
            <a:t>주관적인 사유에 의한 요인</a:t>
          </a:r>
          <a:endParaRPr lang="ko-KR" altLang="en-US" dirty="0"/>
        </a:p>
      </dgm:t>
    </dgm:pt>
    <dgm:pt modelId="{E8ABF521-13C0-41D5-B919-CF2DEF5977DE}" type="parTrans" cxnId="{2C8328BA-FF18-4452-B640-C9976359D666}">
      <dgm:prSet/>
      <dgm:spPr/>
      <dgm:t>
        <a:bodyPr/>
        <a:lstStyle/>
        <a:p>
          <a:pPr latinLnBrk="1"/>
          <a:endParaRPr lang="ko-KR" altLang="en-US"/>
        </a:p>
      </dgm:t>
    </dgm:pt>
    <dgm:pt modelId="{49F493A9-810D-43F3-A206-81BC7BB09D74}" type="sibTrans" cxnId="{2C8328BA-FF18-4452-B640-C9976359D666}">
      <dgm:prSet/>
      <dgm:spPr/>
      <dgm:t>
        <a:bodyPr/>
        <a:lstStyle/>
        <a:p>
          <a:pPr latinLnBrk="1"/>
          <a:endParaRPr lang="ko-KR" altLang="en-US"/>
        </a:p>
      </dgm:t>
    </dgm:pt>
    <dgm:pt modelId="{4622FB0D-3B9D-4073-AF1C-D58D42C7DEF7}" type="pres">
      <dgm:prSet presAssocID="{2AD19213-2F64-4ABB-A8BE-43299BF18F7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C61A44B-341A-4B2F-8168-48F05839CC13}" type="pres">
      <dgm:prSet presAssocID="{63459D9D-49A1-4EAE-A98F-443D1D60D5BA}" presName="centerShape" presStyleLbl="node0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88A457FA-2311-4D1D-9292-BE274E3E6836}" type="pres">
      <dgm:prSet presAssocID="{51342D34-A78A-4E94-8F16-BD2BAC2E9D2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32E865B-F521-4AB9-A478-624F9CB2338A}" type="pres">
      <dgm:prSet presAssocID="{51342D34-A78A-4E94-8F16-BD2BAC2E9D2A}" presName="dummy" presStyleCnt="0"/>
      <dgm:spPr/>
      <dgm:t>
        <a:bodyPr/>
        <a:lstStyle/>
        <a:p>
          <a:pPr latinLnBrk="1"/>
          <a:endParaRPr lang="ko-KR" altLang="en-US"/>
        </a:p>
      </dgm:t>
    </dgm:pt>
    <dgm:pt modelId="{687B66C6-72C1-4E48-AE5B-A6C94B47F953}" type="pres">
      <dgm:prSet presAssocID="{F04F3C05-6CF3-46AE-8826-D9F41D1F222C}" presName="sibTrans" presStyleLbl="sibTrans2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0F123C3D-06DF-4741-A9E6-4A58CDCFE623}" type="pres">
      <dgm:prSet presAssocID="{571A1F86-D09E-439A-B4F7-ABDE14EEB6B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9D65CB-6B6B-4A53-BC69-896A8D38DF3E}" type="pres">
      <dgm:prSet presAssocID="{571A1F86-D09E-439A-B4F7-ABDE14EEB6B0}" presName="dummy" presStyleCnt="0"/>
      <dgm:spPr/>
      <dgm:t>
        <a:bodyPr/>
        <a:lstStyle/>
        <a:p>
          <a:pPr latinLnBrk="1"/>
          <a:endParaRPr lang="ko-KR" altLang="en-US"/>
        </a:p>
      </dgm:t>
    </dgm:pt>
    <dgm:pt modelId="{FCF287FE-F870-45BE-9540-22D8AEF24BA5}" type="pres">
      <dgm:prSet presAssocID="{4D38196E-E07F-4C3C-A815-7EC255984E4B}" presName="sibTrans" presStyleLbl="sibTrans2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5C5C8902-433A-46DB-AD3C-50BE41AE676D}" type="pres">
      <dgm:prSet presAssocID="{FAF7D45F-6E75-4BC1-991C-9F2123B96A4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E7876D7-8646-416D-924E-733E189C2D92}" type="pres">
      <dgm:prSet presAssocID="{FAF7D45F-6E75-4BC1-991C-9F2123B96A41}" presName="dummy" presStyleCnt="0"/>
      <dgm:spPr/>
      <dgm:t>
        <a:bodyPr/>
        <a:lstStyle/>
        <a:p>
          <a:pPr latinLnBrk="1"/>
          <a:endParaRPr lang="ko-KR" altLang="en-US"/>
        </a:p>
      </dgm:t>
    </dgm:pt>
    <dgm:pt modelId="{B484F971-32D4-4E1F-BAFE-1E937836C304}" type="pres">
      <dgm:prSet presAssocID="{A7838F53-2580-4FA7-AFED-7CCDCEB8F6C4}" presName="sibTrans" presStyleLbl="sibTrans2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7078032A-EF8E-4952-85AC-543E5026478E}" type="pres">
      <dgm:prSet presAssocID="{0C56E4C0-F0A0-425E-8B8E-6832315BF38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675C934-06F4-4844-B292-2705294CAACD}" type="pres">
      <dgm:prSet presAssocID="{0C56E4C0-F0A0-425E-8B8E-6832315BF383}" presName="dummy" presStyleCnt="0"/>
      <dgm:spPr/>
      <dgm:t>
        <a:bodyPr/>
        <a:lstStyle/>
        <a:p>
          <a:pPr latinLnBrk="1"/>
          <a:endParaRPr lang="ko-KR" altLang="en-US"/>
        </a:p>
      </dgm:t>
    </dgm:pt>
    <dgm:pt modelId="{7FCD6F44-6CD5-41D9-9EC7-66868C04EB08}" type="pres">
      <dgm:prSet presAssocID="{49F493A9-810D-43F3-A206-81BC7BB09D74}" presName="sibTrans" presStyleLbl="sibTrans2D1" presStyleIdx="3" presStyleCnt="4"/>
      <dgm:spPr/>
      <dgm:t>
        <a:bodyPr/>
        <a:lstStyle/>
        <a:p>
          <a:pPr latinLnBrk="1"/>
          <a:endParaRPr lang="ko-KR" altLang="en-US"/>
        </a:p>
      </dgm:t>
    </dgm:pt>
  </dgm:ptLst>
  <dgm:cxnLst>
    <dgm:cxn modelId="{23881C18-3B04-4860-B8B2-3884551DB3E0}" srcId="{63459D9D-49A1-4EAE-A98F-443D1D60D5BA}" destId="{571A1F86-D09E-439A-B4F7-ABDE14EEB6B0}" srcOrd="1" destOrd="0" parTransId="{E21414D9-448B-473A-BAA7-358829B3BCF6}" sibTransId="{4D38196E-E07F-4C3C-A815-7EC255984E4B}"/>
    <dgm:cxn modelId="{F18D677F-57BB-4FF6-9463-AE752D52EDA2}" type="presOf" srcId="{49F493A9-810D-43F3-A206-81BC7BB09D74}" destId="{7FCD6F44-6CD5-41D9-9EC7-66868C04EB08}" srcOrd="0" destOrd="0" presId="urn:microsoft.com/office/officeart/2005/8/layout/radial6"/>
    <dgm:cxn modelId="{104F0300-89A3-4CE2-8163-41229AD7AB5D}" type="presOf" srcId="{63459D9D-49A1-4EAE-A98F-443D1D60D5BA}" destId="{0C61A44B-341A-4B2F-8168-48F05839CC13}" srcOrd="0" destOrd="0" presId="urn:microsoft.com/office/officeart/2005/8/layout/radial6"/>
    <dgm:cxn modelId="{7B6D7E0E-24DF-47D3-9F82-DEC89652D004}" type="presOf" srcId="{A7838F53-2580-4FA7-AFED-7CCDCEB8F6C4}" destId="{B484F971-32D4-4E1F-BAFE-1E937836C304}" srcOrd="0" destOrd="0" presId="urn:microsoft.com/office/officeart/2005/8/layout/radial6"/>
    <dgm:cxn modelId="{F8871D7E-4771-4C69-A066-BC17472AF59C}" srcId="{63459D9D-49A1-4EAE-A98F-443D1D60D5BA}" destId="{51342D34-A78A-4E94-8F16-BD2BAC2E9D2A}" srcOrd="0" destOrd="0" parTransId="{2D8B8B83-23E1-4D3F-A57C-6FF47B47AB51}" sibTransId="{F04F3C05-6CF3-46AE-8826-D9F41D1F222C}"/>
    <dgm:cxn modelId="{2C8328BA-FF18-4452-B640-C9976359D666}" srcId="{63459D9D-49A1-4EAE-A98F-443D1D60D5BA}" destId="{0C56E4C0-F0A0-425E-8B8E-6832315BF383}" srcOrd="3" destOrd="0" parTransId="{E8ABF521-13C0-41D5-B919-CF2DEF5977DE}" sibTransId="{49F493A9-810D-43F3-A206-81BC7BB09D74}"/>
    <dgm:cxn modelId="{631E1F90-C55A-439D-9CDC-1617910960B9}" type="presOf" srcId="{FAF7D45F-6E75-4BC1-991C-9F2123B96A41}" destId="{5C5C8902-433A-46DB-AD3C-50BE41AE676D}" srcOrd="0" destOrd="0" presId="urn:microsoft.com/office/officeart/2005/8/layout/radial6"/>
    <dgm:cxn modelId="{49B6F2FD-2E4C-4B8D-AD04-B9E8B80AC8AC}" type="presOf" srcId="{2AD19213-2F64-4ABB-A8BE-43299BF18F73}" destId="{4622FB0D-3B9D-4073-AF1C-D58D42C7DEF7}" srcOrd="0" destOrd="0" presId="urn:microsoft.com/office/officeart/2005/8/layout/radial6"/>
    <dgm:cxn modelId="{DC35184E-6A4E-4668-B1F2-C37292404B5A}" type="presOf" srcId="{F04F3C05-6CF3-46AE-8826-D9F41D1F222C}" destId="{687B66C6-72C1-4E48-AE5B-A6C94B47F953}" srcOrd="0" destOrd="0" presId="urn:microsoft.com/office/officeart/2005/8/layout/radial6"/>
    <dgm:cxn modelId="{1422A3F5-45D7-45D4-A625-151A9B8F4639}" type="presOf" srcId="{4D38196E-E07F-4C3C-A815-7EC255984E4B}" destId="{FCF287FE-F870-45BE-9540-22D8AEF24BA5}" srcOrd="0" destOrd="0" presId="urn:microsoft.com/office/officeart/2005/8/layout/radial6"/>
    <dgm:cxn modelId="{2A7ADD5A-4B5C-4697-906D-98183C0B11A0}" type="presOf" srcId="{571A1F86-D09E-439A-B4F7-ABDE14EEB6B0}" destId="{0F123C3D-06DF-4741-A9E6-4A58CDCFE623}" srcOrd="0" destOrd="0" presId="urn:microsoft.com/office/officeart/2005/8/layout/radial6"/>
    <dgm:cxn modelId="{772B9A04-E460-4054-AF71-7982811918AB}" type="presOf" srcId="{51342D34-A78A-4E94-8F16-BD2BAC2E9D2A}" destId="{88A457FA-2311-4D1D-9292-BE274E3E6836}" srcOrd="0" destOrd="0" presId="urn:microsoft.com/office/officeart/2005/8/layout/radial6"/>
    <dgm:cxn modelId="{53AF0017-8FE6-47DD-899F-81BC76E5687C}" type="presOf" srcId="{0C56E4C0-F0A0-425E-8B8E-6832315BF383}" destId="{7078032A-EF8E-4952-85AC-543E5026478E}" srcOrd="0" destOrd="0" presId="urn:microsoft.com/office/officeart/2005/8/layout/radial6"/>
    <dgm:cxn modelId="{8EF918F6-6805-401B-ACB0-21CFAB20F9F0}" srcId="{2AD19213-2F64-4ABB-A8BE-43299BF18F73}" destId="{63459D9D-49A1-4EAE-A98F-443D1D60D5BA}" srcOrd="0" destOrd="0" parTransId="{26068861-BB1B-4AF6-9349-8FC4A2888628}" sibTransId="{1ADFF20B-65B1-4B6F-87D9-1CAEA306472B}"/>
    <dgm:cxn modelId="{99155518-A954-4771-AAAC-655F173CC23C}" srcId="{63459D9D-49A1-4EAE-A98F-443D1D60D5BA}" destId="{FAF7D45F-6E75-4BC1-991C-9F2123B96A41}" srcOrd="2" destOrd="0" parTransId="{BCBA0716-2CC8-4E1B-9828-53BD022B5ECD}" sibTransId="{A7838F53-2580-4FA7-AFED-7CCDCEB8F6C4}"/>
    <dgm:cxn modelId="{AA21A12F-BF22-4B9E-8FA8-B213787567CD}" type="presParOf" srcId="{4622FB0D-3B9D-4073-AF1C-D58D42C7DEF7}" destId="{0C61A44B-341A-4B2F-8168-48F05839CC13}" srcOrd="0" destOrd="0" presId="urn:microsoft.com/office/officeart/2005/8/layout/radial6"/>
    <dgm:cxn modelId="{E53EA761-9C75-42AD-997B-0E99E5CB9089}" type="presParOf" srcId="{4622FB0D-3B9D-4073-AF1C-D58D42C7DEF7}" destId="{88A457FA-2311-4D1D-9292-BE274E3E6836}" srcOrd="1" destOrd="0" presId="urn:microsoft.com/office/officeart/2005/8/layout/radial6"/>
    <dgm:cxn modelId="{0EE0498A-9DFF-49B1-9D99-72DA38E08643}" type="presParOf" srcId="{4622FB0D-3B9D-4073-AF1C-D58D42C7DEF7}" destId="{632E865B-F521-4AB9-A478-624F9CB2338A}" srcOrd="2" destOrd="0" presId="urn:microsoft.com/office/officeart/2005/8/layout/radial6"/>
    <dgm:cxn modelId="{E0BC8DAB-49DD-4437-BF0E-D27F16E2DD94}" type="presParOf" srcId="{4622FB0D-3B9D-4073-AF1C-D58D42C7DEF7}" destId="{687B66C6-72C1-4E48-AE5B-A6C94B47F953}" srcOrd="3" destOrd="0" presId="urn:microsoft.com/office/officeart/2005/8/layout/radial6"/>
    <dgm:cxn modelId="{3DA2F87F-00D5-4920-A41F-33D2E35E3AD3}" type="presParOf" srcId="{4622FB0D-3B9D-4073-AF1C-D58D42C7DEF7}" destId="{0F123C3D-06DF-4741-A9E6-4A58CDCFE623}" srcOrd="4" destOrd="0" presId="urn:microsoft.com/office/officeart/2005/8/layout/radial6"/>
    <dgm:cxn modelId="{DBD0F227-11B1-49AB-BCE1-25E2F807A3F3}" type="presParOf" srcId="{4622FB0D-3B9D-4073-AF1C-D58D42C7DEF7}" destId="{7D9D65CB-6B6B-4A53-BC69-896A8D38DF3E}" srcOrd="5" destOrd="0" presId="urn:microsoft.com/office/officeart/2005/8/layout/radial6"/>
    <dgm:cxn modelId="{B08E6AEF-72B9-4FC6-978A-261176D7CBDE}" type="presParOf" srcId="{4622FB0D-3B9D-4073-AF1C-D58D42C7DEF7}" destId="{FCF287FE-F870-45BE-9540-22D8AEF24BA5}" srcOrd="6" destOrd="0" presId="urn:microsoft.com/office/officeart/2005/8/layout/radial6"/>
    <dgm:cxn modelId="{C3C80889-128A-4A2F-BAD6-8B2FA89B7772}" type="presParOf" srcId="{4622FB0D-3B9D-4073-AF1C-D58D42C7DEF7}" destId="{5C5C8902-433A-46DB-AD3C-50BE41AE676D}" srcOrd="7" destOrd="0" presId="urn:microsoft.com/office/officeart/2005/8/layout/radial6"/>
    <dgm:cxn modelId="{AACFA5C9-CA50-4D51-B134-74CA2A044FCB}" type="presParOf" srcId="{4622FB0D-3B9D-4073-AF1C-D58D42C7DEF7}" destId="{EE7876D7-8646-416D-924E-733E189C2D92}" srcOrd="8" destOrd="0" presId="urn:microsoft.com/office/officeart/2005/8/layout/radial6"/>
    <dgm:cxn modelId="{420A5837-3E2C-4034-BE0D-1220BA91DC6C}" type="presParOf" srcId="{4622FB0D-3B9D-4073-AF1C-D58D42C7DEF7}" destId="{B484F971-32D4-4E1F-BAFE-1E937836C304}" srcOrd="9" destOrd="0" presId="urn:microsoft.com/office/officeart/2005/8/layout/radial6"/>
    <dgm:cxn modelId="{E55F2F84-7AA3-4470-986B-9D4B123B3414}" type="presParOf" srcId="{4622FB0D-3B9D-4073-AF1C-D58D42C7DEF7}" destId="{7078032A-EF8E-4952-85AC-543E5026478E}" srcOrd="10" destOrd="0" presId="urn:microsoft.com/office/officeart/2005/8/layout/radial6"/>
    <dgm:cxn modelId="{610E4F1F-EFDF-481A-ACB2-3FDD59AD34EC}" type="presParOf" srcId="{4622FB0D-3B9D-4073-AF1C-D58D42C7DEF7}" destId="{C675C934-06F4-4844-B292-2705294CAACD}" srcOrd="11" destOrd="0" presId="urn:microsoft.com/office/officeart/2005/8/layout/radial6"/>
    <dgm:cxn modelId="{35F00A37-AADE-4313-925A-AEA49153E06E}" type="presParOf" srcId="{4622FB0D-3B9D-4073-AF1C-D58D42C7DEF7}" destId="{7FCD6F44-6CD5-41D9-9EC7-66868C04EB0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3C2F0E-F360-45F7-B7EB-B3BC18D8670D}" type="doc">
      <dgm:prSet loTypeId="urn:microsoft.com/office/officeart/2005/8/layout/equation1" loCatId="process" qsTypeId="urn:microsoft.com/office/officeart/2005/8/quickstyle/simple1" qsCatId="simple" csTypeId="urn:microsoft.com/office/officeart/2005/8/colors/accent2_2" csCatId="accent2" phldr="1"/>
      <dgm:spPr/>
    </dgm:pt>
    <dgm:pt modelId="{68729875-2976-45EC-A5B8-B440A94FE8E8}">
      <dgm:prSet phldrT="[텍스트]"/>
      <dgm:spPr/>
      <dgm:t>
        <a:bodyPr/>
        <a:lstStyle/>
        <a:p>
          <a:pPr latinLnBrk="1"/>
          <a:r>
            <a:rPr lang="ko-KR" altLang="en-US" dirty="0" smtClean="0"/>
            <a:t>强</a:t>
          </a:r>
          <a:endParaRPr lang="en-US" altLang="ko-KR" dirty="0" smtClean="0"/>
        </a:p>
        <a:p>
          <a:pPr latinLnBrk="1"/>
          <a:r>
            <a:rPr lang="en-US" altLang="ko-KR" dirty="0" smtClean="0"/>
            <a:t>(</a:t>
          </a:r>
          <a:r>
            <a:rPr lang="ko-KR" altLang="en-US" dirty="0" smtClean="0"/>
            <a:t>강함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118F6BEC-25E8-4D7E-86E1-3FDE27EF0364}" type="parTrans" cxnId="{22261487-4AE9-4205-A791-01032104B09E}">
      <dgm:prSet/>
      <dgm:spPr/>
      <dgm:t>
        <a:bodyPr/>
        <a:lstStyle/>
        <a:p>
          <a:pPr latinLnBrk="1"/>
          <a:endParaRPr lang="ko-KR" altLang="en-US"/>
        </a:p>
      </dgm:t>
    </dgm:pt>
    <dgm:pt modelId="{8F2FED5E-1244-4A34-BBA2-0DAEDFC5AA3F}" type="sibTrans" cxnId="{22261487-4AE9-4205-A791-01032104B09E}">
      <dgm:prSet/>
      <dgm:spPr/>
      <dgm:t>
        <a:bodyPr/>
        <a:lstStyle/>
        <a:p>
          <a:pPr latinLnBrk="1"/>
          <a:endParaRPr lang="ko-KR" altLang="en-US"/>
        </a:p>
      </dgm:t>
    </dgm:pt>
    <dgm:pt modelId="{95588296-8620-4CF8-87AC-3BBA2C033186}">
      <dgm:prSet phldrT="[텍스트]"/>
      <dgm:spPr/>
      <dgm:t>
        <a:bodyPr/>
        <a:lstStyle/>
        <a:p>
          <a:pPr latinLnBrk="1"/>
          <a:r>
            <a:rPr lang="ko-KR" altLang="en-US" dirty="0" smtClean="0"/>
            <a:t>能</a:t>
          </a:r>
          <a:endParaRPr lang="en-US" altLang="ko-KR" dirty="0" smtClean="0"/>
        </a:p>
        <a:p>
          <a:pPr latinLnBrk="1"/>
          <a:r>
            <a:rPr lang="en-US" altLang="ko-KR" dirty="0" smtClean="0"/>
            <a:t>(</a:t>
          </a:r>
          <a:r>
            <a:rPr lang="ko-KR" altLang="en-US" dirty="0" smtClean="0"/>
            <a:t>능력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B669B69A-294E-4586-991B-BE37FA38F802}" type="parTrans" cxnId="{6B1429E2-6FB6-470E-B7CC-9B9BDF3A0A3F}">
      <dgm:prSet/>
      <dgm:spPr/>
      <dgm:t>
        <a:bodyPr/>
        <a:lstStyle/>
        <a:p>
          <a:pPr latinLnBrk="1"/>
          <a:endParaRPr lang="ko-KR" altLang="en-US"/>
        </a:p>
      </dgm:t>
    </dgm:pt>
    <dgm:pt modelId="{DA81FC63-FD44-4FBD-B3DB-9772D763B726}" type="sibTrans" cxnId="{6B1429E2-6FB6-470E-B7CC-9B9BDF3A0A3F}">
      <dgm:prSet/>
      <dgm:spPr/>
      <dgm:t>
        <a:bodyPr/>
        <a:lstStyle/>
        <a:p>
          <a:pPr latinLnBrk="1"/>
          <a:endParaRPr lang="ko-KR" altLang="en-US"/>
        </a:p>
      </dgm:t>
    </dgm:pt>
    <dgm:pt modelId="{0A76C2CF-F7B0-466E-8926-4F9EAE80C921}">
      <dgm:prSet phldrT="[텍스트]"/>
      <dgm:spPr/>
      <dgm:t>
        <a:bodyPr/>
        <a:lstStyle/>
        <a:p>
          <a:pPr latinLnBrk="1"/>
          <a:r>
            <a:rPr lang="ko-KR" altLang="en-US" dirty="0" smtClean="0"/>
            <a:t>嚴</a:t>
          </a:r>
          <a:endParaRPr lang="en-US" altLang="ko-KR" dirty="0" smtClean="0"/>
        </a:p>
        <a:p>
          <a:pPr latinLnBrk="1"/>
          <a:r>
            <a:rPr lang="en-US" altLang="ko-KR" dirty="0" smtClean="0"/>
            <a:t>(</a:t>
          </a:r>
          <a:r>
            <a:rPr lang="ko-KR" altLang="en-US" dirty="0" smtClean="0"/>
            <a:t>엄함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C4E117FA-555B-44F8-AC92-FB593C51C902}" type="parTrans" cxnId="{A067E91D-0CA2-4EE2-A004-51DDB2089D02}">
      <dgm:prSet/>
      <dgm:spPr/>
      <dgm:t>
        <a:bodyPr/>
        <a:lstStyle/>
        <a:p>
          <a:pPr latinLnBrk="1"/>
          <a:endParaRPr lang="ko-KR" altLang="en-US"/>
        </a:p>
      </dgm:t>
    </dgm:pt>
    <dgm:pt modelId="{4B8A0C3B-5C62-4A9A-B743-A75C48A036AF}" type="sibTrans" cxnId="{A067E91D-0CA2-4EE2-A004-51DDB2089D02}">
      <dgm:prSet/>
      <dgm:spPr/>
      <dgm:t>
        <a:bodyPr/>
        <a:lstStyle/>
        <a:p>
          <a:pPr latinLnBrk="1"/>
          <a:endParaRPr lang="ko-KR" altLang="en-US"/>
        </a:p>
      </dgm:t>
    </dgm:pt>
    <dgm:pt modelId="{32C3BECE-FF4D-4210-AA2B-E74AB43BC4B5}">
      <dgm:prSet phldrT="[텍스트]"/>
      <dgm:spPr/>
      <dgm:t>
        <a:bodyPr/>
        <a:lstStyle/>
        <a:p>
          <a:pPr latinLnBrk="1"/>
          <a:r>
            <a:rPr lang="ko-KR" altLang="en-US" dirty="0" smtClean="0"/>
            <a:t>男</a:t>
          </a:r>
          <a:endParaRPr lang="ko-KR" altLang="en-US" dirty="0"/>
        </a:p>
      </dgm:t>
    </dgm:pt>
    <dgm:pt modelId="{27EECFC5-CAC6-410A-B33D-56E56F75CB21}" type="parTrans" cxnId="{743E8BFC-6946-46BE-B2C7-B52FC34AE527}">
      <dgm:prSet/>
      <dgm:spPr/>
      <dgm:t>
        <a:bodyPr/>
        <a:lstStyle/>
        <a:p>
          <a:pPr latinLnBrk="1"/>
          <a:endParaRPr lang="ko-KR" altLang="en-US"/>
        </a:p>
      </dgm:t>
    </dgm:pt>
    <dgm:pt modelId="{776C79EC-8024-4EA9-9E0A-226E9B433965}" type="sibTrans" cxnId="{743E8BFC-6946-46BE-B2C7-B52FC34AE527}">
      <dgm:prSet/>
      <dgm:spPr/>
      <dgm:t>
        <a:bodyPr/>
        <a:lstStyle/>
        <a:p>
          <a:pPr latinLnBrk="1"/>
          <a:endParaRPr lang="ko-KR" altLang="en-US"/>
        </a:p>
      </dgm:t>
    </dgm:pt>
    <dgm:pt modelId="{E7BCC9BD-FB61-4783-A6A0-7739649A1A25}" type="pres">
      <dgm:prSet presAssocID="{773C2F0E-F360-45F7-B7EB-B3BC18D8670D}" presName="linearFlow" presStyleCnt="0">
        <dgm:presLayoutVars>
          <dgm:dir/>
          <dgm:resizeHandles val="exact"/>
        </dgm:presLayoutVars>
      </dgm:prSet>
      <dgm:spPr/>
    </dgm:pt>
    <dgm:pt modelId="{63FF9D00-D53A-401C-B64E-1D1BAB030204}" type="pres">
      <dgm:prSet presAssocID="{68729875-2976-45EC-A5B8-B440A94FE8E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8574BFE-AE2D-4F3D-BAFD-AB90B3A55B07}" type="pres">
      <dgm:prSet presAssocID="{8F2FED5E-1244-4A34-BBA2-0DAEDFC5AA3F}" presName="spacerL" presStyleCnt="0"/>
      <dgm:spPr/>
    </dgm:pt>
    <dgm:pt modelId="{7C91ABB7-4492-46D7-8F81-8F7DBF57F399}" type="pres">
      <dgm:prSet presAssocID="{8F2FED5E-1244-4A34-BBA2-0DAEDFC5AA3F}" presName="sibTrans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04AE401A-00C9-402C-9FA8-BF3C52740BF7}" type="pres">
      <dgm:prSet presAssocID="{8F2FED5E-1244-4A34-BBA2-0DAEDFC5AA3F}" presName="spacerR" presStyleCnt="0"/>
      <dgm:spPr/>
    </dgm:pt>
    <dgm:pt modelId="{C79B6491-62DD-404E-88E5-8EE06BB3BE01}" type="pres">
      <dgm:prSet presAssocID="{95588296-8620-4CF8-87AC-3BBA2C03318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666EBBD-CD89-4486-A066-D9C5EF85FF65}" type="pres">
      <dgm:prSet presAssocID="{DA81FC63-FD44-4FBD-B3DB-9772D763B726}" presName="spacerL" presStyleCnt="0"/>
      <dgm:spPr/>
    </dgm:pt>
    <dgm:pt modelId="{87D1E470-D9C7-416D-93CD-7D288D99EAB4}" type="pres">
      <dgm:prSet presAssocID="{DA81FC63-FD44-4FBD-B3DB-9772D763B726}" presName="sibTrans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5F99C3DA-E026-4248-9FD5-A761D805C895}" type="pres">
      <dgm:prSet presAssocID="{DA81FC63-FD44-4FBD-B3DB-9772D763B726}" presName="spacerR" presStyleCnt="0"/>
      <dgm:spPr/>
    </dgm:pt>
    <dgm:pt modelId="{F759E2CB-49F8-46BF-9CE5-DAB99B60B35E}" type="pres">
      <dgm:prSet presAssocID="{0A76C2CF-F7B0-466E-8926-4F9EAE80C92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AB7929C-A6AC-4EA4-963F-CE8DAE83A7BC}" type="pres">
      <dgm:prSet presAssocID="{4B8A0C3B-5C62-4A9A-B743-A75C48A036AF}" presName="spacerL" presStyleCnt="0"/>
      <dgm:spPr/>
    </dgm:pt>
    <dgm:pt modelId="{17AFD719-5206-472B-B111-FD1F13FF70BA}" type="pres">
      <dgm:prSet presAssocID="{4B8A0C3B-5C62-4A9A-B743-A75C48A036AF}" presName="sibTrans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424B5A11-88E8-4527-B8DB-4E6893D1738F}" type="pres">
      <dgm:prSet presAssocID="{4B8A0C3B-5C62-4A9A-B743-A75C48A036AF}" presName="spacerR" presStyleCnt="0"/>
      <dgm:spPr/>
    </dgm:pt>
    <dgm:pt modelId="{8665E555-AA36-462B-BBA2-FF6102994BAD}" type="pres">
      <dgm:prSet presAssocID="{32C3BECE-FF4D-4210-AA2B-E74AB43BC4B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F435721-C133-4C8A-ABF5-2546BB996437}" type="presOf" srcId="{8F2FED5E-1244-4A34-BBA2-0DAEDFC5AA3F}" destId="{7C91ABB7-4492-46D7-8F81-8F7DBF57F399}" srcOrd="0" destOrd="0" presId="urn:microsoft.com/office/officeart/2005/8/layout/equation1"/>
    <dgm:cxn modelId="{6B1429E2-6FB6-470E-B7CC-9B9BDF3A0A3F}" srcId="{773C2F0E-F360-45F7-B7EB-B3BC18D8670D}" destId="{95588296-8620-4CF8-87AC-3BBA2C033186}" srcOrd="1" destOrd="0" parTransId="{B669B69A-294E-4586-991B-BE37FA38F802}" sibTransId="{DA81FC63-FD44-4FBD-B3DB-9772D763B726}"/>
    <dgm:cxn modelId="{F4CC43A2-0C49-4AF1-885A-CAFFA4F8C7F2}" type="presOf" srcId="{773C2F0E-F360-45F7-B7EB-B3BC18D8670D}" destId="{E7BCC9BD-FB61-4783-A6A0-7739649A1A25}" srcOrd="0" destOrd="0" presId="urn:microsoft.com/office/officeart/2005/8/layout/equation1"/>
    <dgm:cxn modelId="{22261487-4AE9-4205-A791-01032104B09E}" srcId="{773C2F0E-F360-45F7-B7EB-B3BC18D8670D}" destId="{68729875-2976-45EC-A5B8-B440A94FE8E8}" srcOrd="0" destOrd="0" parTransId="{118F6BEC-25E8-4D7E-86E1-3FDE27EF0364}" sibTransId="{8F2FED5E-1244-4A34-BBA2-0DAEDFC5AA3F}"/>
    <dgm:cxn modelId="{A067E91D-0CA2-4EE2-A004-51DDB2089D02}" srcId="{773C2F0E-F360-45F7-B7EB-B3BC18D8670D}" destId="{0A76C2CF-F7B0-466E-8926-4F9EAE80C921}" srcOrd="2" destOrd="0" parTransId="{C4E117FA-555B-44F8-AC92-FB593C51C902}" sibTransId="{4B8A0C3B-5C62-4A9A-B743-A75C48A036AF}"/>
    <dgm:cxn modelId="{F9C6C08D-01B8-47C2-8F48-06FD6202DCC5}" type="presOf" srcId="{4B8A0C3B-5C62-4A9A-B743-A75C48A036AF}" destId="{17AFD719-5206-472B-B111-FD1F13FF70BA}" srcOrd="0" destOrd="0" presId="urn:microsoft.com/office/officeart/2005/8/layout/equation1"/>
    <dgm:cxn modelId="{743E8BFC-6946-46BE-B2C7-B52FC34AE527}" srcId="{773C2F0E-F360-45F7-B7EB-B3BC18D8670D}" destId="{32C3BECE-FF4D-4210-AA2B-E74AB43BC4B5}" srcOrd="3" destOrd="0" parTransId="{27EECFC5-CAC6-410A-B33D-56E56F75CB21}" sibTransId="{776C79EC-8024-4EA9-9E0A-226E9B433965}"/>
    <dgm:cxn modelId="{23B7DFB2-5C3D-45F0-8235-4103D7E0BFF6}" type="presOf" srcId="{DA81FC63-FD44-4FBD-B3DB-9772D763B726}" destId="{87D1E470-D9C7-416D-93CD-7D288D99EAB4}" srcOrd="0" destOrd="0" presId="urn:microsoft.com/office/officeart/2005/8/layout/equation1"/>
    <dgm:cxn modelId="{DD32DB2F-8359-4521-B78B-16AA5320D3F5}" type="presOf" srcId="{0A76C2CF-F7B0-466E-8926-4F9EAE80C921}" destId="{F759E2CB-49F8-46BF-9CE5-DAB99B60B35E}" srcOrd="0" destOrd="0" presId="urn:microsoft.com/office/officeart/2005/8/layout/equation1"/>
    <dgm:cxn modelId="{2B4E26BA-D0E9-448B-8367-418F3C468D51}" type="presOf" srcId="{95588296-8620-4CF8-87AC-3BBA2C033186}" destId="{C79B6491-62DD-404E-88E5-8EE06BB3BE01}" srcOrd="0" destOrd="0" presId="urn:microsoft.com/office/officeart/2005/8/layout/equation1"/>
    <dgm:cxn modelId="{F490B39C-3408-4AE5-955C-AC3F7A8CC731}" type="presOf" srcId="{32C3BECE-FF4D-4210-AA2B-E74AB43BC4B5}" destId="{8665E555-AA36-462B-BBA2-FF6102994BAD}" srcOrd="0" destOrd="0" presId="urn:microsoft.com/office/officeart/2005/8/layout/equation1"/>
    <dgm:cxn modelId="{C9AADA97-70D3-4B02-81D6-7B5A474CC38E}" type="presOf" srcId="{68729875-2976-45EC-A5B8-B440A94FE8E8}" destId="{63FF9D00-D53A-401C-B64E-1D1BAB030204}" srcOrd="0" destOrd="0" presId="urn:microsoft.com/office/officeart/2005/8/layout/equation1"/>
    <dgm:cxn modelId="{93C44A8A-F6EA-4D38-A0CB-1BD5B0CF6199}" type="presParOf" srcId="{E7BCC9BD-FB61-4783-A6A0-7739649A1A25}" destId="{63FF9D00-D53A-401C-B64E-1D1BAB030204}" srcOrd="0" destOrd="0" presId="urn:microsoft.com/office/officeart/2005/8/layout/equation1"/>
    <dgm:cxn modelId="{C4F525DA-0CAA-49EE-B4D0-451DB18C76FB}" type="presParOf" srcId="{E7BCC9BD-FB61-4783-A6A0-7739649A1A25}" destId="{C8574BFE-AE2D-4F3D-BAFD-AB90B3A55B07}" srcOrd="1" destOrd="0" presId="urn:microsoft.com/office/officeart/2005/8/layout/equation1"/>
    <dgm:cxn modelId="{80565DFF-3DB1-4703-AFD2-B2B43D17A13A}" type="presParOf" srcId="{E7BCC9BD-FB61-4783-A6A0-7739649A1A25}" destId="{7C91ABB7-4492-46D7-8F81-8F7DBF57F399}" srcOrd="2" destOrd="0" presId="urn:microsoft.com/office/officeart/2005/8/layout/equation1"/>
    <dgm:cxn modelId="{8D5F5325-11EF-4FEB-97F7-60A5E7853510}" type="presParOf" srcId="{E7BCC9BD-FB61-4783-A6A0-7739649A1A25}" destId="{04AE401A-00C9-402C-9FA8-BF3C52740BF7}" srcOrd="3" destOrd="0" presId="urn:microsoft.com/office/officeart/2005/8/layout/equation1"/>
    <dgm:cxn modelId="{B0D5896A-D4F3-4707-82DF-E0E5EEAA9B79}" type="presParOf" srcId="{E7BCC9BD-FB61-4783-A6A0-7739649A1A25}" destId="{C79B6491-62DD-404E-88E5-8EE06BB3BE01}" srcOrd="4" destOrd="0" presId="urn:microsoft.com/office/officeart/2005/8/layout/equation1"/>
    <dgm:cxn modelId="{2126CCB1-2455-4842-B4BD-6977F8061D7E}" type="presParOf" srcId="{E7BCC9BD-FB61-4783-A6A0-7739649A1A25}" destId="{0666EBBD-CD89-4486-A066-D9C5EF85FF65}" srcOrd="5" destOrd="0" presId="urn:microsoft.com/office/officeart/2005/8/layout/equation1"/>
    <dgm:cxn modelId="{9A8867B9-00F4-4F25-A79D-B27EF65F993B}" type="presParOf" srcId="{E7BCC9BD-FB61-4783-A6A0-7739649A1A25}" destId="{87D1E470-D9C7-416D-93CD-7D288D99EAB4}" srcOrd="6" destOrd="0" presId="urn:microsoft.com/office/officeart/2005/8/layout/equation1"/>
    <dgm:cxn modelId="{4DCBDBB4-A301-409A-9F3C-2A6812DDCFA7}" type="presParOf" srcId="{E7BCC9BD-FB61-4783-A6A0-7739649A1A25}" destId="{5F99C3DA-E026-4248-9FD5-A761D805C895}" srcOrd="7" destOrd="0" presId="urn:microsoft.com/office/officeart/2005/8/layout/equation1"/>
    <dgm:cxn modelId="{78D976E0-19FD-4836-91CC-766D92E59A49}" type="presParOf" srcId="{E7BCC9BD-FB61-4783-A6A0-7739649A1A25}" destId="{F759E2CB-49F8-46BF-9CE5-DAB99B60B35E}" srcOrd="8" destOrd="0" presId="urn:microsoft.com/office/officeart/2005/8/layout/equation1"/>
    <dgm:cxn modelId="{363C1DBE-91FA-4EE1-9AC1-F890AF004F7E}" type="presParOf" srcId="{E7BCC9BD-FB61-4783-A6A0-7739649A1A25}" destId="{7AB7929C-A6AC-4EA4-963F-CE8DAE83A7BC}" srcOrd="9" destOrd="0" presId="urn:microsoft.com/office/officeart/2005/8/layout/equation1"/>
    <dgm:cxn modelId="{B6F58E2C-D2A4-4591-B0DA-276F95C9106A}" type="presParOf" srcId="{E7BCC9BD-FB61-4783-A6A0-7739649A1A25}" destId="{17AFD719-5206-472B-B111-FD1F13FF70BA}" srcOrd="10" destOrd="0" presId="urn:microsoft.com/office/officeart/2005/8/layout/equation1"/>
    <dgm:cxn modelId="{F12D7A79-D5A1-4E2D-A44B-93FBA455DDB1}" type="presParOf" srcId="{E7BCC9BD-FB61-4783-A6A0-7739649A1A25}" destId="{424B5A11-88E8-4527-B8DB-4E6893D1738F}" srcOrd="11" destOrd="0" presId="urn:microsoft.com/office/officeart/2005/8/layout/equation1"/>
    <dgm:cxn modelId="{5FB906FE-DD5C-4BD5-A32D-B480385A1D70}" type="presParOf" srcId="{E7BCC9BD-FB61-4783-A6A0-7739649A1A25}" destId="{8665E555-AA36-462B-BBA2-FF6102994BAD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CD6F44-6CD5-41D9-9EC7-66868C04EB08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4F971-32D4-4E1F-BAFE-1E937836C304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287FE-F870-45BE-9540-22D8AEF24BA5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B66C6-72C1-4E48-AE5B-A6C94B47F953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1A44B-341A-4B2F-8168-48F05839CC13}">
      <dsp:nvSpPr>
        <dsp:cNvPr id="0" name=""/>
        <dsp:cNvSpPr/>
      </dsp:nvSpPr>
      <dsp:spPr>
        <a:xfrm>
          <a:off x="2328416" y="1312416"/>
          <a:ext cx="1439167" cy="143916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kern="1200" dirty="0" smtClean="0"/>
            <a:t>원인</a:t>
          </a:r>
          <a:r>
            <a:rPr lang="en-US" altLang="ko-KR" sz="3600" kern="1200" dirty="0" smtClean="0"/>
            <a:t>?</a:t>
          </a:r>
          <a:endParaRPr lang="ko-KR" altLang="en-US" sz="3600" kern="1200" dirty="0"/>
        </a:p>
      </dsp:txBody>
      <dsp:txXfrm>
        <a:off x="2328416" y="1312416"/>
        <a:ext cx="1439167" cy="1439167"/>
      </dsp:txXfrm>
    </dsp:sp>
    <dsp:sp modelId="{88A457FA-2311-4D1D-9292-BE274E3E6836}">
      <dsp:nvSpPr>
        <dsp:cNvPr id="0" name=""/>
        <dsp:cNvSpPr/>
      </dsp:nvSpPr>
      <dsp:spPr>
        <a:xfrm>
          <a:off x="2544291" y="1843"/>
          <a:ext cx="1007417" cy="10074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kern="1200" dirty="0" smtClean="0"/>
            <a:t>사회구조적 요인</a:t>
          </a:r>
          <a:endParaRPr lang="ko-KR" altLang="en-US" sz="1100" kern="1200" dirty="0"/>
        </a:p>
      </dsp:txBody>
      <dsp:txXfrm>
        <a:off x="2544291" y="1843"/>
        <a:ext cx="1007417" cy="1007417"/>
      </dsp:txXfrm>
    </dsp:sp>
    <dsp:sp modelId="{0F123C3D-06DF-4741-A9E6-4A58CDCFE623}">
      <dsp:nvSpPr>
        <dsp:cNvPr id="0" name=""/>
        <dsp:cNvSpPr/>
      </dsp:nvSpPr>
      <dsp:spPr>
        <a:xfrm>
          <a:off x="4070738" y="1528291"/>
          <a:ext cx="1007417" cy="10074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kern="1200" dirty="0" smtClean="0"/>
            <a:t>인구적 요인</a:t>
          </a:r>
          <a:endParaRPr lang="ko-KR" altLang="en-US" sz="1100" kern="1200" dirty="0"/>
        </a:p>
      </dsp:txBody>
      <dsp:txXfrm>
        <a:off x="4070738" y="1528291"/>
        <a:ext cx="1007417" cy="1007417"/>
      </dsp:txXfrm>
    </dsp:sp>
    <dsp:sp modelId="{5C5C8902-433A-46DB-AD3C-50BE41AE676D}">
      <dsp:nvSpPr>
        <dsp:cNvPr id="0" name=""/>
        <dsp:cNvSpPr/>
      </dsp:nvSpPr>
      <dsp:spPr>
        <a:xfrm>
          <a:off x="2544291" y="3054738"/>
          <a:ext cx="1007417" cy="10074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kern="1200" dirty="0" smtClean="0"/>
            <a:t>경제적</a:t>
          </a:r>
          <a:r>
            <a:rPr lang="en-US" altLang="ko-KR" sz="1100" kern="1200" dirty="0" smtClean="0"/>
            <a:t>/</a:t>
          </a:r>
          <a:r>
            <a:rPr lang="ko-KR" altLang="en-US" sz="1100" kern="1200" dirty="0" smtClean="0"/>
            <a:t>사회적 요인</a:t>
          </a:r>
          <a:endParaRPr lang="ko-KR" altLang="en-US" sz="1100" kern="1200" dirty="0"/>
        </a:p>
      </dsp:txBody>
      <dsp:txXfrm>
        <a:off x="2544291" y="3054738"/>
        <a:ext cx="1007417" cy="1007417"/>
      </dsp:txXfrm>
    </dsp:sp>
    <dsp:sp modelId="{7078032A-EF8E-4952-85AC-543E5026478E}">
      <dsp:nvSpPr>
        <dsp:cNvPr id="0" name=""/>
        <dsp:cNvSpPr/>
      </dsp:nvSpPr>
      <dsp:spPr>
        <a:xfrm>
          <a:off x="1017843" y="1528291"/>
          <a:ext cx="1007417" cy="10074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kern="1200" dirty="0" smtClean="0"/>
            <a:t>주관적인 사유에 의한 요인</a:t>
          </a:r>
          <a:endParaRPr lang="ko-KR" altLang="en-US" sz="1100" kern="1200" dirty="0"/>
        </a:p>
      </dsp:txBody>
      <dsp:txXfrm>
        <a:off x="1017843" y="1528291"/>
        <a:ext cx="1007417" cy="100741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FF9D00-D53A-401C-B64E-1D1BAB030204}">
      <dsp:nvSpPr>
        <dsp:cNvPr id="0" name=""/>
        <dsp:cNvSpPr/>
      </dsp:nvSpPr>
      <dsp:spPr>
        <a:xfrm>
          <a:off x="2639" y="1181496"/>
          <a:ext cx="733350" cy="7333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kern="1200" dirty="0" smtClean="0"/>
            <a:t>强</a:t>
          </a:r>
          <a:endParaRPr lang="en-US" altLang="ko-KR" sz="1100" kern="1200" dirty="0" smtClean="0"/>
        </a:p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kern="1200" dirty="0" smtClean="0"/>
            <a:t>(</a:t>
          </a:r>
          <a:r>
            <a:rPr lang="ko-KR" altLang="en-US" sz="1100" kern="1200" dirty="0" smtClean="0"/>
            <a:t>강함</a:t>
          </a:r>
          <a:r>
            <a:rPr lang="en-US" altLang="ko-KR" sz="1100" kern="1200" dirty="0" smtClean="0"/>
            <a:t>)</a:t>
          </a:r>
          <a:endParaRPr lang="ko-KR" altLang="en-US" sz="1100" kern="1200" dirty="0"/>
        </a:p>
      </dsp:txBody>
      <dsp:txXfrm>
        <a:off x="2639" y="1181496"/>
        <a:ext cx="733350" cy="733350"/>
      </dsp:txXfrm>
    </dsp:sp>
    <dsp:sp modelId="{7C91ABB7-4492-46D7-8F81-8F7DBF57F399}">
      <dsp:nvSpPr>
        <dsp:cNvPr id="0" name=""/>
        <dsp:cNvSpPr/>
      </dsp:nvSpPr>
      <dsp:spPr>
        <a:xfrm>
          <a:off x="795538" y="1335500"/>
          <a:ext cx="425343" cy="425343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700" kern="1200"/>
        </a:p>
      </dsp:txBody>
      <dsp:txXfrm>
        <a:off x="795538" y="1335500"/>
        <a:ext cx="425343" cy="425343"/>
      </dsp:txXfrm>
    </dsp:sp>
    <dsp:sp modelId="{C79B6491-62DD-404E-88E5-8EE06BB3BE01}">
      <dsp:nvSpPr>
        <dsp:cNvPr id="0" name=""/>
        <dsp:cNvSpPr/>
      </dsp:nvSpPr>
      <dsp:spPr>
        <a:xfrm>
          <a:off x="1280429" y="1181496"/>
          <a:ext cx="733350" cy="7333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kern="1200" dirty="0" smtClean="0"/>
            <a:t>能</a:t>
          </a:r>
          <a:endParaRPr lang="en-US" altLang="ko-KR" sz="1100" kern="1200" dirty="0" smtClean="0"/>
        </a:p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kern="1200" dirty="0" smtClean="0"/>
            <a:t>(</a:t>
          </a:r>
          <a:r>
            <a:rPr lang="ko-KR" altLang="en-US" sz="1100" kern="1200" dirty="0" smtClean="0"/>
            <a:t>능력</a:t>
          </a:r>
          <a:r>
            <a:rPr lang="en-US" altLang="ko-KR" sz="1100" kern="1200" dirty="0" smtClean="0"/>
            <a:t>)</a:t>
          </a:r>
          <a:endParaRPr lang="ko-KR" altLang="en-US" sz="1100" kern="1200" dirty="0"/>
        </a:p>
      </dsp:txBody>
      <dsp:txXfrm>
        <a:off x="1280429" y="1181496"/>
        <a:ext cx="733350" cy="733350"/>
      </dsp:txXfrm>
    </dsp:sp>
    <dsp:sp modelId="{87D1E470-D9C7-416D-93CD-7D288D99EAB4}">
      <dsp:nvSpPr>
        <dsp:cNvPr id="0" name=""/>
        <dsp:cNvSpPr/>
      </dsp:nvSpPr>
      <dsp:spPr>
        <a:xfrm>
          <a:off x="2073328" y="1335500"/>
          <a:ext cx="425343" cy="425343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700" kern="1200"/>
        </a:p>
      </dsp:txBody>
      <dsp:txXfrm>
        <a:off x="2073328" y="1335500"/>
        <a:ext cx="425343" cy="425343"/>
      </dsp:txXfrm>
    </dsp:sp>
    <dsp:sp modelId="{F759E2CB-49F8-46BF-9CE5-DAB99B60B35E}">
      <dsp:nvSpPr>
        <dsp:cNvPr id="0" name=""/>
        <dsp:cNvSpPr/>
      </dsp:nvSpPr>
      <dsp:spPr>
        <a:xfrm>
          <a:off x="2558219" y="1181496"/>
          <a:ext cx="733350" cy="7333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kern="1200" dirty="0" smtClean="0"/>
            <a:t>嚴</a:t>
          </a:r>
          <a:endParaRPr lang="en-US" altLang="ko-KR" sz="1100" kern="1200" dirty="0" smtClean="0"/>
        </a:p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100" kern="1200" dirty="0" smtClean="0"/>
            <a:t>(</a:t>
          </a:r>
          <a:r>
            <a:rPr lang="ko-KR" altLang="en-US" sz="1100" kern="1200" dirty="0" smtClean="0"/>
            <a:t>엄함</a:t>
          </a:r>
          <a:r>
            <a:rPr lang="en-US" altLang="ko-KR" sz="1100" kern="1200" dirty="0" smtClean="0"/>
            <a:t>)</a:t>
          </a:r>
          <a:endParaRPr lang="ko-KR" altLang="en-US" sz="1100" kern="1200" dirty="0"/>
        </a:p>
      </dsp:txBody>
      <dsp:txXfrm>
        <a:off x="2558219" y="1181496"/>
        <a:ext cx="733350" cy="733350"/>
      </dsp:txXfrm>
    </dsp:sp>
    <dsp:sp modelId="{17AFD719-5206-472B-B111-FD1F13FF70BA}">
      <dsp:nvSpPr>
        <dsp:cNvPr id="0" name=""/>
        <dsp:cNvSpPr/>
      </dsp:nvSpPr>
      <dsp:spPr>
        <a:xfrm>
          <a:off x="3351118" y="1335500"/>
          <a:ext cx="425343" cy="425343"/>
        </a:xfrm>
        <a:prstGeom prst="mathEqual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900" kern="1200"/>
        </a:p>
      </dsp:txBody>
      <dsp:txXfrm>
        <a:off x="3351118" y="1335500"/>
        <a:ext cx="425343" cy="425343"/>
      </dsp:txXfrm>
    </dsp:sp>
    <dsp:sp modelId="{8665E555-AA36-462B-BBA2-FF6102994BAD}">
      <dsp:nvSpPr>
        <dsp:cNvPr id="0" name=""/>
        <dsp:cNvSpPr/>
      </dsp:nvSpPr>
      <dsp:spPr>
        <a:xfrm>
          <a:off x="3836009" y="1181496"/>
          <a:ext cx="733350" cy="7333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kern="1200" dirty="0" smtClean="0"/>
            <a:t>男</a:t>
          </a:r>
          <a:endParaRPr lang="ko-KR" altLang="en-US" sz="1100" kern="1200" dirty="0"/>
        </a:p>
      </dsp:txBody>
      <dsp:txXfrm>
        <a:off x="3836009" y="1181496"/>
        <a:ext cx="733350" cy="733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8C0E5-E912-4965-8699-C5ED6A3F1D6B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1CD8F-101D-403D-A348-3834B2D448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A9574-3A8B-40E9-B668-A1B34261B2A9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F23B-70A0-474D-BF23-85B4431DA10E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446-4307-40A5-8B01-52448ACC56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21417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F23B-70A0-474D-BF23-85B4431DA10E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446-4307-40A5-8B01-52448ACC56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6934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F23B-70A0-474D-BF23-85B4431DA10E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446-4307-40A5-8B01-52448ACC56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12565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/본문" type="twoObjOverTx">
  <p:cSld name="내용 2개/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본문 개체 틀 4"/>
          <p:cNvSpPr>
            <a:spLocks noGrp="1"/>
          </p:cNvSpPr>
          <p:nvPr>
            <p:ph type="body" sz="half" idx="3"/>
          </p:nvPr>
        </p:nvSpPr>
        <p:spPr>
          <a:xfrm>
            <a:off x="456028" y="3984220"/>
            <a:ext cx="8229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8D7A7C4-C82A-4D21-9AB0-F0C5A1D3EF09}" type="datetimeFigureOut">
              <a:rPr lang="ko-KR" altLang="en-US"/>
              <a:pPr/>
              <a:t>2014-03-31</a:t>
            </a:fld>
            <a:endParaRPr lang="ko-KR" altLang="en-US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, 텍스트 및 내용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304800" y="990600"/>
            <a:ext cx="4191000" cy="55626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191000" cy="55626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9564B1B9-B6EA-4F16-8FE8-DF886CE466D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F23B-70A0-474D-BF23-85B4431DA10E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446-4307-40A5-8B01-52448ACC56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70027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F23B-70A0-474D-BF23-85B4431DA10E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446-4307-40A5-8B01-52448ACC56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847279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F23B-70A0-474D-BF23-85B4431DA10E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446-4307-40A5-8B01-52448ACC56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7333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F23B-70A0-474D-BF23-85B4431DA10E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446-4307-40A5-8B01-52448ACC56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45415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F23B-70A0-474D-BF23-85B4431DA10E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446-4307-40A5-8B01-52448ACC56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180271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F23B-70A0-474D-BF23-85B4431DA10E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446-4307-40A5-8B01-52448ACC56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37299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F23B-70A0-474D-BF23-85B4431DA10E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446-4307-40A5-8B01-52448ACC56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83041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F23B-70A0-474D-BF23-85B4431DA10E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6446-4307-40A5-8B01-52448ACC56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3215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EF23B-70A0-474D-BF23-85B4431DA10E}" type="datetimeFigureOut">
              <a:rPr lang="ko-KR" altLang="en-US" smtClean="0"/>
              <a:pPr/>
              <a:t>2014-03-31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36446-4307-40A5-8B01-52448ACC56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0880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image" Target="../media/image15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google.co.kr/url?sa=i&amp;rct=j&amp;q=&amp;esrc=s&amp;source=images&amp;cd=&amp;cad=rja&amp;uact=8&amp;docid=CUAKgB8qDiQTzM&amp;tbnid=OJhC6MOi4MtYGM:&amp;ved=0CAUQjRw&amp;url=http://www.jalan.net/kr/japan_hotels_ryokan/&amp;ei=dMM2U4OMDeaRiQffpoCYDA&amp;bvm=bv.63808443,d.dGI&amp;psig=AFQjCNHNis85Kpe279ais_iVXaZhYR-nLQ&amp;ust=1396184226480399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7.png"/><Relationship Id="rId7" Type="http://schemas.openxmlformats.org/officeDocument/2006/relationships/diagramColors" Target="../diagrams/colors2.xml"/><Relationship Id="rId2" Type="http://schemas.openxmlformats.org/officeDocument/2006/relationships/hyperlink" Target="http://www.youtube.com/watch?v=2eDUujEfVVM&amp;feature=player_embedded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hyperlink" Target="http://news.naver.com/main/read.nhn?mode=LPOD&amp;mid=tvh&amp;oid=055&amp;aid=0000063996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7645" y="1360478"/>
            <a:ext cx="57567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ko-KR" altLang="en-US" sz="48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haparral Pro Light" panose="02060403030505090203" pitchFamily="18" charset="0"/>
              </a:rPr>
              <a:t>일본의 사회적 특징</a:t>
            </a:r>
            <a:endParaRPr lang="ko-KR" altLang="en-US" sz="4800" b="1" dirty="0">
              <a:ln w="1905"/>
              <a:solidFill>
                <a:schemeClr val="tx2">
                  <a:lumMod val="7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haparral Pro Light" panose="020604030305050902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07386" y="3546801"/>
            <a:ext cx="3065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chemeClr val="bg2">
                    <a:lumMod val="10000"/>
                  </a:schemeClr>
                </a:solidFill>
                <a:effectLst/>
                <a:latin typeface="HY나무M" pitchFamily="18" charset="-127"/>
                <a:ea typeface="HY나무M" pitchFamily="18" charset="-127"/>
              </a:rPr>
              <a:t>일본학과 김경하</a:t>
            </a:r>
            <a:endParaRPr lang="en-US" altLang="ko-KR" sz="2000" dirty="0" smtClean="0">
              <a:solidFill>
                <a:schemeClr val="bg2">
                  <a:lumMod val="10000"/>
                </a:schemeClr>
              </a:solidFill>
              <a:effectLst/>
              <a:latin typeface="HY나무M" pitchFamily="18" charset="-127"/>
              <a:ea typeface="HY나무M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bg2">
                    <a:lumMod val="10000"/>
                  </a:schemeClr>
                </a:solidFill>
                <a:effectLst/>
                <a:latin typeface="HY나무M" pitchFamily="18" charset="-127"/>
                <a:ea typeface="HY나무M" pitchFamily="18" charset="-127"/>
              </a:rPr>
              <a:t>일본학과 정찬희</a:t>
            </a:r>
            <a:endParaRPr lang="en-US" altLang="ko-KR" sz="2000" dirty="0" smtClean="0">
              <a:solidFill>
                <a:schemeClr val="bg2">
                  <a:lumMod val="10000"/>
                </a:schemeClr>
              </a:solidFill>
              <a:effectLst/>
              <a:latin typeface="HY나무M" pitchFamily="18" charset="-127"/>
              <a:ea typeface="HY나무M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bg2">
                    <a:lumMod val="10000"/>
                  </a:schemeClr>
                </a:solidFill>
                <a:effectLst/>
                <a:latin typeface="HY나무M" pitchFamily="18" charset="-127"/>
                <a:ea typeface="HY나무M" pitchFamily="18" charset="-127"/>
              </a:rPr>
              <a:t>일본학과 최은지</a:t>
            </a:r>
            <a:endParaRPr lang="en-US" altLang="ko-KR" sz="2000" dirty="0" smtClean="0">
              <a:solidFill>
                <a:schemeClr val="bg2">
                  <a:lumMod val="10000"/>
                </a:schemeClr>
              </a:solidFill>
              <a:effectLst/>
              <a:latin typeface="HY나무M" pitchFamily="18" charset="-127"/>
              <a:ea typeface="HY나무M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bg2">
                    <a:lumMod val="10000"/>
                  </a:schemeClr>
                </a:solidFill>
                <a:effectLst/>
                <a:latin typeface="HY나무M" pitchFamily="18" charset="-127"/>
                <a:ea typeface="HY나무M" pitchFamily="18" charset="-127"/>
              </a:rPr>
              <a:t>일본학과 손영민</a:t>
            </a:r>
            <a:endParaRPr lang="en-US" altLang="ko-KR" sz="2000" dirty="0" smtClean="0">
              <a:solidFill>
                <a:schemeClr val="bg2">
                  <a:lumMod val="10000"/>
                </a:schemeClr>
              </a:solidFill>
              <a:effectLst/>
              <a:latin typeface="HY나무M" pitchFamily="18" charset="-127"/>
              <a:ea typeface="HY나무M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7421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323469" y="188595"/>
          <a:ext cx="8497062" cy="6166913"/>
        </p:xfrm>
        <a:graphic>
          <a:graphicData uri="http://schemas.openxmlformats.org/drawingml/2006/table">
            <a:tbl>
              <a:tblPr firstRow="1" bandRow="1"/>
              <a:tblGrid>
                <a:gridCol w="2736342"/>
                <a:gridCol w="2952369"/>
                <a:gridCol w="2808351"/>
              </a:tblGrid>
              <a:tr h="43441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600">
                          <a:solidFill>
                            <a:srgbClr val="000000"/>
                          </a:solidFill>
                        </a:rPr>
                        <a:t>고대</a:t>
                      </a:r>
                    </a:p>
                  </a:txBody>
                  <a:tcPr>
                    <a:lnL w="25400" cap="flat" cmpd="sng" algn="ctr">
                      <a:noFill/>
                      <a:prstDash val="solid"/>
                      <a:round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25400" cap="flat" cmpd="sng" algn="ctr">
                      <a:noFill/>
                      <a:prstDash val="solid"/>
                      <a:round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600">
                          <a:solidFill>
                            <a:srgbClr val="000000"/>
                          </a:solidFill>
                        </a:rPr>
                        <a:t>중세</a:t>
                      </a: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25400" cap="flat" cmpd="sng" algn="ctr">
                      <a:noFill/>
                      <a:prstDash val="solid"/>
                      <a:round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600">
                          <a:solidFill>
                            <a:srgbClr val="000000"/>
                          </a:solidFill>
                        </a:rPr>
                        <a:t>근세</a:t>
                      </a: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25400" cap="flat" cmpd="sng" algn="ctr">
                      <a:noFill/>
                      <a:prstDash val="solid"/>
                      <a:round/>
                    </a:lnR>
                    <a:lnT w="25400" cap="flat" cmpd="sng" algn="ctr">
                      <a:noFill/>
                      <a:prstDash val="solid"/>
                      <a:round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5679233"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>
                    <a:lnL w="25400" cap="flat" cmpd="sng" algn="ctr">
                      <a:noFill/>
                      <a:prstDash val="solid"/>
                      <a:round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25400" cap="flat" cmpd="sng" algn="ctr">
                      <a:noFill/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25400" cap="flat" cmpd="sng" algn="ctr">
                      <a:noFill/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25400" cap="flat" cmpd="sng" algn="ctr">
                      <a:noFill/>
                      <a:prstDash val="solid"/>
                      <a:round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25400" cap="flat" cmpd="sng" algn="ctr">
                      <a:noFill/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" name="직사각형 30"/>
          <p:cNvSpPr txBox="1"/>
          <p:nvPr/>
        </p:nvSpPr>
        <p:spPr>
          <a:xfrm>
            <a:off x="3060478" y="600646"/>
            <a:ext cx="2919579" cy="82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2400"/>
              <a:t>미나모토노요리토모,</a:t>
            </a:r>
          </a:p>
          <a:p>
            <a:pPr lvl="0"/>
            <a:r>
              <a:rPr lang="ko-KR" altLang="en-US" sz="2400"/>
              <a:t>가마쿠라 막부</a:t>
            </a:r>
          </a:p>
        </p:txBody>
      </p:sp>
      <p:sp>
        <p:nvSpPr>
          <p:cNvPr id="32" name="직사각형 31"/>
          <p:cNvSpPr txBox="1"/>
          <p:nvPr/>
        </p:nvSpPr>
        <p:spPr>
          <a:xfrm>
            <a:off x="3112210" y="1803201"/>
            <a:ext cx="2919579" cy="453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2400"/>
              <a:t>몽고 침입,막부 쇠퇴</a:t>
            </a:r>
          </a:p>
        </p:txBody>
      </p:sp>
      <p:grpSp>
        <p:nvGrpSpPr>
          <p:cNvPr id="2" name="그룹 59"/>
          <p:cNvGrpSpPr/>
          <p:nvPr/>
        </p:nvGrpSpPr>
        <p:grpSpPr>
          <a:xfrm>
            <a:off x="3087314" y="3429000"/>
            <a:ext cx="2969371" cy="1179195"/>
            <a:chOff x="3087314" y="3429000"/>
            <a:chExt cx="2969371" cy="1179195"/>
          </a:xfrm>
        </p:grpSpPr>
        <p:sp>
          <p:nvSpPr>
            <p:cNvPr id="33" name="직사각형 32"/>
            <p:cNvSpPr txBox="1"/>
            <p:nvPr/>
          </p:nvSpPr>
          <p:spPr>
            <a:xfrm>
              <a:off x="3087314" y="3429000"/>
              <a:ext cx="2969371" cy="11791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ko-KR" altLang="en-US" sz="2400"/>
                <a:t>막부 부흥,아시카가 요시미치 거병</a:t>
              </a:r>
            </a:p>
            <a:p>
              <a:pPr lvl="0"/>
              <a:r>
                <a:rPr lang="ko-KR" altLang="en-US" sz="2400"/>
                <a:t>권력 "천황      막부"</a:t>
              </a:r>
            </a:p>
          </p:txBody>
        </p:sp>
        <p:cxnSp>
          <p:nvCxnSpPr>
            <p:cNvPr id="36" name="직선 화살표 연결선 35"/>
            <p:cNvCxnSpPr/>
            <p:nvPr/>
          </p:nvCxnSpPr>
          <p:spPr>
            <a:xfrm>
              <a:off x="4572000" y="4479274"/>
              <a:ext cx="43205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직사각형 36"/>
          <p:cNvSpPr txBox="1"/>
          <p:nvPr/>
        </p:nvSpPr>
        <p:spPr>
          <a:xfrm>
            <a:off x="3087314" y="5159692"/>
            <a:ext cx="2969371" cy="448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2400"/>
              <a:t>쇼군, 천황 결합왕권</a:t>
            </a:r>
          </a:p>
        </p:txBody>
      </p:sp>
      <p:sp>
        <p:nvSpPr>
          <p:cNvPr id="38" name="직사각형 37"/>
          <p:cNvSpPr txBox="1"/>
          <p:nvPr/>
        </p:nvSpPr>
        <p:spPr>
          <a:xfrm>
            <a:off x="5980057" y="600645"/>
            <a:ext cx="3163943" cy="1550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2400"/>
              <a:t>전국시대 말기</a:t>
            </a:r>
          </a:p>
          <a:p>
            <a:pPr lvl="0"/>
            <a:r>
              <a:rPr lang="ko-KR" altLang="en-US" sz="2400"/>
              <a:t>오다노부나가,</a:t>
            </a:r>
          </a:p>
          <a:p>
            <a:pPr lvl="0"/>
            <a:r>
              <a:rPr lang="ko-KR" altLang="en-US" sz="2400"/>
              <a:t>도요토미 히데요시 </a:t>
            </a:r>
          </a:p>
          <a:p>
            <a:pPr lvl="0"/>
            <a:r>
              <a:rPr lang="ko-KR" altLang="en-US" sz="2400"/>
              <a:t>전국통일 추진</a:t>
            </a:r>
          </a:p>
        </p:txBody>
      </p:sp>
      <p:sp>
        <p:nvSpPr>
          <p:cNvPr id="39" name="직사각형 38"/>
          <p:cNvSpPr txBox="1"/>
          <p:nvPr/>
        </p:nvSpPr>
        <p:spPr>
          <a:xfrm>
            <a:off x="6004953" y="2460827"/>
            <a:ext cx="2984493" cy="824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2400"/>
              <a:t>도쿠가와 이에야스 </a:t>
            </a:r>
          </a:p>
          <a:p>
            <a:pPr lvl="0"/>
            <a:r>
              <a:rPr lang="ko-KR" altLang="en-US" sz="2400"/>
              <a:t>전국통일 시도</a:t>
            </a:r>
          </a:p>
        </p:txBody>
      </p:sp>
      <p:sp>
        <p:nvSpPr>
          <p:cNvPr id="40" name="직사각형 39"/>
          <p:cNvSpPr txBox="1"/>
          <p:nvPr/>
        </p:nvSpPr>
        <p:spPr>
          <a:xfrm>
            <a:off x="6004953" y="3654409"/>
            <a:ext cx="2840474" cy="824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2400"/>
              <a:t>18</a:t>
            </a:r>
            <a:r>
              <a:rPr lang="en-US" altLang="ko-KR" sz="2400"/>
              <a:t>C </a:t>
            </a:r>
            <a:r>
              <a:rPr lang="ko-KR" altLang="en-US" sz="2400"/>
              <a:t>후반 막번체제 동요</a:t>
            </a:r>
          </a:p>
        </p:txBody>
      </p:sp>
      <p:sp>
        <p:nvSpPr>
          <p:cNvPr id="41" name="직사각형 40"/>
          <p:cNvSpPr txBox="1"/>
          <p:nvPr/>
        </p:nvSpPr>
        <p:spPr>
          <a:xfrm>
            <a:off x="6029849" y="4779645"/>
            <a:ext cx="2934702" cy="824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2400"/>
              <a:t>천황이 막부 정권 관여, 무가정권 붕괴</a:t>
            </a:r>
          </a:p>
        </p:txBody>
      </p:sp>
      <p:grpSp>
        <p:nvGrpSpPr>
          <p:cNvPr id="3" name="그룹 58"/>
          <p:cNvGrpSpPr/>
          <p:nvPr/>
        </p:nvGrpSpPr>
        <p:grpSpPr>
          <a:xfrm>
            <a:off x="260959" y="4331112"/>
            <a:ext cx="2709171" cy="467583"/>
            <a:chOff x="260959" y="4331112"/>
            <a:chExt cx="2709171" cy="467583"/>
          </a:xfrm>
        </p:grpSpPr>
        <p:cxnSp>
          <p:nvCxnSpPr>
            <p:cNvPr id="30" name="직선 화살표 연결선 29"/>
            <p:cNvCxnSpPr/>
            <p:nvPr/>
          </p:nvCxnSpPr>
          <p:spPr>
            <a:xfrm rot="16200000" flipH="1">
              <a:off x="2545651" y="4557236"/>
              <a:ext cx="45224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직사각형 23"/>
            <p:cNvSpPr txBox="1"/>
            <p:nvPr/>
          </p:nvSpPr>
          <p:spPr>
            <a:xfrm>
              <a:off x="260959" y="4347864"/>
              <a:ext cx="2709171" cy="450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ko-KR" altLang="en-US" sz="2400"/>
                <a:t>"</a:t>
              </a:r>
              <a:r>
                <a:rPr lang="ko-KR" altLang="en-US" sz="2400">
                  <a:solidFill>
                    <a:schemeClr val="tx1"/>
                  </a:solidFill>
                </a:rPr>
                <a:t>셋칸       칸바쿠" </a:t>
              </a:r>
              <a:r>
                <a:rPr lang="ko-KR" altLang="en-US" sz="2400"/>
                <a:t>     </a:t>
              </a:r>
            </a:p>
          </p:txBody>
        </p:sp>
        <p:sp>
          <p:nvSpPr>
            <p:cNvPr id="25" name="덧셈 기호 24"/>
            <p:cNvSpPr/>
            <p:nvPr/>
          </p:nvSpPr>
          <p:spPr>
            <a:xfrm>
              <a:off x="1089093" y="4377689"/>
              <a:ext cx="484798" cy="366522"/>
            </a:xfrm>
            <a:prstGeom prst="mathPlus">
              <a:avLst>
                <a:gd name="adj1" fmla="val 2352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4" name="그룹 52"/>
          <p:cNvGrpSpPr/>
          <p:nvPr/>
        </p:nvGrpSpPr>
        <p:grpSpPr>
          <a:xfrm>
            <a:off x="305798" y="3428999"/>
            <a:ext cx="2664333" cy="450819"/>
            <a:chOff x="305798" y="3428999"/>
            <a:chExt cx="2664333" cy="450819"/>
          </a:xfrm>
        </p:grpSpPr>
        <p:sp>
          <p:nvSpPr>
            <p:cNvPr id="23" name="직사각형 22"/>
            <p:cNvSpPr txBox="1"/>
            <p:nvPr/>
          </p:nvSpPr>
          <p:spPr>
            <a:xfrm>
              <a:off x="305798" y="3429000"/>
              <a:ext cx="2664333" cy="450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ko-KR" altLang="en-US" sz="2400"/>
                <a:t>텐무천황   </a:t>
              </a:r>
            </a:p>
          </p:txBody>
        </p:sp>
        <p:cxnSp>
          <p:nvCxnSpPr>
            <p:cNvPr id="27" name="직선 화살표 연결선 26"/>
            <p:cNvCxnSpPr/>
            <p:nvPr/>
          </p:nvCxnSpPr>
          <p:spPr>
            <a:xfrm rot="16200000">
              <a:off x="1610248" y="3654409"/>
              <a:ext cx="45081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그룹 51"/>
          <p:cNvGrpSpPr/>
          <p:nvPr/>
        </p:nvGrpSpPr>
        <p:grpSpPr>
          <a:xfrm>
            <a:off x="260959" y="5231130"/>
            <a:ext cx="2754012" cy="453390"/>
            <a:chOff x="260959" y="5231130"/>
            <a:chExt cx="2754012" cy="453390"/>
          </a:xfrm>
        </p:grpSpPr>
        <p:sp>
          <p:nvSpPr>
            <p:cNvPr id="28" name="직사각형 27"/>
            <p:cNvSpPr txBox="1"/>
            <p:nvPr/>
          </p:nvSpPr>
          <p:spPr>
            <a:xfrm>
              <a:off x="260959" y="5231130"/>
              <a:ext cx="2754012" cy="4533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ko-KR" altLang="en-US" sz="2400"/>
                <a:t>고산죠오천황이후  </a:t>
              </a:r>
            </a:p>
          </p:txBody>
        </p:sp>
        <p:cxnSp>
          <p:nvCxnSpPr>
            <p:cNvPr id="29" name="직선 화살표 연결선 28"/>
            <p:cNvCxnSpPr/>
            <p:nvPr/>
          </p:nvCxnSpPr>
          <p:spPr>
            <a:xfrm rot="16200000">
              <a:off x="2546985" y="5455920"/>
              <a:ext cx="4495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그룹 55"/>
          <p:cNvGrpSpPr/>
          <p:nvPr/>
        </p:nvGrpSpPr>
        <p:grpSpPr>
          <a:xfrm>
            <a:off x="162448" y="588645"/>
            <a:ext cx="2952370" cy="2429113"/>
            <a:chOff x="162448" y="588645"/>
            <a:chExt cx="2952370" cy="2429113"/>
          </a:xfrm>
        </p:grpSpPr>
        <p:grpSp>
          <p:nvGrpSpPr>
            <p:cNvPr id="7" name="그룹 53"/>
            <p:cNvGrpSpPr/>
            <p:nvPr/>
          </p:nvGrpSpPr>
          <p:grpSpPr>
            <a:xfrm>
              <a:off x="216789" y="2195274"/>
              <a:ext cx="2843689" cy="822484"/>
              <a:chOff x="216789" y="2195274"/>
              <a:chExt cx="2843689" cy="822484"/>
            </a:xfrm>
          </p:grpSpPr>
          <p:sp>
            <p:nvSpPr>
              <p:cNvPr id="11" name="직사각형 10"/>
              <p:cNvSpPr txBox="1"/>
              <p:nvPr/>
            </p:nvSpPr>
            <p:spPr>
              <a:xfrm>
                <a:off x="216789" y="2195274"/>
                <a:ext cx="2843689" cy="822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ko-KR" altLang="en-US" sz="2400"/>
                  <a:t>645년 </a:t>
                </a:r>
                <a:r>
                  <a:rPr lang="ko-KR" altLang="en-US" sz="2400">
                    <a:solidFill>
                      <a:srgbClr val="000000">
                        <a:alpha val="100000"/>
                      </a:srgbClr>
                    </a:solidFill>
                    <a:latin typeface="Arial"/>
                  </a:rPr>
                  <a:t>大化改新</a:t>
                </a:r>
              </a:p>
              <a:p>
                <a:pPr lvl="0"/>
                <a:r>
                  <a:rPr lang="ko-KR" altLang="en-US" sz="2400"/>
                  <a:t>타이카개신     지위</a:t>
                </a:r>
              </a:p>
            </p:txBody>
          </p:sp>
          <p:cxnSp>
            <p:nvCxnSpPr>
              <p:cNvPr id="16" name="직선 화살표 연결선 15"/>
              <p:cNvCxnSpPr/>
              <p:nvPr/>
            </p:nvCxnSpPr>
            <p:spPr>
              <a:xfrm rot="16200000">
                <a:off x="2720790" y="2786713"/>
                <a:ext cx="409003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오른쪽 화살표 18"/>
              <p:cNvSpPr/>
              <p:nvPr/>
            </p:nvSpPr>
            <p:spPr>
              <a:xfrm>
                <a:off x="1835658" y="2696615"/>
                <a:ext cx="324707" cy="18019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</p:grpSp>
        <p:grpSp>
          <p:nvGrpSpPr>
            <p:cNvPr id="12" name="그룹 54"/>
            <p:cNvGrpSpPr/>
            <p:nvPr/>
          </p:nvGrpSpPr>
          <p:grpSpPr>
            <a:xfrm>
              <a:off x="162448" y="588645"/>
              <a:ext cx="2952370" cy="1673238"/>
              <a:chOff x="162448" y="588645"/>
              <a:chExt cx="2952370" cy="1673238"/>
            </a:xfrm>
          </p:grpSpPr>
          <p:sp>
            <p:nvSpPr>
              <p:cNvPr id="9" name="직사각형 8"/>
              <p:cNvSpPr txBox="1"/>
              <p:nvPr/>
            </p:nvSpPr>
            <p:spPr>
              <a:xfrm>
                <a:off x="162448" y="588645"/>
                <a:ext cx="2952370" cy="824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ko-KR" altLang="en-US" sz="2400"/>
                  <a:t> 일본서기 (720년)</a:t>
                </a:r>
              </a:p>
              <a:p>
                <a:pPr lvl="0"/>
                <a:r>
                  <a:rPr lang="ko-KR" altLang="en-US" sz="2400"/>
                  <a:t>"천황" 최초 사용</a:t>
                </a:r>
              </a:p>
            </p:txBody>
          </p:sp>
          <p:grpSp>
            <p:nvGrpSpPr>
              <p:cNvPr id="13" name="그룹 21"/>
              <p:cNvGrpSpPr/>
              <p:nvPr/>
            </p:nvGrpSpPr>
            <p:grpSpPr>
              <a:xfrm>
                <a:off x="198356" y="1375695"/>
                <a:ext cx="2862122" cy="514653"/>
                <a:chOff x="418196" y="1506567"/>
                <a:chExt cx="2915788" cy="514653"/>
              </a:xfrm>
            </p:grpSpPr>
            <p:sp>
              <p:nvSpPr>
                <p:cNvPr id="10" name="직사각형 9"/>
                <p:cNvSpPr txBox="1"/>
                <p:nvPr/>
              </p:nvSpPr>
              <p:spPr>
                <a:xfrm>
                  <a:off x="418196" y="1555621"/>
                  <a:ext cx="2823747" cy="451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10000"/>
                      <a:lumOff val="90000"/>
                    </a:schemeClr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lvl="0"/>
                  <a:r>
                    <a:rPr lang="ko-KR" altLang="en-US" sz="2400"/>
                    <a:t>이전</a:t>
                  </a:r>
                  <a:r>
                    <a:rPr lang="ko-KR" altLang="en-US" sz="2400">
                      <a:solidFill>
                        <a:srgbClr val="000000">
                          <a:alpha val="100000"/>
                        </a:srgbClr>
                      </a:solidFill>
                      <a:latin typeface="Arial"/>
                    </a:rPr>
                    <a:t>大君(오오키미)</a:t>
                  </a:r>
                  <a:r>
                    <a:rPr lang="ko-KR" altLang="en-US" sz="2400"/>
                    <a:t> </a:t>
                  </a:r>
                </a:p>
              </p:txBody>
            </p:sp>
            <p:sp>
              <p:nvSpPr>
                <p:cNvPr id="21" name="양쪽 대괄호 20"/>
                <p:cNvSpPr/>
                <p:nvPr/>
              </p:nvSpPr>
              <p:spPr>
                <a:xfrm flipH="1">
                  <a:off x="525633" y="1506567"/>
                  <a:ext cx="2808351" cy="514653"/>
                </a:xfrm>
                <a:prstGeom prst="bracketPair">
                  <a:avLst>
                    <a:gd name="adj" fmla="val 16667"/>
                  </a:avLst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sp>
          </p:grpSp>
          <p:sp>
            <p:nvSpPr>
              <p:cNvPr id="42" name="아래쪽 화살표 22"/>
              <p:cNvSpPr/>
              <p:nvPr/>
            </p:nvSpPr>
            <p:spPr>
              <a:xfrm>
                <a:off x="1404270" y="1827151"/>
                <a:ext cx="288036" cy="434732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43" name="아래쪽 화살표 22"/>
          <p:cNvSpPr/>
          <p:nvPr/>
        </p:nvSpPr>
        <p:spPr>
          <a:xfrm>
            <a:off x="1404270" y="2994267"/>
            <a:ext cx="288036" cy="43473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아래쪽 화살표 22"/>
          <p:cNvSpPr/>
          <p:nvPr/>
        </p:nvSpPr>
        <p:spPr>
          <a:xfrm>
            <a:off x="1404270" y="3900095"/>
            <a:ext cx="288036" cy="43473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아래쪽 화살표 22"/>
          <p:cNvSpPr/>
          <p:nvPr/>
        </p:nvSpPr>
        <p:spPr>
          <a:xfrm>
            <a:off x="1404270" y="4796398"/>
            <a:ext cx="288036" cy="43473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아래쪽 화살표 22"/>
          <p:cNvSpPr/>
          <p:nvPr/>
        </p:nvSpPr>
        <p:spPr>
          <a:xfrm>
            <a:off x="4283964" y="1375695"/>
            <a:ext cx="288036" cy="43473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아래쪽 화살표 22"/>
          <p:cNvSpPr/>
          <p:nvPr/>
        </p:nvSpPr>
        <p:spPr>
          <a:xfrm>
            <a:off x="4283964" y="4724960"/>
            <a:ext cx="288036" cy="43473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아래쪽 화살표 22"/>
          <p:cNvSpPr/>
          <p:nvPr/>
        </p:nvSpPr>
        <p:spPr>
          <a:xfrm>
            <a:off x="7137154" y="2147480"/>
            <a:ext cx="288036" cy="43473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아래쪽 화살표 22"/>
          <p:cNvSpPr/>
          <p:nvPr/>
        </p:nvSpPr>
        <p:spPr>
          <a:xfrm>
            <a:off x="7209163" y="3211634"/>
            <a:ext cx="288036" cy="43473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아래쪽 화살표 22"/>
          <p:cNvSpPr/>
          <p:nvPr/>
        </p:nvSpPr>
        <p:spPr>
          <a:xfrm>
            <a:off x="7273992" y="4334827"/>
            <a:ext cx="288036" cy="43473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그룹 63"/>
          <p:cNvGrpSpPr/>
          <p:nvPr/>
        </p:nvGrpSpPr>
        <p:grpSpPr>
          <a:xfrm>
            <a:off x="3419856" y="2195274"/>
            <a:ext cx="2558034" cy="1233726"/>
            <a:chOff x="3419856" y="2195274"/>
            <a:chExt cx="2558034" cy="1233726"/>
          </a:xfrm>
        </p:grpSpPr>
        <p:sp>
          <p:nvSpPr>
            <p:cNvPr id="61" name="줄무늬가 있는 오른쪽 화살표 60"/>
            <p:cNvSpPr/>
            <p:nvPr/>
          </p:nvSpPr>
          <p:spPr>
            <a:xfrm rot="10854362">
              <a:off x="3703693" y="2633796"/>
              <a:ext cx="282505" cy="196320"/>
            </a:xfrm>
            <a:prstGeom prst="stripedRight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오른쪽으로 구부러진 화살표 61"/>
            <p:cNvSpPr/>
            <p:nvPr/>
          </p:nvSpPr>
          <p:spPr>
            <a:xfrm>
              <a:off x="3419856" y="2195274"/>
              <a:ext cx="576072" cy="1233726"/>
            </a:xfrm>
            <a:prstGeom prst="curvedRight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직사각형 62"/>
            <p:cNvSpPr txBox="1"/>
            <p:nvPr/>
          </p:nvSpPr>
          <p:spPr>
            <a:xfrm>
              <a:off x="3995928" y="2459355"/>
              <a:ext cx="1981962" cy="7010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ko-KR" altLang="en-US" sz="2000"/>
                <a:t>천황 막부 타도,  실패</a:t>
              </a:r>
            </a:p>
          </p:txBody>
        </p:sp>
      </p:grpSp>
      <p:grpSp>
        <p:nvGrpSpPr>
          <p:cNvPr id="15" name="그룹 74"/>
          <p:cNvGrpSpPr/>
          <p:nvPr/>
        </p:nvGrpSpPr>
        <p:grpSpPr>
          <a:xfrm>
            <a:off x="6480810" y="5869305"/>
            <a:ext cx="2221230" cy="643890"/>
            <a:chOff x="6480810" y="5869305"/>
            <a:chExt cx="2221230" cy="643890"/>
          </a:xfrm>
        </p:grpSpPr>
        <p:sp>
          <p:nvSpPr>
            <p:cNvPr id="68" name="직사각형 67"/>
            <p:cNvSpPr txBox="1"/>
            <p:nvPr/>
          </p:nvSpPr>
          <p:spPr>
            <a:xfrm>
              <a:off x="6480810" y="5869305"/>
              <a:ext cx="2221230" cy="6438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latinLnBrk="1" hangingPunct="1"/>
              <a:r>
                <a:rPr lang="ko-KR" altLang="en-US" sz="3600" b="0" i="0" spc="5">
                  <a:solidFill>
                    <a:srgbClr val="008000"/>
                  </a:solidFill>
                </a:rPr>
                <a:t>권위 </a:t>
              </a:r>
            </a:p>
          </p:txBody>
        </p:sp>
        <p:cxnSp>
          <p:nvCxnSpPr>
            <p:cNvPr id="70" name="직선 화살표 연결선 69"/>
            <p:cNvCxnSpPr/>
            <p:nvPr/>
          </p:nvCxnSpPr>
          <p:spPr>
            <a:xfrm rot="16200000">
              <a:off x="7706487" y="6191250"/>
              <a:ext cx="64389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그룹 72"/>
          <p:cNvGrpSpPr/>
          <p:nvPr/>
        </p:nvGrpSpPr>
        <p:grpSpPr>
          <a:xfrm>
            <a:off x="432435" y="5869305"/>
            <a:ext cx="2221230" cy="643890"/>
            <a:chOff x="432435" y="5869305"/>
            <a:chExt cx="2221230" cy="643890"/>
          </a:xfrm>
        </p:grpSpPr>
        <p:sp>
          <p:nvSpPr>
            <p:cNvPr id="67" name="직사각형 66"/>
            <p:cNvSpPr txBox="1"/>
            <p:nvPr/>
          </p:nvSpPr>
          <p:spPr>
            <a:xfrm>
              <a:off x="432435" y="5869305"/>
              <a:ext cx="2221230" cy="6438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latinLnBrk="1" hangingPunct="1"/>
              <a:r>
                <a:rPr lang="ko-KR" altLang="en-US" sz="3600" b="0" i="0" spc="5">
                  <a:solidFill>
                    <a:srgbClr val="008000"/>
                  </a:solidFill>
                </a:rPr>
                <a:t>권위 </a:t>
              </a:r>
            </a:p>
          </p:txBody>
        </p:sp>
        <p:cxnSp>
          <p:nvCxnSpPr>
            <p:cNvPr id="71" name="직선 화살표 연결선 70"/>
            <p:cNvCxnSpPr/>
            <p:nvPr/>
          </p:nvCxnSpPr>
          <p:spPr>
            <a:xfrm rot="16200000">
              <a:off x="1801749" y="6191250"/>
              <a:ext cx="64389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73"/>
          <p:cNvGrpSpPr/>
          <p:nvPr/>
        </p:nvGrpSpPr>
        <p:grpSpPr>
          <a:xfrm>
            <a:off x="3451860" y="5869305"/>
            <a:ext cx="2230755" cy="643890"/>
            <a:chOff x="3451859" y="5869305"/>
            <a:chExt cx="2230755" cy="643890"/>
          </a:xfrm>
        </p:grpSpPr>
        <p:sp>
          <p:nvSpPr>
            <p:cNvPr id="65" name="직사각형 64"/>
            <p:cNvSpPr txBox="1"/>
            <p:nvPr/>
          </p:nvSpPr>
          <p:spPr>
            <a:xfrm>
              <a:off x="3451859" y="5869305"/>
              <a:ext cx="2230755" cy="6438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ko-KR" altLang="en-US" sz="3600">
                  <a:solidFill>
                    <a:srgbClr val="008000"/>
                  </a:solidFill>
                </a:rPr>
                <a:t>권위 </a:t>
              </a:r>
            </a:p>
          </p:txBody>
        </p:sp>
        <p:cxnSp>
          <p:nvCxnSpPr>
            <p:cNvPr id="72" name="직선 화살표 연결선 71"/>
            <p:cNvCxnSpPr/>
            <p:nvPr/>
          </p:nvCxnSpPr>
          <p:spPr>
            <a:xfrm rot="16200000" flipH="1">
              <a:off x="4754118" y="6191250"/>
              <a:ext cx="64389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2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ln>
            <a:solidFill>
              <a:schemeClr val="bg1"/>
            </a:solidFill>
          </a:ln>
        </p:spPr>
        <p:txBody>
          <a:bodyPr/>
          <a:lstStyle/>
          <a:p>
            <a:pPr lvl="0"/>
            <a:r>
              <a:rPr lang="ko-KR" altLang="en-US"/>
              <a:t>전쟁 후 천황제가 이어져온 </a:t>
            </a:r>
            <a:r>
              <a:rPr lang="ko-KR" altLang="en-US" b="0" i="0" spc="5">
                <a:latin typeface="+mj-lt"/>
                <a:ea typeface="+mj-ea"/>
                <a:cs typeface="+mj-cs"/>
              </a:rPr>
              <a:t>이유</a:t>
            </a:r>
            <a:endParaRPr lang="ko-KR" altLang="en-US"/>
          </a:p>
        </p:txBody>
      </p:sp>
      <p:grpSp>
        <p:nvGrpSpPr>
          <p:cNvPr id="2" name="그룹 35"/>
          <p:cNvGrpSpPr/>
          <p:nvPr/>
        </p:nvGrpSpPr>
        <p:grpSpPr>
          <a:xfrm>
            <a:off x="451157" y="1340739"/>
            <a:ext cx="8241683" cy="4632467"/>
            <a:chOff x="451157" y="1340739"/>
            <a:chExt cx="8241683" cy="4632467"/>
          </a:xfrm>
        </p:grpSpPr>
        <p:sp>
          <p:nvSpPr>
            <p:cNvPr id="11" name="모서리가 둥근 직사각형 39"/>
            <p:cNvSpPr/>
            <p:nvPr/>
          </p:nvSpPr>
          <p:spPr>
            <a:xfrm>
              <a:off x="1856475" y="2329871"/>
              <a:ext cx="6836365" cy="5544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ko-KR" altLang="en-US" sz="3200"/>
                <a:t>공산화반대, 천황제 존속 "상징천황제"</a:t>
              </a:r>
            </a:p>
          </p:txBody>
        </p:sp>
        <p:sp>
          <p:nvSpPr>
            <p:cNvPr id="13" name="모서리가 둥근 직사각형 39"/>
            <p:cNvSpPr/>
            <p:nvPr/>
          </p:nvSpPr>
          <p:spPr>
            <a:xfrm>
              <a:off x="1640449" y="4429674"/>
              <a:ext cx="7052392" cy="5544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ko-KR" altLang="en-US" sz="3200"/>
                <a:t>1946.1.1    천황의 "인간선언"</a:t>
              </a:r>
            </a:p>
          </p:txBody>
        </p:sp>
        <p:grpSp>
          <p:nvGrpSpPr>
            <p:cNvPr id="3" name="그룹 29"/>
            <p:cNvGrpSpPr/>
            <p:nvPr/>
          </p:nvGrpSpPr>
          <p:grpSpPr>
            <a:xfrm>
              <a:off x="451157" y="2158707"/>
              <a:ext cx="1405318" cy="1039211"/>
              <a:chOff x="286321" y="1960968"/>
              <a:chExt cx="1405318" cy="1039211"/>
            </a:xfrm>
          </p:grpSpPr>
          <p:sp>
            <p:nvSpPr>
              <p:cNvPr id="15" name="구름 6"/>
              <p:cNvSpPr/>
              <p:nvPr/>
            </p:nvSpPr>
            <p:spPr>
              <a:xfrm>
                <a:off x="286321" y="1960968"/>
                <a:ext cx="1405318" cy="1039211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직사각형 15"/>
              <p:cNvSpPr txBox="1"/>
              <p:nvPr/>
            </p:nvSpPr>
            <p:spPr>
              <a:xfrm>
                <a:off x="537209" y="2178334"/>
                <a:ext cx="1154430" cy="57721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ko-KR" altLang="en-US" sz="3200"/>
                  <a:t>냉전</a:t>
                </a:r>
              </a:p>
            </p:txBody>
          </p:sp>
        </p:grpSp>
        <p:grpSp>
          <p:nvGrpSpPr>
            <p:cNvPr id="4" name="그룹 30"/>
            <p:cNvGrpSpPr/>
            <p:nvPr/>
          </p:nvGrpSpPr>
          <p:grpSpPr>
            <a:xfrm>
              <a:off x="1640449" y="3349539"/>
              <a:ext cx="7052392" cy="554400"/>
              <a:chOff x="1475613" y="3151800"/>
              <a:chExt cx="7052392" cy="554400"/>
            </a:xfrm>
          </p:grpSpPr>
          <p:sp>
            <p:nvSpPr>
              <p:cNvPr id="12" name="모서리가 둥근 직사각형 39"/>
              <p:cNvSpPr/>
              <p:nvPr/>
            </p:nvSpPr>
            <p:spPr>
              <a:xfrm>
                <a:off x="1475613" y="3151800"/>
                <a:ext cx="7052392" cy="5544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ko-KR" altLang="en-US" sz="3200"/>
                  <a:t>일본정부              연합국 총사령부</a:t>
                </a:r>
              </a:p>
            </p:txBody>
          </p:sp>
          <p:cxnSp>
            <p:nvCxnSpPr>
              <p:cNvPr id="20" name="직선 화살표 연결선 19"/>
              <p:cNvCxnSpPr/>
              <p:nvPr/>
            </p:nvCxnSpPr>
            <p:spPr>
              <a:xfrm rot="10800000">
                <a:off x="4427982" y="3429000"/>
                <a:ext cx="57382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화살표 연결선 20"/>
              <p:cNvCxnSpPr/>
              <p:nvPr/>
            </p:nvCxnSpPr>
            <p:spPr>
              <a:xfrm>
                <a:off x="3707892" y="3429000"/>
                <a:ext cx="576072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아래쪽 화살표 21"/>
            <p:cNvSpPr/>
            <p:nvPr/>
          </p:nvSpPr>
          <p:spPr>
            <a:xfrm>
              <a:off x="4448800" y="2953288"/>
              <a:ext cx="288036" cy="43473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아래쪽 화살표 22"/>
            <p:cNvSpPr/>
            <p:nvPr/>
          </p:nvSpPr>
          <p:spPr>
            <a:xfrm>
              <a:off x="4448800" y="1941341"/>
              <a:ext cx="288036" cy="43473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아래쪽 화살표 23"/>
            <p:cNvSpPr/>
            <p:nvPr/>
          </p:nvSpPr>
          <p:spPr>
            <a:xfrm>
              <a:off x="4427982" y="4984074"/>
              <a:ext cx="288036" cy="43473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아래쪽 화살표 24"/>
            <p:cNvSpPr/>
            <p:nvPr/>
          </p:nvSpPr>
          <p:spPr>
            <a:xfrm>
              <a:off x="4448800" y="3994942"/>
              <a:ext cx="288036" cy="43473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5" name="그룹 31"/>
            <p:cNvGrpSpPr/>
            <p:nvPr/>
          </p:nvGrpSpPr>
          <p:grpSpPr>
            <a:xfrm>
              <a:off x="1634407" y="5418806"/>
              <a:ext cx="7052393" cy="554400"/>
              <a:chOff x="1475613" y="5214950"/>
              <a:chExt cx="7052393" cy="554400"/>
            </a:xfrm>
          </p:grpSpPr>
          <p:sp>
            <p:nvSpPr>
              <p:cNvPr id="14" name="모서리가 둥근 직사각형 39"/>
              <p:cNvSpPr/>
              <p:nvPr/>
            </p:nvSpPr>
            <p:spPr>
              <a:xfrm>
                <a:off x="1475613" y="5214950"/>
                <a:ext cx="7052393" cy="5544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ko-KR" altLang="en-US" sz="3200"/>
                  <a:t>천황의 권위       지금의 천황</a:t>
                </a:r>
              </a:p>
            </p:txBody>
          </p:sp>
          <p:cxnSp>
            <p:nvCxnSpPr>
              <p:cNvPr id="26" name="직선 화살표 연결선 25"/>
              <p:cNvCxnSpPr/>
              <p:nvPr/>
            </p:nvCxnSpPr>
            <p:spPr>
              <a:xfrm rot="16200000">
                <a:off x="4452161" y="5506616"/>
                <a:ext cx="52546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오른쪽 화살표 28"/>
              <p:cNvSpPr/>
              <p:nvPr/>
            </p:nvSpPr>
            <p:spPr>
              <a:xfrm>
                <a:off x="4893795" y="5368016"/>
                <a:ext cx="432054" cy="2772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</p:grpSp>
        <p:grpSp>
          <p:nvGrpSpPr>
            <p:cNvPr id="7" name="그룹 34"/>
            <p:cNvGrpSpPr/>
            <p:nvPr/>
          </p:nvGrpSpPr>
          <p:grpSpPr>
            <a:xfrm>
              <a:off x="1640449" y="1340739"/>
              <a:ext cx="7052392" cy="554400"/>
              <a:chOff x="1640449" y="1340739"/>
              <a:chExt cx="7052392" cy="554400"/>
            </a:xfrm>
          </p:grpSpPr>
          <p:sp>
            <p:nvSpPr>
              <p:cNvPr id="10" name="모서리가 둥근 직사각형 39"/>
              <p:cNvSpPr/>
              <p:nvPr/>
            </p:nvSpPr>
            <p:spPr>
              <a:xfrm>
                <a:off x="1640449" y="1340739"/>
                <a:ext cx="7052392" cy="5544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ko-KR" altLang="en-US" sz="3200"/>
                  <a:t>1945.8.15 천황 항복선언    패전국</a:t>
                </a:r>
              </a:p>
            </p:txBody>
          </p:sp>
          <p:cxnSp>
            <p:nvCxnSpPr>
              <p:cNvPr id="34" name="직선 화살표 연결선 33"/>
              <p:cNvCxnSpPr/>
              <p:nvPr/>
            </p:nvCxnSpPr>
            <p:spPr>
              <a:xfrm>
                <a:off x="6588252" y="1617939"/>
                <a:ext cx="43205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ko-KR" altLang="en-US"/>
              <a:t>일본 천황의 가족도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pic>
        <p:nvPicPr>
          <p:cNvPr id="18433" name="_x122739280" descr="EMB00001ab859fd"/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ko-KR" altLang="en-US"/>
              <a:t>이슈가 되는 천황 후계자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  <a:p>
            <a:endParaRPr lang="ko-KR" altLang="en-US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pic>
        <p:nvPicPr>
          <p:cNvPr id="10241" name="_x122739280" descr="EMB00001ab859fc"/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pic>
        <p:nvPicPr>
          <p:cNvPr id="12289" name="_x123258448" descr="EMB00001ab85a00"/>
          <p:cNvPicPr>
            <a:picLocks noChangeAspect="1" noChangeArrowheads="1"/>
          </p:cNvPicPr>
          <p:nvPr/>
        </p:nvPicPr>
        <p:blipFill rotWithShape="1"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357686" y="571480"/>
            <a:ext cx="4500562" cy="4357718"/>
          </a:xfrm>
          <a:prstGeom prst="rect">
            <a:avLst/>
          </a:prstGeom>
          <a:noFill/>
        </p:spPr>
      </p:pic>
      <p:sp>
        <p:nvSpPr>
          <p:cNvPr id="6" name="순서도: 대체 처리 5"/>
          <p:cNvSpPr/>
          <p:nvPr/>
        </p:nvSpPr>
        <p:spPr>
          <a:xfrm>
            <a:off x="4357686" y="5072074"/>
            <a:ext cx="4500594" cy="571504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>
                <a:solidFill>
                  <a:schemeClr val="tx1"/>
                </a:solidFill>
              </a:rPr>
              <a:t>올해로 </a:t>
            </a:r>
            <a:r>
              <a:rPr lang="en-US" altLang="ko-KR">
                <a:solidFill>
                  <a:schemeClr val="tx1"/>
                </a:solidFill>
              </a:rPr>
              <a:t>8</a:t>
            </a:r>
            <a:r>
              <a:rPr lang="ko-KR" altLang="en-US">
                <a:solidFill>
                  <a:schemeClr val="tx1"/>
                </a:solidFill>
              </a:rPr>
              <a:t>살인 히사히토 왕손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00034" y="571480"/>
            <a:ext cx="3500462" cy="4376739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8" name="순서도: 대체 처리 7"/>
          <p:cNvSpPr/>
          <p:nvPr/>
        </p:nvSpPr>
        <p:spPr>
          <a:xfrm>
            <a:off x="500034" y="5072074"/>
            <a:ext cx="3571900" cy="571504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>
                <a:solidFill>
                  <a:schemeClr val="tx1"/>
                </a:solidFill>
              </a:rPr>
              <a:t>현재 </a:t>
            </a:r>
            <a:r>
              <a:rPr lang="en-US" altLang="ko-KR">
                <a:solidFill>
                  <a:schemeClr val="tx1"/>
                </a:solidFill>
              </a:rPr>
              <a:t>14</a:t>
            </a:r>
            <a:r>
              <a:rPr lang="ko-KR" altLang="en-US">
                <a:solidFill>
                  <a:schemeClr val="tx1"/>
                </a:solidFill>
              </a:rPr>
              <a:t>살인 도시노미야 아이코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188550"/>
            <a:ext cx="8229600" cy="6120850"/>
          </a:xfrm>
        </p:spPr>
        <p:txBody>
          <a:bodyPr/>
          <a:lstStyle/>
          <a:p>
            <a:endParaRPr lang="en-US" altLang="ko-KR" sz="3600"/>
          </a:p>
          <a:p>
            <a:pPr>
              <a:lnSpc>
                <a:spcPct val="130000"/>
              </a:lnSpc>
              <a:buNone/>
            </a:pPr>
            <a:r>
              <a:rPr lang="ko-KR" altLang="en-US" sz="3700" spc="5"/>
              <a:t>1.일본의 관료제의 구조</a:t>
            </a:r>
            <a:r>
              <a:rPr lang="en-US" altLang="ko-KR" sz="3700" spc="5"/>
              <a:t>,</a:t>
            </a:r>
            <a:r>
              <a:rPr lang="ko-KR" altLang="en-US" sz="3700" spc="5"/>
              <a:t>특징과 문제점</a:t>
            </a:r>
          </a:p>
          <a:p>
            <a:pPr lvl="0">
              <a:buNone/>
            </a:pPr>
            <a:r>
              <a:rPr lang="ko-KR" altLang="en-US" sz="3800"/>
              <a:t>2</a:t>
            </a:r>
            <a:r>
              <a:rPr lang="en-US" altLang="ko-KR" sz="3800"/>
              <a:t>.</a:t>
            </a:r>
            <a:r>
              <a:rPr lang="ko-KR" altLang="en-US" sz="3800"/>
              <a:t>관료주도의 사회구조의 역사적 배경</a:t>
            </a:r>
          </a:p>
          <a:p>
            <a:pPr lvl="0">
              <a:buNone/>
            </a:pPr>
            <a:r>
              <a:rPr lang="ko-KR" altLang="en-US" sz="3800"/>
              <a:t>3</a:t>
            </a:r>
            <a:r>
              <a:rPr lang="en-US" altLang="ko-KR" sz="3800"/>
              <a:t>.</a:t>
            </a:r>
            <a:r>
              <a:rPr lang="ko-KR" altLang="en-US" sz="3800"/>
              <a:t>전전시기와 전후시기의 관료제도</a:t>
            </a:r>
          </a:p>
          <a:p>
            <a:pPr lvl="0">
              <a:buNone/>
            </a:pPr>
            <a:r>
              <a:rPr lang="ko-KR" altLang="en-US" sz="3800"/>
              <a:t>4</a:t>
            </a:r>
            <a:r>
              <a:rPr lang="en-US" altLang="ko-KR" sz="3800"/>
              <a:t>.</a:t>
            </a:r>
            <a:r>
              <a:rPr lang="ko-KR" altLang="en-US" sz="3800"/>
              <a:t>일본관료제도의 어두운 면</a:t>
            </a:r>
          </a:p>
          <a:p>
            <a:pPr lvl="0">
              <a:buNone/>
            </a:pPr>
            <a:r>
              <a:rPr lang="ko-KR" altLang="en-US" sz="3800"/>
              <a:t>5</a:t>
            </a:r>
            <a:r>
              <a:rPr lang="en-US" altLang="ko-KR" sz="3800"/>
              <a:t>.</a:t>
            </a:r>
            <a:r>
              <a:rPr lang="ko-KR" altLang="en-US" sz="3800"/>
              <a:t>향후 일본의 행정개혁의 방향은</a:t>
            </a:r>
            <a:r>
              <a:rPr lang="en-US" altLang="ko-KR" sz="3800"/>
              <a:t>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428596" y="214291"/>
          <a:ext cx="5715040" cy="6523699"/>
        </p:xfrm>
        <a:graphic>
          <a:graphicData uri="http://schemas.openxmlformats.org/drawingml/2006/table">
            <a:tbl>
              <a:tblPr/>
              <a:tblGrid>
                <a:gridCol w="1771434"/>
                <a:gridCol w="3943606"/>
              </a:tblGrid>
              <a:tr h="269469"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 b="1">
                          <a:solidFill>
                            <a:srgbClr val="000000"/>
                          </a:solidFill>
                          <a:latin typeface="바탕"/>
                        </a:rPr>
                        <a:t> 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 b="1">
                          <a:solidFill>
                            <a:srgbClr val="000000"/>
                          </a:solidFill>
                          <a:latin typeface="바탕"/>
                        </a:rPr>
                        <a:t>                                 일본의  중앙 성청 개편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496" marR="44496" marT="22248" marB="22248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9469"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 b="1">
                          <a:solidFill>
                            <a:srgbClr val="000000"/>
                          </a:solidFill>
                          <a:latin typeface="바탕"/>
                        </a:rPr>
                        <a:t>옛이름 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 b="1">
                          <a:solidFill>
                            <a:srgbClr val="000000"/>
                          </a:solidFill>
                          <a:latin typeface="바탕"/>
                        </a:rPr>
                        <a:t>새이름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63536"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총리부</a:t>
                      </a:r>
                    </a:p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경제기획청</a:t>
                      </a:r>
                    </a:p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오키나와개발청</a:t>
                      </a:r>
                    </a:p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금융재생위원회</a:t>
                      </a: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 b="1">
                          <a:solidFill>
                            <a:srgbClr val="000000"/>
                          </a:solidFill>
                          <a:latin typeface="바탕"/>
                        </a:rPr>
                        <a:t>내각부</a:t>
                      </a: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5235"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우정성</a:t>
                      </a:r>
                    </a:p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자치성</a:t>
                      </a:r>
                    </a:p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총무성</a:t>
                      </a: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 b="1">
                          <a:solidFill>
                            <a:srgbClr val="000000"/>
                          </a:solidFill>
                          <a:latin typeface="바탕"/>
                        </a:rPr>
                        <a:t>총무성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9469"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법무성</a:t>
                      </a: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 b="0">
                          <a:solidFill>
                            <a:srgbClr val="000000"/>
                          </a:solidFill>
                          <a:latin typeface="바탕"/>
                        </a:rPr>
                        <a:t>법무성</a:t>
                      </a: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9469"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외무성</a:t>
                      </a: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 b="0">
                          <a:solidFill>
                            <a:srgbClr val="000000"/>
                          </a:solidFill>
                          <a:latin typeface="바탕"/>
                        </a:rPr>
                        <a:t>외무성</a:t>
                      </a: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931"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대장성</a:t>
                      </a: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 b="1">
                          <a:solidFill>
                            <a:srgbClr val="000000"/>
                          </a:solidFill>
                          <a:latin typeface="바탕"/>
                        </a:rPr>
                        <a:t>재무성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7352"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문부성</a:t>
                      </a:r>
                    </a:p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과학기술청</a:t>
                      </a: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 b="1">
                          <a:solidFill>
                            <a:srgbClr val="000000"/>
                          </a:solidFill>
                          <a:latin typeface="바탕"/>
                        </a:rPr>
                        <a:t>문부과학성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7352"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후생성</a:t>
                      </a:r>
                    </a:p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노동성</a:t>
                      </a: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 b="1">
                          <a:solidFill>
                            <a:srgbClr val="000000"/>
                          </a:solidFill>
                          <a:latin typeface="바탕"/>
                        </a:rPr>
                        <a:t>후생노동성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9469"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농림수산성</a:t>
                      </a: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 b="0">
                          <a:solidFill>
                            <a:srgbClr val="000000"/>
                          </a:solidFill>
                          <a:latin typeface="바탕"/>
                        </a:rPr>
                        <a:t>농림수산성</a:t>
                      </a: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9469"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통산산업성</a:t>
                      </a: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 b="1">
                          <a:solidFill>
                            <a:srgbClr val="000000"/>
                          </a:solidFill>
                          <a:latin typeface="바탕"/>
                        </a:rPr>
                        <a:t>경제산업성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63536"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운수성</a:t>
                      </a:r>
                    </a:p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건설성</a:t>
                      </a:r>
                    </a:p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홋카이도개발청</a:t>
                      </a:r>
                    </a:p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국토청</a:t>
                      </a: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 b="1">
                          <a:solidFill>
                            <a:srgbClr val="000000"/>
                          </a:solidFill>
                          <a:latin typeface="바탕"/>
                        </a:rPr>
                        <a:t>국토교통성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9469"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환경청</a:t>
                      </a: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 b="1">
                          <a:solidFill>
                            <a:srgbClr val="000000"/>
                          </a:solidFill>
                          <a:latin typeface="바탕"/>
                        </a:rPr>
                        <a:t>환경성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9469"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바탕"/>
                        </a:rPr>
                        <a:t>방위청</a:t>
                      </a: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ko-KR" altLang="en-US" sz="1000" b="1">
                          <a:solidFill>
                            <a:srgbClr val="000000"/>
                          </a:solidFill>
                          <a:latin typeface="바탕"/>
                        </a:rPr>
                        <a:t>방위청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44496" marR="44496" marT="22248" marB="2224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6500826" y="2500306"/>
            <a:ext cx="2643174" cy="15001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2001</a:t>
            </a:r>
            <a:r>
              <a:rPr lang="ko-KR" altLang="en-US">
                <a:solidFill>
                  <a:schemeClr val="tx1"/>
                </a:solidFill>
              </a:rPr>
              <a:t>년에 실시된       중앙 성청 개편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6500826" y="4000504"/>
            <a:ext cx="2643174" cy="9029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ko-KR" altLang="en-US"/>
              <a:t>신 성청의 굵은 글씨는 새로 설치되거나 명칭을 변경한 성청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ko-KR" altLang="en-US">
                <a:ea typeface="굴림"/>
              </a:rPr>
              <a:t>일본관료제의 구조</a:t>
            </a:r>
            <a:endParaRPr lang="en-US" altLang="ko-KR">
              <a:ea typeface="굴림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3357554" y="4714884"/>
            <a:ext cx="1357322" cy="928694"/>
          </a:xfrm>
          <a:prstGeom prst="roundRect">
            <a:avLst>
              <a:gd name="adj" fmla="val 16667"/>
            </a:avLst>
          </a:prstGeom>
          <a:blipFill rotWithShape="1">
            <a:blip r:embed="rId2" cstate="print">
              <a:alphaModFix/>
              <a:lum/>
            </a:blip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</a:ln>
          <a:effectLst/>
        </p:spPr>
        <p:txBody>
          <a:bodyPr vert="horz" wrap="square" lIns="91440" tIns="45720" rIns="91440" bIns="45720" anchor="b" anchorCtr="1"/>
          <a:lstStyle/>
          <a:p>
            <a:pPr marL="0" indent="0" algn="l" defTabSz="1260157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1600" b="0" i="0">
                <a:solidFill>
                  <a:srgbClr val="FFFF00"/>
                </a:solidFill>
                <a:ea typeface="굴림"/>
              </a:rPr>
              <a:t>농림수산성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2000232" y="5643578"/>
            <a:ext cx="1357322" cy="928694"/>
          </a:xfrm>
          <a:prstGeom prst="roundRect">
            <a:avLst>
              <a:gd name="adj" fmla="val 16667"/>
            </a:avLst>
          </a:prstGeom>
          <a:blipFill rotWithShape="1">
            <a:blip r:embed="rId3" cstate="print">
              <a:alphaModFix/>
              <a:lum/>
            </a:blip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</a:ln>
          <a:effectLst/>
        </p:spPr>
        <p:txBody>
          <a:bodyPr vert="horz" wrap="square" lIns="91440" tIns="45720" rIns="91440" bIns="45720" anchor="b" anchorCtr="1"/>
          <a:lstStyle/>
          <a:p>
            <a:pPr marL="0" indent="0" algn="l" defTabSz="1260157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1800" b="0" i="0">
                <a:solidFill>
                  <a:srgbClr val="FFFF00"/>
                </a:solidFill>
                <a:ea typeface="굴림"/>
              </a:rPr>
              <a:t>환경성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6643702" y="4500570"/>
            <a:ext cx="1357322" cy="928694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</a:ln>
          <a:effectLst/>
        </p:spPr>
        <p:txBody>
          <a:bodyPr vert="horz" wrap="square" lIns="91440" tIns="45720" rIns="91440" bIns="45720" anchor="b" anchorCtr="1"/>
          <a:lstStyle/>
          <a:p>
            <a:pPr marL="0" indent="0" algn="l" defTabSz="1260157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1400" b="0" i="0">
                <a:solidFill>
                  <a:srgbClr val="FFFF00"/>
                </a:solidFill>
                <a:ea typeface="굴림"/>
              </a:rPr>
              <a:t>안전보장회의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6643702" y="3571876"/>
            <a:ext cx="1357322" cy="928694"/>
          </a:xfrm>
          <a:prstGeom prst="roundRect">
            <a:avLst>
              <a:gd name="adj" fmla="val 16667"/>
            </a:avLst>
          </a:prstGeom>
          <a:blipFill rotWithShape="1">
            <a:blip r:embed="rId4" cstate="print">
              <a:alphaModFix/>
              <a:lum/>
            </a:blip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</a:ln>
          <a:effectLst/>
        </p:spPr>
        <p:txBody>
          <a:bodyPr vert="horz" wrap="square" lIns="91440" tIns="45720" rIns="91440" bIns="45720" anchor="b" anchorCtr="1"/>
          <a:lstStyle/>
          <a:p>
            <a:pPr marL="0" indent="0" algn="l" defTabSz="1260157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>
                <a:solidFill>
                  <a:srgbClr val="FFFF00"/>
                </a:solidFill>
              </a:rPr>
              <a:t>인사원</a:t>
            </a:r>
            <a:endParaRPr lang="ko-KR" altLang="en-US" sz="1800" b="0" i="0">
              <a:solidFill>
                <a:srgbClr val="FFFF00"/>
              </a:solidFill>
              <a:ea typeface="굴림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6643702" y="2643182"/>
            <a:ext cx="1357322" cy="928694"/>
          </a:xfrm>
          <a:prstGeom prst="roundRect">
            <a:avLst>
              <a:gd name="adj" fmla="val 16667"/>
            </a:avLst>
          </a:prstGeom>
          <a:blipFill rotWithShape="1">
            <a:blip r:embed="rId5" cstate="print">
              <a:alphaModFix/>
              <a:lum/>
            </a:blip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</a:ln>
          <a:effectLst/>
        </p:spPr>
        <p:txBody>
          <a:bodyPr vert="horz" wrap="square" lIns="91440" tIns="45720" rIns="91440" bIns="45720" anchor="b" anchorCtr="1"/>
          <a:lstStyle/>
          <a:p>
            <a:pPr marL="0" indent="0" algn="l" defTabSz="1260157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1600" b="0" i="0">
                <a:solidFill>
                  <a:srgbClr val="FFFF00"/>
                </a:solidFill>
                <a:ea typeface="굴림"/>
              </a:rPr>
              <a:t>내각법제국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6643702" y="5429264"/>
            <a:ext cx="1357322" cy="928694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</a:ln>
          <a:effectLst/>
        </p:spPr>
        <p:txBody>
          <a:bodyPr vert="horz" wrap="square" lIns="91440" tIns="45720" rIns="91440" bIns="45720" anchor="b" anchorCtr="1"/>
          <a:lstStyle/>
          <a:p>
            <a:pPr marL="0" indent="0" algn="l" defTabSz="1260157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1400" b="0" i="0">
                <a:solidFill>
                  <a:srgbClr val="FFFF00"/>
                </a:solidFill>
                <a:ea typeface="굴림"/>
              </a:rPr>
              <a:t>회계 감사원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642910" y="5643578"/>
            <a:ext cx="1357322" cy="928694"/>
          </a:xfrm>
          <a:prstGeom prst="roundRect">
            <a:avLst>
              <a:gd name="adj" fmla="val 16667"/>
            </a:avLst>
          </a:prstGeom>
          <a:blipFill rotWithShape="1">
            <a:blip r:embed="rId6" cstate="print">
              <a:alphaModFix/>
              <a:lum/>
            </a:blip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</a:ln>
          <a:effectLst/>
        </p:spPr>
        <p:txBody>
          <a:bodyPr vert="horz" wrap="square" lIns="91440" tIns="45720" rIns="91440" bIns="45720" anchor="b" anchorCtr="1"/>
          <a:lstStyle/>
          <a:p>
            <a:pPr marL="0" indent="0" algn="l" defTabSz="1260157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1800" b="0" i="0">
                <a:solidFill>
                  <a:srgbClr val="FFFF00"/>
                </a:solidFill>
                <a:ea typeface="굴림"/>
              </a:rPr>
              <a:t>방위성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357554" y="5643578"/>
            <a:ext cx="1357322" cy="928694"/>
          </a:xfrm>
          <a:prstGeom prst="roundRect">
            <a:avLst>
              <a:gd name="adj" fmla="val 16667"/>
            </a:avLst>
          </a:prstGeom>
          <a:blipFill rotWithShape="1">
            <a:blip r:embed="rId7" cstate="print">
              <a:alphaModFix/>
              <a:lum/>
            </a:blip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</a:ln>
          <a:effectLst/>
        </p:spPr>
        <p:txBody>
          <a:bodyPr vert="horz" wrap="square" lIns="91440" tIns="45720" rIns="91440" bIns="45720" anchor="b" anchorCtr="1"/>
          <a:lstStyle/>
          <a:p>
            <a:pPr marL="0" indent="0" algn="l" defTabSz="1260157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1600" b="0" i="0">
                <a:solidFill>
                  <a:srgbClr val="FFFF00"/>
                </a:solidFill>
                <a:ea typeface="굴림"/>
              </a:rPr>
              <a:t>국토교통성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000232" y="3786190"/>
            <a:ext cx="1357322" cy="928694"/>
          </a:xfrm>
          <a:prstGeom prst="roundRect">
            <a:avLst>
              <a:gd name="adj" fmla="val 16667"/>
            </a:avLst>
          </a:prstGeom>
          <a:blipFill rotWithShape="1">
            <a:blip r:embed="rId8" cstate="print">
              <a:alphaModFix/>
              <a:lum/>
            </a:blip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</a:ln>
          <a:effectLst/>
        </p:spPr>
        <p:txBody>
          <a:bodyPr vert="horz" wrap="square" lIns="91440" tIns="45720" rIns="91440" bIns="45720" anchor="b" anchorCtr="1"/>
          <a:lstStyle/>
          <a:p>
            <a:pPr marL="0" indent="0" algn="l" defTabSz="1260157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1600" b="0" i="0">
                <a:solidFill>
                  <a:srgbClr val="FFFF00"/>
                </a:solidFill>
                <a:ea typeface="굴림"/>
              </a:rPr>
              <a:t>후생노동성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714876" y="5643578"/>
            <a:ext cx="1357322" cy="928694"/>
          </a:xfrm>
          <a:prstGeom prst="roundRect">
            <a:avLst>
              <a:gd name="adj" fmla="val 16667"/>
            </a:avLst>
          </a:prstGeom>
          <a:blipFill rotWithShape="1">
            <a:blip r:embed="rId9" cstate="print">
              <a:alphaModFix/>
              <a:lum/>
            </a:blip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</a:ln>
          <a:effectLst/>
        </p:spPr>
        <p:txBody>
          <a:bodyPr vert="horz" wrap="square" lIns="91440" tIns="45720" rIns="91440" bIns="45720" anchor="b" anchorCtr="1"/>
          <a:lstStyle/>
          <a:p>
            <a:pPr marL="0" indent="0" algn="l" defTabSz="1260157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1800" b="0" i="0">
                <a:solidFill>
                  <a:srgbClr val="FFFF00"/>
                </a:solidFill>
                <a:ea typeface="굴림"/>
              </a:rPr>
              <a:t>재무성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4714876" y="4714884"/>
            <a:ext cx="1357322" cy="928694"/>
          </a:xfrm>
          <a:prstGeom prst="roundRect">
            <a:avLst>
              <a:gd name="adj" fmla="val 16667"/>
            </a:avLst>
          </a:prstGeom>
          <a:blipFill rotWithShape="1">
            <a:blip r:embed="rId10" cstate="print">
              <a:alphaModFix/>
              <a:lum/>
            </a:blip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</a:ln>
          <a:effectLst/>
        </p:spPr>
        <p:txBody>
          <a:bodyPr vert="horz" wrap="square" lIns="91440" tIns="45720" rIns="91440" bIns="45720" anchor="b" anchorCtr="1"/>
          <a:lstStyle/>
          <a:p>
            <a:pPr marL="0" indent="0" algn="l" defTabSz="1260157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1800" b="0" i="0">
                <a:solidFill>
                  <a:srgbClr val="FFFF00"/>
                </a:solidFill>
                <a:ea typeface="굴림"/>
              </a:rPr>
              <a:t>법무성</a:t>
            </a: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57554" y="3786190"/>
            <a:ext cx="1357322" cy="928694"/>
          </a:xfrm>
          <a:prstGeom prst="roundRect">
            <a:avLst>
              <a:gd name="adj" fmla="val 16667"/>
            </a:avLst>
          </a:prstGeom>
          <a:blipFill rotWithShape="1">
            <a:blip r:embed="rId11" cstate="print">
              <a:alphaModFix/>
              <a:lum/>
            </a:blip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</a:ln>
          <a:effectLst/>
        </p:spPr>
        <p:txBody>
          <a:bodyPr vert="horz" wrap="square" lIns="91440" tIns="45720" rIns="91440" bIns="45720" anchor="b" anchorCtr="1"/>
          <a:lstStyle/>
          <a:p>
            <a:pPr marL="0" indent="0" algn="l" defTabSz="1260157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1600">
                <a:solidFill>
                  <a:srgbClr val="FFFF00"/>
                </a:solidFill>
              </a:rPr>
              <a:t>경제산업성</a:t>
            </a:r>
            <a:endParaRPr lang="ko-KR" altLang="en-US" sz="1600" b="0" i="0">
              <a:solidFill>
                <a:srgbClr val="FFFF00"/>
              </a:solidFill>
              <a:ea typeface="굴림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2000232" y="4714884"/>
            <a:ext cx="1357322" cy="928694"/>
          </a:xfrm>
          <a:prstGeom prst="roundRect">
            <a:avLst>
              <a:gd name="adj" fmla="val 16667"/>
            </a:avLst>
          </a:prstGeom>
          <a:blipFill rotWithShape="1">
            <a:blip r:embed="rId12" cstate="print">
              <a:alphaModFix/>
              <a:lum/>
            </a:blip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</a:ln>
          <a:effectLst/>
        </p:spPr>
        <p:txBody>
          <a:bodyPr vert="horz" wrap="square" lIns="91440" tIns="45720" rIns="91440" bIns="45720" anchor="b" anchorCtr="1"/>
          <a:lstStyle/>
          <a:p>
            <a:pPr marL="0" indent="0" algn="l" defTabSz="1260157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1600" b="0" i="0">
                <a:solidFill>
                  <a:srgbClr val="FFFF00"/>
                </a:solidFill>
                <a:ea typeface="굴림"/>
              </a:rPr>
              <a:t>문부과학성</a:t>
            </a:r>
          </a:p>
        </p:txBody>
      </p:sp>
      <p:sp>
        <p:nvSpPr>
          <p:cNvPr id="19" name="모서리가 둥근 직사각형 18"/>
          <p:cNvSpPr/>
          <p:nvPr/>
        </p:nvSpPr>
        <p:spPr>
          <a:xfrm>
            <a:off x="642910" y="3786190"/>
            <a:ext cx="1357322" cy="928694"/>
          </a:xfrm>
          <a:prstGeom prst="roundRect">
            <a:avLst>
              <a:gd name="adj" fmla="val 16667"/>
            </a:avLst>
          </a:prstGeom>
          <a:blipFill rotWithShape="1">
            <a:blip r:embed="rId13" cstate="print">
              <a:alphaModFix/>
              <a:lum/>
            </a:blip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</a:ln>
          <a:effectLst/>
        </p:spPr>
        <p:txBody>
          <a:bodyPr vert="horz" wrap="square" lIns="91440" tIns="45720" rIns="91440" bIns="45720" anchor="b" anchorCtr="1"/>
          <a:lstStyle/>
          <a:p>
            <a:pPr marL="0" indent="0" algn="l" defTabSz="1260157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b="0" i="0">
                <a:solidFill>
                  <a:srgbClr val="FFFF00"/>
                </a:solidFill>
                <a:ea typeface="굴림"/>
              </a:rPr>
              <a:t>외무성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6643702" y="1714488"/>
            <a:ext cx="1357322" cy="928694"/>
          </a:xfrm>
          <a:prstGeom prst="roundRect">
            <a:avLst>
              <a:gd name="adj" fmla="val 16667"/>
            </a:avLst>
          </a:prstGeom>
          <a:blipFill rotWithShape="1">
            <a:blip r:embed="rId14" cstate="print">
              <a:alphaModFix/>
              <a:lum/>
            </a:blip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</a:ln>
          <a:effectLst/>
        </p:spPr>
        <p:txBody>
          <a:bodyPr vert="horz" wrap="square" lIns="91440" tIns="45720" rIns="91440" bIns="45720" anchor="b" anchorCtr="1"/>
          <a:lstStyle/>
          <a:p>
            <a:pPr marL="0" indent="0" algn="l" defTabSz="1260157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1800" b="0" i="0">
                <a:solidFill>
                  <a:srgbClr val="FFFF00"/>
                </a:solidFill>
                <a:ea typeface="굴림"/>
              </a:rPr>
              <a:t>내각관방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642910" y="4714884"/>
            <a:ext cx="1357322" cy="928694"/>
          </a:xfrm>
          <a:prstGeom prst="roundRect">
            <a:avLst>
              <a:gd name="adj" fmla="val 16667"/>
            </a:avLst>
          </a:prstGeom>
          <a:blipFill rotWithShape="1">
            <a:blip r:embed="rId15" cstate="print">
              <a:alphaModFix/>
              <a:lum/>
            </a:blip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</a:ln>
          <a:effectLst/>
        </p:spPr>
        <p:txBody>
          <a:bodyPr vert="horz" wrap="square" lIns="91440" tIns="45720" rIns="91440" bIns="45720" anchor="b" anchorCtr="1"/>
          <a:lstStyle/>
          <a:p>
            <a:pPr marL="0" indent="0" algn="l" defTabSz="1260157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ko-KR" altLang="en-US" sz="1800" b="0" i="0">
                <a:solidFill>
                  <a:srgbClr val="FFFF00"/>
                </a:solidFill>
                <a:ea typeface="굴림"/>
              </a:rPr>
              <a:t>총무성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1285852" y="1214422"/>
            <a:ext cx="2214578" cy="1928826"/>
          </a:xfrm>
          <a:prstGeom prst="roundRect">
            <a:avLst>
              <a:gd name="adj" fmla="val 16667"/>
            </a:avLst>
          </a:prstGeom>
          <a:blipFill rotWithShape="1">
            <a:blip r:embed="rId16" cstate="print">
              <a:alphaModFix/>
              <a:lum/>
            </a:blip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</a:ln>
          <a:effectLst/>
        </p:spPr>
        <p:txBody>
          <a:bodyPr vert="horz" wrap="square" lIns="91440" tIns="45720" rIns="91440" bIns="45720" anchor="t" anchorCtr="0"/>
          <a:lstStyle/>
          <a:p>
            <a:pPr marL="0" indent="0" algn="l" defTabSz="1260157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ko-KR" altLang="en-US" sz="1800" b="0" i="0">
              <a:solidFill>
                <a:schemeClr val="tx1"/>
              </a:solidFill>
              <a:ea typeface="굴림"/>
            </a:endParaRPr>
          </a:p>
        </p:txBody>
      </p:sp>
      <p:pic>
        <p:nvPicPr>
          <p:cNvPr id="25602" name="Picture 2" descr="정치인 아베 신조 이미지"/>
          <p:cNvPicPr>
            <a:picLocks noChangeAspect="1" noChangeArrowheads="1"/>
          </p:cNvPicPr>
          <p:nvPr/>
        </p:nvPicPr>
        <p:blipFill rotWithShape="1">
          <a:blip r:embed="rId17" cstate="print">
            <a:alphaModFix/>
            <a:lum/>
          </a:blip>
          <a:srcRect/>
          <a:stretch>
            <a:fillRect/>
          </a:stretch>
        </p:blipFill>
        <p:spPr>
          <a:xfrm>
            <a:off x="4000496" y="1428736"/>
            <a:ext cx="1643074" cy="1643074"/>
          </a:xfrm>
          <a:prstGeom prst="rect">
            <a:avLst/>
          </a:prstGeom>
          <a:noFill/>
        </p:spPr>
      </p:pic>
      <p:sp>
        <p:nvSpPr>
          <p:cNvPr id="24" name="직사각형 23"/>
          <p:cNvSpPr/>
          <p:nvPr/>
        </p:nvSpPr>
        <p:spPr>
          <a:xfrm>
            <a:off x="4071934" y="3214686"/>
            <a:ext cx="1500198" cy="50006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>
                <a:solidFill>
                  <a:srgbClr val="FFFF00"/>
                </a:solidFill>
              </a:rPr>
              <a:t>아베 신조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jalan.net/assets/global/kor/img/pages/top/map_japan_463x294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Diagram group"/>
          <p:cNvGrpSpPr/>
          <p:nvPr/>
        </p:nvGrpSpPr>
        <p:grpSpPr>
          <a:xfrm>
            <a:off x="3571868" y="2428868"/>
            <a:ext cx="2143399" cy="2143399"/>
            <a:chOff x="2817017" y="2264055"/>
            <a:chExt cx="2143399" cy="2143399"/>
          </a:xfrm>
        </p:grpSpPr>
        <p:grpSp>
          <p:nvGrpSpPr>
            <p:cNvPr id="3" name="그룹 5"/>
            <p:cNvGrpSpPr/>
            <p:nvPr/>
          </p:nvGrpSpPr>
          <p:grpSpPr>
            <a:xfrm>
              <a:off x="2817017" y="2264055"/>
              <a:ext cx="2143399" cy="2143399"/>
              <a:chOff x="2817017" y="2264055"/>
              <a:chExt cx="2143399" cy="2143399"/>
            </a:xfrm>
          </p:grpSpPr>
          <p:sp>
            <p:nvSpPr>
              <p:cNvPr id="7" name="타원 6"/>
              <p:cNvSpPr/>
              <p:nvPr/>
            </p:nvSpPr>
            <p:spPr>
              <a:xfrm>
                <a:off x="2817017" y="2264055"/>
                <a:ext cx="2143399" cy="2143399"/>
              </a:xfrm>
              <a:prstGeom prst="ellipse">
                <a:avLst/>
              </a:prstGeom>
            </p:spPr>
            <p:style>
              <a:ln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lvl="0"/>
                <a:r>
                  <a:rPr lang="ko-KR" altLang="en-US" sz="2400"/>
                  <a:t> </a:t>
                </a:r>
              </a:p>
              <a:p>
                <a:pPr lvl="0"/>
                <a:r>
                  <a:rPr lang="ko-KR" altLang="en-US" sz="2400"/>
                  <a:t>  </a:t>
                </a:r>
                <a:r>
                  <a:rPr lang="ko-KR" altLang="en-US" sz="2400" b="1"/>
                  <a:t>일본의    관료주의</a:t>
                </a:r>
              </a:p>
            </p:txBody>
          </p:sp>
          <p:sp>
            <p:nvSpPr>
              <p:cNvPr id="8" name="타원 4"/>
              <p:cNvSpPr/>
              <p:nvPr/>
            </p:nvSpPr>
            <p:spPr>
              <a:xfrm>
                <a:off x="3130911" y="2577948"/>
                <a:ext cx="1515611" cy="15156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vert="horz" wrap="square" lIns="41275" tIns="41275" rIns="41275" bIns="41275" anchor="ctr" anchorCtr="0">
                <a:noAutofit/>
              </a:bodyPr>
              <a:lstStyle/>
              <a:p>
                <a:pPr lvl="0" algn="ctr" defTabSz="3240405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6500"/>
              </a:p>
            </p:txBody>
          </p:sp>
        </p:grpSp>
      </p:grpSp>
      <p:grpSp>
        <p:nvGrpSpPr>
          <p:cNvPr id="4" name="Diagram group"/>
          <p:cNvGrpSpPr/>
          <p:nvPr/>
        </p:nvGrpSpPr>
        <p:grpSpPr>
          <a:xfrm>
            <a:off x="642910" y="1500174"/>
            <a:ext cx="2907885" cy="1053674"/>
            <a:chOff x="0" y="1307544"/>
            <a:chExt cx="2907885" cy="1053674"/>
          </a:xfrm>
        </p:grpSpPr>
        <p:grpSp>
          <p:nvGrpSpPr>
            <p:cNvPr id="5" name="그룹 10"/>
            <p:cNvGrpSpPr/>
            <p:nvPr/>
          </p:nvGrpSpPr>
          <p:grpSpPr>
            <a:xfrm>
              <a:off x="0" y="1307544"/>
              <a:ext cx="2907885" cy="1053674"/>
              <a:chOff x="0" y="1307544"/>
              <a:chExt cx="2907885" cy="1053674"/>
            </a:xfrm>
          </p:grpSpPr>
          <p:sp>
            <p:nvSpPr>
              <p:cNvPr id="12" name="모서리가 둥근 직사각형 11"/>
              <p:cNvSpPr/>
              <p:nvPr/>
            </p:nvSpPr>
            <p:spPr>
              <a:xfrm>
                <a:off x="0" y="1307544"/>
                <a:ext cx="2907885" cy="105367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모서리가 둥근 직사각형 4"/>
              <p:cNvSpPr/>
              <p:nvPr/>
            </p:nvSpPr>
            <p:spPr>
              <a:xfrm>
                <a:off x="30861" y="1338405"/>
                <a:ext cx="2846163" cy="99195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vert="horz" wrap="square" lIns="43814" tIns="43814" rIns="43814" bIns="43814" anchor="ctr" anchorCtr="0">
                <a:noAutofit/>
              </a:bodyPr>
              <a:lstStyle/>
              <a:p>
                <a:pPr lvl="0" algn="ctr" defTabSz="1350168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300" b="1"/>
                  <a:t>성청 종할주의</a:t>
                </a:r>
              </a:p>
            </p:txBody>
          </p:sp>
        </p:grpSp>
      </p:grpSp>
      <p:grpSp>
        <p:nvGrpSpPr>
          <p:cNvPr id="6" name="Diagram group"/>
          <p:cNvGrpSpPr/>
          <p:nvPr/>
        </p:nvGrpSpPr>
        <p:grpSpPr>
          <a:xfrm>
            <a:off x="5851898" y="4500570"/>
            <a:ext cx="3292102" cy="1094556"/>
            <a:chOff x="4707692" y="1368157"/>
            <a:chExt cx="3292102" cy="1094556"/>
          </a:xfrm>
        </p:grpSpPr>
        <p:grpSp>
          <p:nvGrpSpPr>
            <p:cNvPr id="9" name="그룹 14"/>
            <p:cNvGrpSpPr/>
            <p:nvPr/>
          </p:nvGrpSpPr>
          <p:grpSpPr>
            <a:xfrm>
              <a:off x="4707692" y="1368157"/>
              <a:ext cx="3292102" cy="1094556"/>
              <a:chOff x="4707692" y="1368157"/>
              <a:chExt cx="3292102" cy="1094556"/>
            </a:xfrm>
          </p:grpSpPr>
          <p:sp>
            <p:nvSpPr>
              <p:cNvPr id="16" name="모서리가 둥근 직사각형 15"/>
              <p:cNvSpPr/>
              <p:nvPr/>
            </p:nvSpPr>
            <p:spPr>
              <a:xfrm>
                <a:off x="4707692" y="1368157"/>
                <a:ext cx="3292102" cy="109455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모서리가 둥근 직사각형 4"/>
              <p:cNvSpPr/>
              <p:nvPr/>
            </p:nvSpPr>
            <p:spPr>
              <a:xfrm>
                <a:off x="4739750" y="1400215"/>
                <a:ext cx="3227986" cy="10304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vert="horz" wrap="square" lIns="38100" tIns="38100" rIns="38100" bIns="38100" anchor="ctr" anchorCtr="0">
                <a:noAutofit/>
              </a:bodyPr>
              <a:lstStyle/>
              <a:p>
                <a:pPr lvl="0" algn="ctr" defTabSz="1260157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000" b="1"/>
                  <a:t>품의제</a:t>
                </a:r>
              </a:p>
            </p:txBody>
          </p:sp>
        </p:grpSp>
      </p:grpSp>
      <p:grpSp>
        <p:nvGrpSpPr>
          <p:cNvPr id="10" name="Diagram group"/>
          <p:cNvGrpSpPr/>
          <p:nvPr/>
        </p:nvGrpSpPr>
        <p:grpSpPr>
          <a:xfrm>
            <a:off x="0" y="4500570"/>
            <a:ext cx="3219979" cy="927030"/>
            <a:chOff x="-72018" y="4104453"/>
            <a:chExt cx="3219979" cy="927030"/>
          </a:xfrm>
        </p:grpSpPr>
        <p:grpSp>
          <p:nvGrpSpPr>
            <p:cNvPr id="11" name="그룹 18"/>
            <p:cNvGrpSpPr/>
            <p:nvPr/>
          </p:nvGrpSpPr>
          <p:grpSpPr>
            <a:xfrm>
              <a:off x="-72018" y="4104453"/>
              <a:ext cx="3219979" cy="927030"/>
              <a:chOff x="-72018" y="4104453"/>
              <a:chExt cx="3219979" cy="927030"/>
            </a:xfrm>
          </p:grpSpPr>
          <p:sp>
            <p:nvSpPr>
              <p:cNvPr id="20" name="모서리가 둥근 직사각형 19"/>
              <p:cNvSpPr/>
              <p:nvPr/>
            </p:nvSpPr>
            <p:spPr>
              <a:xfrm>
                <a:off x="-72018" y="4104453"/>
                <a:ext cx="3219979" cy="92703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모서리가 둥근 직사각형 4"/>
              <p:cNvSpPr/>
              <p:nvPr/>
            </p:nvSpPr>
            <p:spPr>
              <a:xfrm>
                <a:off x="-44866" y="4131605"/>
                <a:ext cx="3165675" cy="8727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vert="horz" wrap="square" lIns="38100" tIns="38100" rIns="38100" bIns="38100" anchor="ctr" anchorCtr="0">
                <a:noAutofit/>
              </a:bodyPr>
              <a:lstStyle/>
              <a:p>
                <a:pPr lvl="0" algn="ctr" defTabSz="1260157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000" b="1"/>
                  <a:t>행정지도</a:t>
                </a:r>
              </a:p>
            </p:txBody>
          </p:sp>
        </p:grpSp>
      </p:grpSp>
      <p:grpSp>
        <p:nvGrpSpPr>
          <p:cNvPr id="14" name="Diagram group"/>
          <p:cNvGrpSpPr/>
          <p:nvPr/>
        </p:nvGrpSpPr>
        <p:grpSpPr>
          <a:xfrm>
            <a:off x="2214546" y="2786058"/>
            <a:ext cx="1690381" cy="610868"/>
            <a:chOff x="1320945" y="2215310"/>
            <a:chExt cx="1690381" cy="610868"/>
          </a:xfrm>
        </p:grpSpPr>
        <p:sp>
          <p:nvSpPr>
            <p:cNvPr id="27" name="왼쪽 화살표 26"/>
            <p:cNvSpPr/>
            <p:nvPr/>
          </p:nvSpPr>
          <p:spPr>
            <a:xfrm rot="12699572">
              <a:off x="1320945" y="2215310"/>
              <a:ext cx="1690381" cy="610868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5" name="Diagram group"/>
          <p:cNvGrpSpPr/>
          <p:nvPr/>
        </p:nvGrpSpPr>
        <p:grpSpPr>
          <a:xfrm>
            <a:off x="3000364" y="4500570"/>
            <a:ext cx="1495387" cy="610868"/>
            <a:chOff x="1553221" y="3637088"/>
            <a:chExt cx="1495387" cy="610868"/>
          </a:xfrm>
        </p:grpSpPr>
        <p:sp>
          <p:nvSpPr>
            <p:cNvPr id="29" name="왼쪽 화살표 28"/>
            <p:cNvSpPr/>
            <p:nvPr/>
          </p:nvSpPr>
          <p:spPr>
            <a:xfrm rot="9140243">
              <a:off x="1553221" y="3637088"/>
              <a:ext cx="1495387" cy="610868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8" name="Diagram group"/>
          <p:cNvGrpSpPr/>
          <p:nvPr/>
        </p:nvGrpSpPr>
        <p:grpSpPr>
          <a:xfrm>
            <a:off x="5572132" y="3786190"/>
            <a:ext cx="1701079" cy="610868"/>
            <a:chOff x="4806424" y="3799557"/>
            <a:chExt cx="1701079" cy="610868"/>
          </a:xfrm>
        </p:grpSpPr>
        <p:sp>
          <p:nvSpPr>
            <p:cNvPr id="31" name="왼쪽 화살표 30"/>
            <p:cNvSpPr/>
            <p:nvPr/>
          </p:nvSpPr>
          <p:spPr>
            <a:xfrm rot="1566738">
              <a:off x="4806424" y="3799557"/>
              <a:ext cx="1701079" cy="610868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ko-KR" altLang="en-US"/>
              <a:t>일본 관료주의의 문제점 사례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pic>
        <p:nvPicPr>
          <p:cNvPr id="22529" name="_x123259728" descr="EMB00001ab85a05"/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0" y="857232"/>
            <a:ext cx="4357686" cy="5500726"/>
          </a:xfrm>
          <a:prstGeom prst="rect">
            <a:avLst/>
          </a:prstGeom>
          <a:noFill/>
        </p:spPr>
      </p:pic>
      <p:sp>
        <p:nvSpPr>
          <p:cNvPr id="22532" name="Rectangle 4"/>
          <p:cNvSpPr>
            <a:spLocks noChangeArrowheads="1"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endParaRPr lang="ko-KR" altLang="en-US"/>
          </a:p>
        </p:txBody>
      </p:sp>
      <p:pic>
        <p:nvPicPr>
          <p:cNvPr id="22531" name="_x123259648" descr="EMB00001ab85a06"/>
          <p:cNvPicPr>
            <a:picLocks noChangeAspect="1" noChangeArrowheads="1"/>
          </p:cNvPicPr>
          <p:nvPr/>
        </p:nvPicPr>
        <p:blipFill rotWithShape="1"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357686" y="857232"/>
            <a:ext cx="4786314" cy="5500726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0" y="6357958"/>
            <a:ext cx="9144000" cy="50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ko-KR" altLang="en-US"/>
              <a:t>참혹했던 동일본대지진으로 인한 피해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>
            <a:spLocks noGrp="1"/>
          </p:cNvSpPr>
          <p:nvPr>
            <p:ph idx="1"/>
          </p:nvPr>
        </p:nvSpPr>
        <p:spPr>
          <a:xfrm>
            <a:off x="323469" y="640238"/>
            <a:ext cx="7992999" cy="5741131"/>
          </a:xfrm>
        </p:spPr>
        <p:txBody>
          <a:bodyPr>
            <a:normAutofit fontScale="92500"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ko-KR" altLang="en-US" sz="4235" dirty="0">
                <a:solidFill>
                  <a:schemeClr val="tx1"/>
                </a:solidFill>
                <a:latin typeface="HY바다M" pitchFamily="18" charset="-127"/>
                <a:ea typeface="HY바다M" pitchFamily="18" charset="-127"/>
              </a:rPr>
              <a:t>1.천황의 의미와 하는 일</a:t>
            </a:r>
          </a:p>
          <a:p>
            <a:pPr>
              <a:lnSpc>
                <a:spcPct val="130000"/>
              </a:lnSpc>
              <a:buNone/>
            </a:pPr>
            <a:r>
              <a:rPr lang="ko-KR" altLang="en-US" sz="4235" dirty="0">
                <a:solidFill>
                  <a:schemeClr val="tx1"/>
                </a:solidFill>
                <a:latin typeface="HY바다M" pitchFamily="18" charset="-127"/>
                <a:ea typeface="HY바다M" pitchFamily="18" charset="-127"/>
              </a:rPr>
              <a:t>2.천황의 정통성을 위한 주장</a:t>
            </a:r>
          </a:p>
          <a:p>
            <a:pPr>
              <a:lnSpc>
                <a:spcPct val="130000"/>
              </a:lnSpc>
              <a:buNone/>
            </a:pPr>
            <a:r>
              <a:rPr lang="ko-KR" altLang="en-US" sz="4235" dirty="0">
                <a:solidFill>
                  <a:schemeClr val="tx1"/>
                </a:solidFill>
                <a:latin typeface="HY바다M" pitchFamily="18" charset="-127"/>
                <a:ea typeface="HY바다M" pitchFamily="18" charset="-127"/>
              </a:rPr>
              <a:t>3.시대별 천황의 특징과 권위</a:t>
            </a:r>
          </a:p>
          <a:p>
            <a:pPr>
              <a:lnSpc>
                <a:spcPct val="130000"/>
              </a:lnSpc>
              <a:buNone/>
            </a:pPr>
            <a:r>
              <a:rPr lang="ko-KR" altLang="en-US" sz="4235" dirty="0">
                <a:solidFill>
                  <a:schemeClr val="tx1"/>
                </a:solidFill>
                <a:latin typeface="HY바다M" pitchFamily="18" charset="-127"/>
                <a:ea typeface="HY바다M" pitchFamily="18" charset="-127"/>
              </a:rPr>
              <a:t>4.전쟁 후 천황제가 이어져온 이유</a:t>
            </a:r>
          </a:p>
          <a:p>
            <a:pPr>
              <a:lnSpc>
                <a:spcPct val="130000"/>
              </a:lnSpc>
              <a:buNone/>
            </a:pPr>
            <a:r>
              <a:rPr lang="ko-KR" altLang="en-US" sz="4235" dirty="0">
                <a:solidFill>
                  <a:schemeClr val="tx1"/>
                </a:solidFill>
                <a:latin typeface="HY바다M" pitchFamily="18" charset="-127"/>
                <a:ea typeface="HY바다M" pitchFamily="18" charset="-127"/>
              </a:rPr>
              <a:t>5.일본 천황의 가족도</a:t>
            </a:r>
          </a:p>
          <a:p>
            <a:pPr>
              <a:lnSpc>
                <a:spcPct val="130000"/>
              </a:lnSpc>
              <a:buNone/>
            </a:pPr>
            <a:r>
              <a:rPr lang="ko-KR" altLang="en-US" sz="4235" dirty="0">
                <a:solidFill>
                  <a:schemeClr val="tx1"/>
                </a:solidFill>
                <a:latin typeface="HY바다M" pitchFamily="18" charset="-127"/>
                <a:ea typeface="HY바다M" pitchFamily="18" charset="-127"/>
              </a:rPr>
              <a:t>6</a:t>
            </a:r>
            <a:r>
              <a:rPr lang="ko-KR" altLang="en-US" sz="4117" b="0" i="0" spc="5" dirty="0">
                <a:solidFill>
                  <a:schemeClr val="tx1"/>
                </a:solidFill>
                <a:latin typeface="HY바다M" pitchFamily="18" charset="-127"/>
                <a:ea typeface="HY바다M" pitchFamily="18" charset="-127"/>
              </a:rPr>
              <a:t>.이슈가 되는 천황 후계자</a:t>
            </a:r>
          </a:p>
          <a:p>
            <a:pPr>
              <a:lnSpc>
                <a:spcPct val="130000"/>
              </a:lnSpc>
              <a:buNone/>
            </a:pPr>
            <a:endParaRPr lang="ko-KR" altLang="en-US" sz="4117" b="0" i="0" spc="5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altLang="ko-KR" sz="6600" b="1">
                <a:solidFill>
                  <a:schemeClr val="accent6">
                    <a:lumMod val="75000"/>
                  </a:schemeClr>
                </a:solidFill>
              </a:rPr>
              <a:t>3.</a:t>
            </a:r>
            <a:r>
              <a:rPr lang="ko-KR" altLang="en-US" sz="6600" b="1">
                <a:solidFill>
                  <a:schemeClr val="accent6">
                    <a:lumMod val="75000"/>
                  </a:schemeClr>
                </a:solidFill>
              </a:rPr>
              <a:t> 일본의 관료제</a:t>
            </a:r>
          </a:p>
        </p:txBody>
      </p:sp>
      <p:grpSp>
        <p:nvGrpSpPr>
          <p:cNvPr id="2" name="그룹 -1"/>
          <p:cNvGrpSpPr/>
          <p:nvPr/>
        </p:nvGrpSpPr>
        <p:grpSpPr>
          <a:xfrm>
            <a:off x="755576" y="1988840"/>
            <a:ext cx="6096000" cy="4064000"/>
            <a:chOff x="755576" y="1988840"/>
            <a:chExt cx="6096000" cy="4064000"/>
          </a:xfrm>
        </p:grpSpPr>
        <p:grpSp>
          <p:nvGrpSpPr>
            <p:cNvPr id="3" name="그룹 -1"/>
            <p:cNvGrpSpPr/>
            <p:nvPr/>
          </p:nvGrpSpPr>
          <p:grpSpPr>
            <a:xfrm rot="5400000">
              <a:off x="532930" y="2212666"/>
              <a:ext cx="1484312" cy="1039018"/>
              <a:chOff x="532930" y="2212666"/>
              <a:chExt cx="1484312" cy="1039018"/>
            </a:xfrm>
          </p:grpSpPr>
          <p:sp>
            <p:nvSpPr>
              <p:cNvPr id="4" name="갈매기형 수장 -1"/>
              <p:cNvSpPr/>
              <p:nvPr/>
            </p:nvSpPr>
            <p:spPr>
              <a:xfrm>
                <a:off x="532930" y="2212666"/>
                <a:ext cx="1484312" cy="1039018"/>
              </a:xfrm>
              <a:prstGeom prst="chevron">
                <a:avLst>
                  <a:gd name="adj" fmla="val 50000"/>
                </a:avLst>
              </a:prstGeom>
              <a:gradFill rotWithShape="0">
                <a:gsLst>
                  <a:gs pos="0">
                    <a:schemeClr val="accent1">
                      <a:hueOff val="0"/>
                      <a:satOff val="0"/>
                      <a:lumOff val="0"/>
                      <a:alphaOff val="0"/>
                      <a:tint val="50000"/>
                      <a:satMod val="300000"/>
                    </a:schemeClr>
                  </a:gs>
                  <a:gs pos="35000">
                    <a:schemeClr val="accent1">
                      <a:hueOff val="0"/>
                      <a:satOff val="0"/>
                      <a:lumOff val="0"/>
                      <a:alphaOff val="0"/>
                      <a:tint val="37000"/>
                      <a:satMod val="300000"/>
                    </a:schemeClr>
                  </a:gs>
                  <a:gs pos="100000">
                    <a:schemeClr val="accent1">
                      <a:hueOff val="0"/>
                      <a:satOff val="0"/>
                      <a:lumOff val="0"/>
                      <a:alphaOff val="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12700" cap="flat" cmpd="sng" algn="ctr">
                <a:solidFill>
                  <a:schemeClr val="accen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75000"/>
                  </a:srgbClr>
                </a:outerShdw>
              </a:effectLst>
            </p:spPr>
            <p:style>
              <a:lnRef idx="1">
                <a:scrgbClr r="0" g="0" b="0"/>
              </a:lnRef>
              <a:fillRef idx="2">
                <a:scrgbClr r="0" g="0" b="0"/>
              </a:fillRef>
              <a:effectRef idx="1">
                <a:scrgbClr r="0" g="0" b="0"/>
              </a:effectRef>
              <a:fontRef idx="minor">
                <a:schemeClr val="dk1"/>
              </a:fontRef>
            </p:style>
          </p:sp>
          <p:sp>
            <p:nvSpPr>
              <p:cNvPr id="5" name="직사각형 -1"/>
              <p:cNvSpPr txBox="1"/>
              <p:nvPr/>
            </p:nvSpPr>
            <p:spPr>
              <a:xfrm rot="16200000">
                <a:off x="755577" y="1990019"/>
                <a:ext cx="1039018" cy="1484312"/>
              </a:xfrm>
              <a:prstGeom prst="rect">
                <a:avLst/>
              </a:prstGeom>
            </p:spPr>
            <p:txBody>
              <a:bodyPr vert="horz" wrap="square" lIns="19050" tIns="19050" rIns="19050" bIns="19050" anchor="ctr" anchorCtr="0">
                <a:noAutofit/>
              </a:bodyPr>
              <a:lstStyle/>
              <a:p>
                <a:pPr lvl="0" algn="ctr" defTabSz="1530191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ko-KR" sz="3000"/>
                  <a:t>1</a:t>
                </a:r>
                <a:r>
                  <a:rPr lang="ko-KR" altLang="en-US" sz="3000"/>
                  <a:t>장</a:t>
                </a:r>
              </a:p>
            </p:txBody>
          </p:sp>
        </p:grpSp>
        <p:grpSp>
          <p:nvGrpSpPr>
            <p:cNvPr id="6" name="그룹 -1"/>
            <p:cNvGrpSpPr/>
            <p:nvPr/>
          </p:nvGrpSpPr>
          <p:grpSpPr>
            <a:xfrm rot="5400000">
              <a:off x="3840683" y="-56069"/>
              <a:ext cx="964803" cy="5056981"/>
              <a:chOff x="3840683" y="-56069"/>
              <a:chExt cx="964803" cy="5056981"/>
            </a:xfrm>
          </p:grpSpPr>
          <p:sp>
            <p:nvSpPr>
              <p:cNvPr id="7" name="양쪽 모서리가 둥근 사각형 -1"/>
              <p:cNvSpPr/>
              <p:nvPr/>
            </p:nvSpPr>
            <p:spPr>
              <a:xfrm>
                <a:off x="3840683" y="-56069"/>
                <a:ext cx="964803" cy="5056981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solidFill>
              <a:ln w="12700" cap="flat" cmpd="sng" algn="ctr">
                <a:solidFill>
                  <a:schemeClr val="accen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  <a:effectLst/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rgbClr r="0" g="0" b="0"/>
              </a:fontRef>
            </p:style>
          </p:sp>
          <p:sp>
            <p:nvSpPr>
              <p:cNvPr id="8" name="직사각형 -1"/>
              <p:cNvSpPr txBox="1"/>
              <p:nvPr/>
            </p:nvSpPr>
            <p:spPr>
              <a:xfrm rot="16200000">
                <a:off x="1794594" y="1990020"/>
                <a:ext cx="5056981" cy="964803"/>
              </a:xfrm>
              <a:prstGeom prst="rect">
                <a:avLst/>
              </a:prstGeom>
            </p:spPr>
            <p:txBody>
              <a:bodyPr vert="horz" wrap="square" lIns="177800" tIns="15875" rIns="15875" bIns="15875" anchor="ctr" anchorCtr="0">
                <a:noAutofit/>
              </a:bodyPr>
              <a:lstStyle/>
              <a:p>
                <a:pPr marL="228600" lvl="1" indent="-228600" algn="l" defTabSz="1260157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ko-KR" altLang="en-US" sz="2500"/>
                  <a:t>관료주도의 사회구조의 역사적 배경</a:t>
                </a:r>
              </a:p>
            </p:txBody>
          </p:sp>
        </p:grpSp>
        <p:grpSp>
          <p:nvGrpSpPr>
            <p:cNvPr id="9" name="그룹 -1"/>
            <p:cNvGrpSpPr/>
            <p:nvPr/>
          </p:nvGrpSpPr>
          <p:grpSpPr>
            <a:xfrm rot="5400000">
              <a:off x="532930" y="3501330"/>
              <a:ext cx="1484312" cy="1039018"/>
              <a:chOff x="532930" y="3501330"/>
              <a:chExt cx="1484312" cy="1039018"/>
            </a:xfrm>
          </p:grpSpPr>
          <p:sp>
            <p:nvSpPr>
              <p:cNvPr id="10" name="갈매기형 수장 -1"/>
              <p:cNvSpPr/>
              <p:nvPr/>
            </p:nvSpPr>
            <p:spPr>
              <a:xfrm>
                <a:off x="532930" y="3501330"/>
                <a:ext cx="1484312" cy="1039018"/>
              </a:xfrm>
              <a:prstGeom prst="chevron">
                <a:avLst>
                  <a:gd name="adj" fmla="val 50000"/>
                </a:avLst>
              </a:prstGeom>
              <a:gradFill rotWithShape="0">
                <a:gsLst>
                  <a:gs pos="0">
                    <a:schemeClr val="accent1">
                      <a:hueOff val="0"/>
                      <a:satOff val="0"/>
                      <a:lumOff val="0"/>
                      <a:alphaOff val="0"/>
                      <a:tint val="50000"/>
                      <a:satMod val="300000"/>
                    </a:schemeClr>
                  </a:gs>
                  <a:gs pos="35000">
                    <a:schemeClr val="accent1">
                      <a:hueOff val="0"/>
                      <a:satOff val="0"/>
                      <a:lumOff val="0"/>
                      <a:alphaOff val="0"/>
                      <a:tint val="37000"/>
                      <a:satMod val="300000"/>
                    </a:schemeClr>
                  </a:gs>
                  <a:gs pos="100000">
                    <a:schemeClr val="accent1">
                      <a:hueOff val="0"/>
                      <a:satOff val="0"/>
                      <a:lumOff val="0"/>
                      <a:alphaOff val="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12700" cap="flat" cmpd="sng" algn="ctr">
                <a:solidFill>
                  <a:schemeClr val="accen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75000"/>
                  </a:srgbClr>
                </a:outerShdw>
              </a:effectLst>
            </p:spPr>
            <p:style>
              <a:lnRef idx="1">
                <a:scrgbClr r="0" g="0" b="0"/>
              </a:lnRef>
              <a:fillRef idx="2">
                <a:scrgbClr r="0" g="0" b="0"/>
              </a:fillRef>
              <a:effectRef idx="1">
                <a:scrgbClr r="0" g="0" b="0"/>
              </a:effectRef>
              <a:fontRef idx="minor">
                <a:schemeClr val="dk1"/>
              </a:fontRef>
            </p:style>
          </p:sp>
          <p:sp>
            <p:nvSpPr>
              <p:cNvPr id="11" name="직사각형 -1"/>
              <p:cNvSpPr txBox="1"/>
              <p:nvPr/>
            </p:nvSpPr>
            <p:spPr>
              <a:xfrm rot="16200000">
                <a:off x="755577" y="3278683"/>
                <a:ext cx="1039018" cy="1484312"/>
              </a:xfrm>
              <a:prstGeom prst="rect">
                <a:avLst/>
              </a:prstGeom>
            </p:spPr>
            <p:txBody>
              <a:bodyPr vert="horz" wrap="square" lIns="19050" tIns="19050" rIns="19050" bIns="19050" anchor="ctr" anchorCtr="0">
                <a:noAutofit/>
              </a:bodyPr>
              <a:lstStyle/>
              <a:p>
                <a:pPr lvl="0" algn="ctr" defTabSz="1530191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ko-KR" sz="3000"/>
                  <a:t>2</a:t>
                </a:r>
                <a:r>
                  <a:rPr lang="ko-KR" altLang="en-US" sz="3000"/>
                  <a:t>장</a:t>
                </a:r>
              </a:p>
            </p:txBody>
          </p:sp>
        </p:grpSp>
        <p:grpSp>
          <p:nvGrpSpPr>
            <p:cNvPr id="12" name="그룹 -1"/>
            <p:cNvGrpSpPr/>
            <p:nvPr/>
          </p:nvGrpSpPr>
          <p:grpSpPr>
            <a:xfrm rot="5400000">
              <a:off x="3840683" y="1232595"/>
              <a:ext cx="964803" cy="5056981"/>
              <a:chOff x="3840683" y="1232595"/>
              <a:chExt cx="964803" cy="5056981"/>
            </a:xfrm>
          </p:grpSpPr>
          <p:sp>
            <p:nvSpPr>
              <p:cNvPr id="13" name="양쪽 모서리가 둥근 사각형 -1"/>
              <p:cNvSpPr/>
              <p:nvPr/>
            </p:nvSpPr>
            <p:spPr>
              <a:xfrm>
                <a:off x="3840683" y="1232595"/>
                <a:ext cx="964803" cy="5056981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solidFill>
              <a:ln w="12700" cap="flat" cmpd="sng" algn="ctr">
                <a:solidFill>
                  <a:schemeClr val="accen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  <a:effectLst/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rgbClr r="0" g="0" b="0"/>
              </a:fontRef>
            </p:style>
          </p:sp>
          <p:sp>
            <p:nvSpPr>
              <p:cNvPr id="15" name="직사각형 -1"/>
              <p:cNvSpPr txBox="1"/>
              <p:nvPr/>
            </p:nvSpPr>
            <p:spPr>
              <a:xfrm rot="16200000">
                <a:off x="1794594" y="3278684"/>
                <a:ext cx="5056981" cy="964803"/>
              </a:xfrm>
              <a:prstGeom prst="rect">
                <a:avLst/>
              </a:prstGeom>
            </p:spPr>
            <p:txBody>
              <a:bodyPr vert="horz" wrap="square" lIns="177800" tIns="15875" rIns="15875" bIns="15875" anchor="ctr" anchorCtr="0">
                <a:noAutofit/>
              </a:bodyPr>
              <a:lstStyle/>
              <a:p>
                <a:pPr marL="228600" lvl="1" indent="-228600" algn="l" defTabSz="1260157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ko-KR" altLang="en-US" sz="2500"/>
                  <a:t>전전시기와 전후시기의 관료제도</a:t>
                </a:r>
              </a:p>
            </p:txBody>
          </p:sp>
        </p:grpSp>
        <p:grpSp>
          <p:nvGrpSpPr>
            <p:cNvPr id="16" name="그룹 -1"/>
            <p:cNvGrpSpPr/>
            <p:nvPr/>
          </p:nvGrpSpPr>
          <p:grpSpPr>
            <a:xfrm rot="5400000">
              <a:off x="532930" y="4789994"/>
              <a:ext cx="1484312" cy="1039018"/>
              <a:chOff x="532930" y="4789994"/>
              <a:chExt cx="1484312" cy="1039018"/>
            </a:xfrm>
          </p:grpSpPr>
          <p:sp>
            <p:nvSpPr>
              <p:cNvPr id="17" name="갈매기형 수장 -1"/>
              <p:cNvSpPr/>
              <p:nvPr/>
            </p:nvSpPr>
            <p:spPr>
              <a:xfrm>
                <a:off x="532930" y="4789994"/>
                <a:ext cx="1484312" cy="1039018"/>
              </a:xfrm>
              <a:prstGeom prst="chevron">
                <a:avLst>
                  <a:gd name="adj" fmla="val 50000"/>
                </a:avLst>
              </a:prstGeom>
              <a:gradFill rotWithShape="0">
                <a:gsLst>
                  <a:gs pos="0">
                    <a:schemeClr val="accent1">
                      <a:hueOff val="0"/>
                      <a:satOff val="0"/>
                      <a:lumOff val="0"/>
                      <a:alphaOff val="0"/>
                      <a:tint val="50000"/>
                      <a:satMod val="300000"/>
                    </a:schemeClr>
                  </a:gs>
                  <a:gs pos="35000">
                    <a:schemeClr val="accent1">
                      <a:hueOff val="0"/>
                      <a:satOff val="0"/>
                      <a:lumOff val="0"/>
                      <a:alphaOff val="0"/>
                      <a:tint val="37000"/>
                      <a:satMod val="300000"/>
                    </a:schemeClr>
                  </a:gs>
                  <a:gs pos="100000">
                    <a:schemeClr val="accent1">
                      <a:hueOff val="0"/>
                      <a:satOff val="0"/>
                      <a:lumOff val="0"/>
                      <a:alphaOff val="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12700" cap="flat" cmpd="sng" algn="ctr">
                <a:solidFill>
                  <a:schemeClr val="accen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75000"/>
                  </a:srgbClr>
                </a:outerShdw>
              </a:effectLst>
            </p:spPr>
            <p:style>
              <a:lnRef idx="1">
                <a:scrgbClr r="0" g="0" b="0"/>
              </a:lnRef>
              <a:fillRef idx="2">
                <a:scrgbClr r="0" g="0" b="0"/>
              </a:fillRef>
              <a:effectRef idx="1">
                <a:scrgbClr r="0" g="0" b="0"/>
              </a:effectRef>
              <a:fontRef idx="minor">
                <a:schemeClr val="dk1"/>
              </a:fontRef>
            </p:style>
          </p:sp>
          <p:sp>
            <p:nvSpPr>
              <p:cNvPr id="18" name="직사각형 -1"/>
              <p:cNvSpPr txBox="1"/>
              <p:nvPr/>
            </p:nvSpPr>
            <p:spPr>
              <a:xfrm rot="16200000">
                <a:off x="755577" y="4567347"/>
                <a:ext cx="1039018" cy="1484312"/>
              </a:xfrm>
              <a:prstGeom prst="rect">
                <a:avLst/>
              </a:prstGeom>
            </p:spPr>
            <p:txBody>
              <a:bodyPr vert="horz" wrap="square" lIns="19050" tIns="19050" rIns="19050" bIns="19050" anchor="ctr" anchorCtr="0">
                <a:noAutofit/>
              </a:bodyPr>
              <a:lstStyle/>
              <a:p>
                <a:pPr lvl="0" algn="ctr" defTabSz="1530191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ko-KR" sz="3000"/>
                  <a:t>3</a:t>
                </a:r>
                <a:r>
                  <a:rPr lang="ko-KR" altLang="en-US" sz="3000"/>
                  <a:t>장</a:t>
                </a:r>
              </a:p>
            </p:txBody>
          </p:sp>
        </p:grpSp>
        <p:grpSp>
          <p:nvGrpSpPr>
            <p:cNvPr id="19" name="그룹 -1"/>
            <p:cNvGrpSpPr/>
            <p:nvPr/>
          </p:nvGrpSpPr>
          <p:grpSpPr>
            <a:xfrm rot="5400000">
              <a:off x="3840683" y="2521258"/>
              <a:ext cx="964803" cy="5056981"/>
              <a:chOff x="3840683" y="2521258"/>
              <a:chExt cx="964803" cy="5056981"/>
            </a:xfrm>
          </p:grpSpPr>
          <p:sp>
            <p:nvSpPr>
              <p:cNvPr id="20" name="양쪽 모서리가 둥근 사각형 -1"/>
              <p:cNvSpPr/>
              <p:nvPr/>
            </p:nvSpPr>
            <p:spPr>
              <a:xfrm>
                <a:off x="3840683" y="2521258"/>
                <a:ext cx="964803" cy="5056981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solidFill>
              <a:ln w="12700" cap="flat" cmpd="sng" algn="ctr">
                <a:solidFill>
                  <a:schemeClr val="accen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  <a:effectLst/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rgbClr r="0" g="0" b="0"/>
              </a:fontRef>
            </p:style>
          </p:sp>
          <p:sp>
            <p:nvSpPr>
              <p:cNvPr id="21" name="직사각형 -1"/>
              <p:cNvSpPr txBox="1"/>
              <p:nvPr/>
            </p:nvSpPr>
            <p:spPr>
              <a:xfrm rot="16200000">
                <a:off x="1794594" y="4567347"/>
                <a:ext cx="5056981" cy="964803"/>
              </a:xfrm>
              <a:prstGeom prst="rect">
                <a:avLst/>
              </a:prstGeom>
            </p:spPr>
            <p:txBody>
              <a:bodyPr vert="horz" wrap="square" lIns="177800" tIns="15875" rIns="15875" bIns="15875" anchor="ctr" anchorCtr="0">
                <a:noAutofit/>
              </a:bodyPr>
              <a:lstStyle/>
              <a:p>
                <a:pPr marL="228600" lvl="1" indent="-228600" algn="l" defTabSz="1260157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ko-KR" altLang="en-US" sz="2500"/>
                  <a:t>일본관료제의 어두운 면</a:t>
                </a:r>
              </a:p>
              <a:p>
                <a:pPr marL="228600" lvl="1" indent="-228600" algn="l" defTabSz="1260157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ko-KR" altLang="en-US" sz="2500"/>
                  <a:t>향후 일본의 행정개혁의 방향은</a:t>
                </a:r>
                <a:r>
                  <a:rPr lang="en-US" altLang="ko-KR" sz="2500"/>
                  <a:t>?</a:t>
                </a:r>
                <a:endParaRPr lang="ko-KR" altLang="en-US" sz="2500"/>
              </a:p>
            </p:txBody>
          </p:sp>
        </p:grp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ko-KR" sz="3200"/>
              <a:t>1</a:t>
            </a:r>
            <a:r>
              <a:rPr lang="ko-KR" altLang="en-US" sz="3200"/>
              <a:t>장 관료주도의 사회주도의 역사적 배경</a:t>
            </a:r>
          </a:p>
        </p:txBody>
      </p:sp>
      <p:sp>
        <p:nvSpPr>
          <p:cNvPr id="7" name="텍스트 개체 틀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ko-KR" altLang="en-US" sz="2000"/>
              <a:t>   전전 시기의 관료제의 배경은</a:t>
            </a:r>
            <a:r>
              <a:rPr lang="en-US" altLang="ko-KR" sz="2000"/>
              <a:t>?</a:t>
            </a:r>
            <a:endParaRPr lang="ko-KR" altLang="en-US" sz="2000"/>
          </a:p>
        </p:txBody>
      </p:sp>
      <p:sp>
        <p:nvSpPr>
          <p:cNvPr id="8" name="내용 개체 틀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altLang="ko-KR" sz="1600"/>
          </a:p>
          <a:p>
            <a:pPr marL="457200" indent="-457200">
              <a:buFont typeface="+mj-lt"/>
              <a:buAutoNum type="arabicPeriod"/>
            </a:pPr>
            <a:r>
              <a:rPr lang="ko-KR" altLang="en-US" sz="1600" b="1"/>
              <a:t>메이지 정부에 의해 독일이 통일되기 전인 프러시아의 행정조직을 기반으로 성립</a:t>
            </a:r>
          </a:p>
          <a:p>
            <a:pPr marL="457200" indent="-457200">
              <a:buFont typeface="+mj-lt"/>
              <a:buAutoNum type="arabicPeriod"/>
            </a:pPr>
            <a:endParaRPr lang="en-US" altLang="ko-KR" sz="1600" b="1"/>
          </a:p>
          <a:p>
            <a:pPr marL="457200" indent="-457200">
              <a:buFont typeface="+mj-lt"/>
              <a:buAutoNum type="arabicPeriod"/>
            </a:pPr>
            <a:r>
              <a:rPr lang="ko-KR" altLang="en-US" sz="1600" b="1"/>
              <a:t>강력한 중앙집권식 국정운영과 부국강병 정책에 필요한 전문적 관료제를 운영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lvl="0"/>
            <a:r>
              <a:rPr lang="ko-KR" altLang="en-US"/>
              <a:t>   </a:t>
            </a:r>
            <a:r>
              <a:rPr lang="ko-KR" altLang="en-US" sz="2162"/>
              <a:t>전후 시기의 관료제의 배경은</a:t>
            </a:r>
            <a:r>
              <a:rPr lang="en-US" altLang="ko-KR" sz="2162"/>
              <a:t>?</a:t>
            </a:r>
            <a:endParaRPr lang="ko-KR" altLang="en-US" sz="2162"/>
          </a:p>
        </p:txBody>
      </p:sp>
      <p:sp>
        <p:nvSpPr>
          <p:cNvPr id="10" name="내용 개체 틀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altLang="ko-KR" sz="1600"/>
          </a:p>
          <a:p>
            <a:pPr marL="457200" indent="-457200">
              <a:buFont typeface="+mj-lt"/>
              <a:buAutoNum type="arabicPeriod"/>
            </a:pPr>
            <a:r>
              <a:rPr lang="ko-KR" altLang="en-US" sz="1600" b="1"/>
              <a:t>미군사령부는 천황주권을 국민주권으로 대처하고 새로운 헌법을 제정하여 일본을 민주화시키는 것을 목표</a:t>
            </a:r>
          </a:p>
          <a:p>
            <a:pPr marL="457200" indent="-457200">
              <a:buFont typeface="+mj-lt"/>
              <a:buAutoNum type="arabicPeriod"/>
            </a:pPr>
            <a:endParaRPr lang="en-US" altLang="ko-KR" sz="1600" b="1"/>
          </a:p>
          <a:p>
            <a:pPr marL="457200" indent="-457200">
              <a:buFont typeface="+mj-lt"/>
              <a:buAutoNum type="arabicPeriod"/>
            </a:pPr>
            <a:r>
              <a:rPr lang="ko-KR" altLang="en-US" sz="1600" b="1"/>
              <a:t>미군은 관료들의 엘리트로서의 지위와 재량권을 근본적으로 변화시키기보단 관료제의 능률을 제고시키는 데 중점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ko-KR" sz="3200"/>
              <a:t>2</a:t>
            </a:r>
            <a:r>
              <a:rPr lang="ko-KR" altLang="en-US" sz="3200"/>
              <a:t>장 전전시기와 전후시기의 관료제도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ko-KR" altLang="en-US"/>
              <a:t> 전전시기에는</a:t>
            </a:r>
            <a:r>
              <a:rPr lang="en-US" altLang="ko-KR"/>
              <a:t>?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ko-KR" altLang="en-US" sz="1600" b="1"/>
              <a:t>통제경제 정책이 전쟁수행에 중요한 국가정책으로 자리 잡게 됨에 따라 경제 분야에 있어서 관료조직의 정치권력은 급격하게 증가하게 되었다</a:t>
            </a:r>
            <a:r>
              <a:rPr lang="en-US" altLang="ko-KR" sz="1600" b="1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altLang="ko-KR" sz="1600" b="1"/>
          </a:p>
          <a:p>
            <a:pPr marL="457200" indent="-457200">
              <a:buFont typeface="+mj-lt"/>
              <a:buAutoNum type="arabicPeriod"/>
            </a:pPr>
            <a:r>
              <a:rPr lang="ko-KR" altLang="en-US" sz="1600" b="1"/>
              <a:t>관리는 국민의 공복이 아닌 천황에게 무한의 충성을 바쳐야 하는 천황의 관리에 불과하다</a:t>
            </a:r>
            <a:r>
              <a:rPr lang="en-US" altLang="ko-KR" sz="1600" b="1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altLang="ko-KR" sz="1600" b="1"/>
          </a:p>
          <a:p>
            <a:pPr marL="457200" indent="-457200">
              <a:buFont typeface="+mj-lt"/>
              <a:buAutoNum type="arabicPeriod"/>
            </a:pPr>
            <a:r>
              <a:rPr lang="en-US" altLang="ko-KR" sz="1600" b="1"/>
              <a:t>1940</a:t>
            </a:r>
            <a:r>
              <a:rPr lang="ko-KR" altLang="en-US" sz="1600" b="1"/>
              <a:t>년대 통제 관료라는 부정적인 이미지가 존재하고 있으나 전전시기 일본 관료제는 관료의 중립성에 대한 이미지와 더불어 국가기구의 제도화와 국가발전에 크게 공헌하였다고 평가되고 있다</a:t>
            </a:r>
            <a:r>
              <a:rPr lang="en-US" altLang="ko-KR" sz="1600" b="1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ko-KR" altLang="en-US" sz="1600"/>
          </a:p>
          <a:p>
            <a:pPr marL="457200" indent="-457200">
              <a:buFont typeface="+mj-lt"/>
              <a:buAutoNum type="arabicPeriod"/>
            </a:pPr>
            <a:endParaRPr lang="ko-KR" altLang="en-US" sz="1600"/>
          </a:p>
          <a:p>
            <a:pPr marL="457200" indent="-457200">
              <a:buFont typeface="+mj-lt"/>
              <a:buAutoNum type="arabicPeriod"/>
            </a:pPr>
            <a:endParaRPr lang="ko-KR" altLang="en-US" sz="200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/>
            <a:r>
              <a:rPr lang="ko-KR" altLang="en-US"/>
              <a:t>전후시기에는</a:t>
            </a:r>
            <a:r>
              <a:rPr lang="en-US" altLang="ko-KR"/>
              <a:t>?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ko-KR" altLang="en-US" sz="1600" b="1"/>
              <a:t>전후 민주화가 진행되었고 관료조직은 신분상의 변화와 새롭게 성립된 국가공무원법에 의해 채용이 결정되었다</a:t>
            </a:r>
            <a:r>
              <a:rPr lang="en-US" altLang="ko-KR" sz="1600" b="1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altLang="ko-KR" sz="1600" b="1"/>
          </a:p>
          <a:p>
            <a:pPr marL="457200" indent="-457200">
              <a:buFont typeface="+mj-lt"/>
              <a:buAutoNum type="arabicPeriod"/>
            </a:pPr>
            <a:r>
              <a:rPr lang="ko-KR" altLang="en-US" sz="1600" b="1"/>
              <a:t>관리의 지위에 관해서도 근본적인 수정이 가해졌다</a:t>
            </a:r>
            <a:r>
              <a:rPr lang="en-US" altLang="ko-KR" sz="1600" b="1"/>
              <a:t>. </a:t>
            </a:r>
            <a:r>
              <a:rPr lang="ko-KR" altLang="en-US" sz="1600" b="1"/>
              <a:t>국민주권의 헌법 하에 관리는 공무원으로 불리게 되었으며</a:t>
            </a:r>
            <a:r>
              <a:rPr lang="en-US" altLang="ko-KR" sz="1600" b="1"/>
              <a:t>, </a:t>
            </a:r>
            <a:r>
              <a:rPr lang="ko-KR" altLang="en-US" sz="1600" b="1"/>
              <a:t>공무원은 국민의 공복으로 규정되었다</a:t>
            </a:r>
          </a:p>
          <a:p>
            <a:pPr marL="457200" indent="-457200">
              <a:buFont typeface="+mj-lt"/>
              <a:buAutoNum type="arabicPeriod"/>
            </a:pPr>
            <a:endParaRPr lang="en-US" altLang="ko-KR" sz="1600"/>
          </a:p>
          <a:p>
            <a:pPr marL="457200" indent="-457200">
              <a:buFont typeface="+mj-lt"/>
              <a:buAutoNum type="arabicPeriod"/>
            </a:pPr>
            <a:r>
              <a:rPr lang="ko-KR" altLang="en-US" sz="1600" b="1"/>
              <a:t>전전 일본의 관료제는 프러시아의 행정조직을 모델로 한 반면</a:t>
            </a:r>
            <a:r>
              <a:rPr lang="en-US" altLang="ko-KR" sz="1600" b="1"/>
              <a:t>, </a:t>
            </a:r>
            <a:r>
              <a:rPr lang="ko-KR" altLang="en-US" sz="1600" b="1"/>
              <a:t>전후의 관료제는 미국식 행정조직을 참조하여 이루어졌다</a:t>
            </a:r>
            <a:r>
              <a:rPr lang="en-US" altLang="ko-KR" sz="1600" b="1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ko-KR" altLang="en-US" sz="1600"/>
          </a:p>
          <a:p>
            <a:pPr marL="457200" indent="-457200">
              <a:buFont typeface="+mj-lt"/>
              <a:buAutoNum type="arabicPeriod"/>
            </a:pPr>
            <a:endParaRPr lang="en-US" altLang="ko-KR" sz="1600"/>
          </a:p>
          <a:p>
            <a:pPr marL="457200" indent="-457200">
              <a:buFont typeface="+mj-lt"/>
              <a:buAutoNum type="arabicPeriod"/>
            </a:pPr>
            <a:endParaRPr lang="ko-KR" altLang="en-US" sz="1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ko-KR" sz="3200"/>
              <a:t>3-1</a:t>
            </a:r>
            <a:r>
              <a:rPr lang="ko-KR" altLang="en-US" sz="3200"/>
              <a:t>장 일본관료제의 어두운 면</a:t>
            </a:r>
          </a:p>
        </p:txBody>
      </p:sp>
      <p:grpSp>
        <p:nvGrpSpPr>
          <p:cNvPr id="2" name="그룹 -1"/>
          <p:cNvGrpSpPr/>
          <p:nvPr/>
        </p:nvGrpSpPr>
        <p:grpSpPr>
          <a:xfrm>
            <a:off x="457200" y="1600200"/>
            <a:ext cx="8229600" cy="4525963"/>
            <a:chOff x="457200" y="1600200"/>
            <a:chExt cx="8229600" cy="4525963"/>
          </a:xfrm>
        </p:grpSpPr>
        <p:grpSp>
          <p:nvGrpSpPr>
            <p:cNvPr id="3" name="그룹 -1"/>
            <p:cNvGrpSpPr/>
            <p:nvPr/>
          </p:nvGrpSpPr>
          <p:grpSpPr>
            <a:xfrm>
              <a:off x="3944131" y="3235312"/>
              <a:ext cx="1255737" cy="1255737"/>
              <a:chOff x="3944131" y="3235312"/>
              <a:chExt cx="1255737" cy="1255737"/>
            </a:xfrm>
          </p:grpSpPr>
          <p:sp>
            <p:nvSpPr>
              <p:cNvPr id="4" name="타원 -1"/>
              <p:cNvSpPr/>
              <p:nvPr/>
            </p:nvSpPr>
            <p:spPr>
              <a:xfrm>
                <a:off x="3944131" y="3235312"/>
                <a:ext cx="1255737" cy="1255737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5" name="직사각형 -1"/>
              <p:cNvSpPr txBox="1"/>
              <p:nvPr/>
            </p:nvSpPr>
            <p:spPr>
              <a:xfrm>
                <a:off x="3944131" y="3235312"/>
                <a:ext cx="1255737" cy="1255737"/>
              </a:xfrm>
              <a:prstGeom prst="rect">
                <a:avLst/>
              </a:prstGeom>
            </p:spPr>
            <p:txBody>
              <a:bodyPr vert="horz" wrap="square" lIns="20319" tIns="20319" rIns="20319" bIns="20319" anchor="ctr" anchorCtr="0">
                <a:noAutofit/>
              </a:bodyPr>
              <a:lstStyle/>
              <a:p>
                <a:pPr lvl="0" algn="ctr" defTabSz="1620202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3200"/>
                  <a:t>뒷면엔</a:t>
                </a:r>
                <a:r>
                  <a:rPr lang="en-US" altLang="ko-KR" sz="3200"/>
                  <a:t>?</a:t>
                </a:r>
                <a:endParaRPr lang="ko-KR" altLang="en-US" sz="3200"/>
              </a:p>
            </p:txBody>
          </p:sp>
        </p:grpSp>
        <p:grpSp>
          <p:nvGrpSpPr>
            <p:cNvPr id="6" name="그룹 -1"/>
            <p:cNvGrpSpPr/>
            <p:nvPr/>
          </p:nvGrpSpPr>
          <p:grpSpPr>
            <a:xfrm rot="16200000">
              <a:off x="4383549" y="3033129"/>
              <a:ext cx="376900" cy="27465"/>
              <a:chOff x="4383549" y="3033129"/>
              <a:chExt cx="376900" cy="27465"/>
            </a:xfrm>
          </p:grpSpPr>
          <p:sp>
            <p:nvSpPr>
              <p:cNvPr id="8" name="자유형 -1"/>
              <p:cNvSpPr/>
              <p:nvPr/>
            </p:nvSpPr>
            <p:spPr>
              <a:xfrm>
                <a:off x="4383549" y="3033129"/>
                <a:ext cx="376900" cy="2746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3732"/>
                    </a:moveTo>
                    <a:lnTo>
                      <a:pt x="376900" y="13732"/>
                    </a:lnTo>
                  </a:path>
                </a:pathLst>
              </a:custGeom>
              <a:noFill/>
              <a:ln w="19050" cap="flat" cmpd="sng" algn="ctr">
                <a:solidFill>
                  <a:schemeClr val="accent1">
                    <a:shade val="60000"/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rgbClr r="0" g="0" b="0"/>
              </a:fontRef>
            </p:style>
          </p:sp>
          <p:sp>
            <p:nvSpPr>
              <p:cNvPr id="9" name="직사각형 -1"/>
              <p:cNvSpPr txBox="1"/>
              <p:nvPr/>
            </p:nvSpPr>
            <p:spPr>
              <a:xfrm rot="5400000">
                <a:off x="4562577" y="3037439"/>
                <a:ext cx="18845" cy="18845"/>
              </a:xfrm>
              <a:prstGeom prst="rect">
                <a:avLst/>
              </a:prstGeom>
            </p:spPr>
            <p:txBody>
              <a:bodyPr vert="horz" wrap="square" lIns="12700" tIns="0" rIns="12700" bIns="0" anchor="ctr" anchorCtr="0">
                <a:noAutofit/>
              </a:bodyPr>
              <a:lstStyle/>
              <a:p>
                <a:pPr lvl="0" algn="ctr" defTabSz="360045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500"/>
              </a:p>
            </p:txBody>
          </p:sp>
        </p:grpSp>
        <p:grpSp>
          <p:nvGrpSpPr>
            <p:cNvPr id="10" name="그룹 -1"/>
            <p:cNvGrpSpPr/>
            <p:nvPr/>
          </p:nvGrpSpPr>
          <p:grpSpPr>
            <a:xfrm>
              <a:off x="3944131" y="1602674"/>
              <a:ext cx="1255737" cy="1255737"/>
              <a:chOff x="3944131" y="1602674"/>
              <a:chExt cx="1255737" cy="1255737"/>
            </a:xfrm>
          </p:grpSpPr>
          <p:sp>
            <p:nvSpPr>
              <p:cNvPr id="11" name="타원 -1"/>
              <p:cNvSpPr/>
              <p:nvPr/>
            </p:nvSpPr>
            <p:spPr>
              <a:xfrm>
                <a:off x="3944131" y="1602674"/>
                <a:ext cx="1255737" cy="1255737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905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2" name="직사각형 -1"/>
              <p:cNvSpPr txBox="1"/>
              <p:nvPr/>
            </p:nvSpPr>
            <p:spPr>
              <a:xfrm>
                <a:off x="3944131" y="1602674"/>
                <a:ext cx="1255737" cy="1255737"/>
              </a:xfrm>
              <a:prstGeom prst="rect">
                <a:avLst/>
              </a:prstGeom>
            </p:spPr>
            <p:txBody>
              <a:bodyPr vert="horz" wrap="square" lIns="12700" tIns="12700" rIns="12700" bIns="12700" anchor="ctr" anchorCtr="0">
                <a:noAutofit/>
              </a:bodyPr>
              <a:lstStyle/>
              <a:p>
                <a:pPr lvl="0" algn="ctr" defTabSz="1080135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000"/>
                  <a:t>낙하산인사</a:t>
                </a:r>
              </a:p>
            </p:txBody>
          </p:sp>
        </p:grpSp>
        <p:grpSp>
          <p:nvGrpSpPr>
            <p:cNvPr id="13" name="그룹 -1"/>
            <p:cNvGrpSpPr/>
            <p:nvPr/>
          </p:nvGrpSpPr>
          <p:grpSpPr>
            <a:xfrm>
              <a:off x="5199868" y="3849448"/>
              <a:ext cx="376900" cy="27465"/>
              <a:chOff x="5199868" y="3849448"/>
              <a:chExt cx="376900" cy="27465"/>
            </a:xfrm>
          </p:grpSpPr>
          <p:sp>
            <p:nvSpPr>
              <p:cNvPr id="14" name="자유형 -1"/>
              <p:cNvSpPr/>
              <p:nvPr/>
            </p:nvSpPr>
            <p:spPr>
              <a:xfrm>
                <a:off x="5199868" y="3849448"/>
                <a:ext cx="376900" cy="2746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3732"/>
                    </a:moveTo>
                    <a:lnTo>
                      <a:pt x="376900" y="13732"/>
                    </a:lnTo>
                  </a:path>
                </a:pathLst>
              </a:custGeom>
              <a:noFill/>
              <a:ln w="19050" cap="flat" cmpd="sng" algn="ctr">
                <a:solidFill>
                  <a:schemeClr val="accent1">
                    <a:shade val="60000"/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rgbClr r="0" g="0" b="0"/>
              </a:fontRef>
            </p:style>
          </p:sp>
          <p:sp>
            <p:nvSpPr>
              <p:cNvPr id="15" name="직사각형 -1"/>
              <p:cNvSpPr txBox="1"/>
              <p:nvPr/>
            </p:nvSpPr>
            <p:spPr>
              <a:xfrm>
                <a:off x="5378896" y="3853758"/>
                <a:ext cx="18845" cy="18845"/>
              </a:xfrm>
              <a:prstGeom prst="rect">
                <a:avLst/>
              </a:prstGeom>
            </p:spPr>
            <p:txBody>
              <a:bodyPr vert="horz" wrap="square" lIns="12700" tIns="0" rIns="12700" bIns="0" anchor="ctr" anchorCtr="0">
                <a:noAutofit/>
              </a:bodyPr>
              <a:lstStyle/>
              <a:p>
                <a:pPr lvl="0" algn="ctr" defTabSz="360045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500"/>
              </a:p>
            </p:txBody>
          </p:sp>
        </p:grpSp>
        <p:grpSp>
          <p:nvGrpSpPr>
            <p:cNvPr id="16" name="그룹 -1"/>
            <p:cNvGrpSpPr/>
            <p:nvPr/>
          </p:nvGrpSpPr>
          <p:grpSpPr>
            <a:xfrm>
              <a:off x="5576769" y="3235312"/>
              <a:ext cx="1255737" cy="1255737"/>
              <a:chOff x="5576769" y="3235312"/>
              <a:chExt cx="1255737" cy="1255737"/>
            </a:xfrm>
          </p:grpSpPr>
          <p:sp>
            <p:nvSpPr>
              <p:cNvPr id="17" name="타원 -1"/>
              <p:cNvSpPr/>
              <p:nvPr/>
            </p:nvSpPr>
            <p:spPr>
              <a:xfrm>
                <a:off x="5576769" y="3235312"/>
                <a:ext cx="1255737" cy="125573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8" name="직사각형 -1"/>
              <p:cNvSpPr txBox="1"/>
              <p:nvPr/>
            </p:nvSpPr>
            <p:spPr>
              <a:xfrm>
                <a:off x="5576769" y="3235312"/>
                <a:ext cx="1255737" cy="1255737"/>
              </a:xfrm>
              <a:prstGeom prst="rect">
                <a:avLst/>
              </a:prstGeom>
            </p:spPr>
            <p:txBody>
              <a:bodyPr vert="horz" wrap="square" lIns="12700" tIns="12700" rIns="12700" bIns="12700" anchor="ctr" anchorCtr="0">
                <a:noAutofit/>
              </a:bodyPr>
              <a:lstStyle/>
              <a:p>
                <a:pPr lvl="0" algn="ctr" defTabSz="1080135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000"/>
                  <a:t>지명입찰제도</a:t>
                </a:r>
              </a:p>
            </p:txBody>
          </p:sp>
        </p:grpSp>
        <p:grpSp>
          <p:nvGrpSpPr>
            <p:cNvPr id="19" name="그룹 -1"/>
            <p:cNvGrpSpPr/>
            <p:nvPr/>
          </p:nvGrpSpPr>
          <p:grpSpPr>
            <a:xfrm rot="5400000">
              <a:off x="4383549" y="4665767"/>
              <a:ext cx="376900" cy="27465"/>
              <a:chOff x="4383549" y="4665767"/>
              <a:chExt cx="376900" cy="27465"/>
            </a:xfrm>
          </p:grpSpPr>
          <p:sp>
            <p:nvSpPr>
              <p:cNvPr id="20" name="자유형 -1"/>
              <p:cNvSpPr/>
              <p:nvPr/>
            </p:nvSpPr>
            <p:spPr>
              <a:xfrm>
                <a:off x="4383549" y="4665767"/>
                <a:ext cx="376900" cy="2746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3732"/>
                    </a:moveTo>
                    <a:lnTo>
                      <a:pt x="376900" y="13732"/>
                    </a:lnTo>
                  </a:path>
                </a:pathLst>
              </a:custGeom>
              <a:noFill/>
              <a:ln w="19050" cap="flat" cmpd="sng" algn="ctr">
                <a:solidFill>
                  <a:schemeClr val="accent1">
                    <a:shade val="60000"/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rgbClr r="0" g="0" b="0"/>
              </a:fontRef>
            </p:style>
          </p:sp>
          <p:sp>
            <p:nvSpPr>
              <p:cNvPr id="21" name="직사각형 -1"/>
              <p:cNvSpPr txBox="1"/>
              <p:nvPr/>
            </p:nvSpPr>
            <p:spPr>
              <a:xfrm rot="16200000">
                <a:off x="4562577" y="4670078"/>
                <a:ext cx="18845" cy="18845"/>
              </a:xfrm>
              <a:prstGeom prst="rect">
                <a:avLst/>
              </a:prstGeom>
            </p:spPr>
            <p:txBody>
              <a:bodyPr vert="horz" wrap="square" lIns="12700" tIns="0" rIns="12700" bIns="0" anchor="ctr" anchorCtr="0">
                <a:noAutofit/>
              </a:bodyPr>
              <a:lstStyle/>
              <a:p>
                <a:pPr lvl="0" algn="ctr" defTabSz="360045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500"/>
              </a:p>
            </p:txBody>
          </p:sp>
        </p:grpSp>
        <p:grpSp>
          <p:nvGrpSpPr>
            <p:cNvPr id="22" name="그룹 -1"/>
            <p:cNvGrpSpPr/>
            <p:nvPr/>
          </p:nvGrpSpPr>
          <p:grpSpPr>
            <a:xfrm>
              <a:off x="3944131" y="4867951"/>
              <a:ext cx="1255737" cy="1255737"/>
              <a:chOff x="3944131" y="4867951"/>
              <a:chExt cx="1255737" cy="1255737"/>
            </a:xfrm>
          </p:grpSpPr>
          <p:sp>
            <p:nvSpPr>
              <p:cNvPr id="23" name="타원 -1"/>
              <p:cNvSpPr/>
              <p:nvPr/>
            </p:nvSpPr>
            <p:spPr>
              <a:xfrm>
                <a:off x="3944131" y="4867951"/>
                <a:ext cx="1255737" cy="125573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1905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4" name="직사각형 -1"/>
              <p:cNvSpPr txBox="1"/>
              <p:nvPr/>
            </p:nvSpPr>
            <p:spPr>
              <a:xfrm>
                <a:off x="3944131" y="4867951"/>
                <a:ext cx="1255737" cy="1255737"/>
              </a:xfrm>
              <a:prstGeom prst="rect">
                <a:avLst/>
              </a:prstGeom>
            </p:spPr>
            <p:txBody>
              <a:bodyPr vert="horz" wrap="square" lIns="11430" tIns="11430" rIns="11430" bIns="11430" anchor="ctr" anchorCtr="0">
                <a:noAutofit/>
              </a:bodyPr>
              <a:lstStyle/>
              <a:p>
                <a:pPr lvl="0" algn="ctr" defTabSz="990123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1800"/>
                  <a:t>인허가권을 쥔 운수성</a:t>
                </a:r>
              </a:p>
            </p:txBody>
          </p:sp>
        </p:grpSp>
        <p:grpSp>
          <p:nvGrpSpPr>
            <p:cNvPr id="25" name="그룹 -1"/>
            <p:cNvGrpSpPr/>
            <p:nvPr/>
          </p:nvGrpSpPr>
          <p:grpSpPr>
            <a:xfrm rot="10800000">
              <a:off x="3567230" y="3849448"/>
              <a:ext cx="376900" cy="27465"/>
              <a:chOff x="3567230" y="3849448"/>
              <a:chExt cx="376900" cy="27465"/>
            </a:xfrm>
          </p:grpSpPr>
          <p:sp>
            <p:nvSpPr>
              <p:cNvPr id="26" name="자유형 -1"/>
              <p:cNvSpPr/>
              <p:nvPr/>
            </p:nvSpPr>
            <p:spPr>
              <a:xfrm>
                <a:off x="3567230" y="3849448"/>
                <a:ext cx="376900" cy="2746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3732"/>
                    </a:moveTo>
                    <a:lnTo>
                      <a:pt x="376900" y="13732"/>
                    </a:lnTo>
                  </a:path>
                </a:pathLst>
              </a:custGeom>
              <a:noFill/>
              <a:ln w="19050" cap="flat" cmpd="sng" algn="ctr">
                <a:solidFill>
                  <a:schemeClr val="accent1">
                    <a:shade val="60000"/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rgbClr r="0" g="0" b="0"/>
              </a:fontRef>
            </p:style>
          </p:sp>
          <p:sp>
            <p:nvSpPr>
              <p:cNvPr id="27" name="직사각형 -1"/>
              <p:cNvSpPr txBox="1"/>
              <p:nvPr/>
            </p:nvSpPr>
            <p:spPr>
              <a:xfrm rot="10800000">
                <a:off x="3746258" y="3853757"/>
                <a:ext cx="18845" cy="18845"/>
              </a:xfrm>
              <a:prstGeom prst="rect">
                <a:avLst/>
              </a:prstGeom>
            </p:spPr>
            <p:txBody>
              <a:bodyPr vert="horz" wrap="square" lIns="12700" tIns="0" rIns="12700" bIns="0" anchor="ctr" anchorCtr="0">
                <a:noAutofit/>
              </a:bodyPr>
              <a:lstStyle/>
              <a:p>
                <a:pPr lvl="0" algn="ctr" defTabSz="360045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ko-KR" altLang="en-US" sz="500"/>
              </a:p>
            </p:txBody>
          </p:sp>
        </p:grpSp>
        <p:grpSp>
          <p:nvGrpSpPr>
            <p:cNvPr id="28" name="그룹 -1"/>
            <p:cNvGrpSpPr/>
            <p:nvPr/>
          </p:nvGrpSpPr>
          <p:grpSpPr>
            <a:xfrm>
              <a:off x="2311493" y="3235312"/>
              <a:ext cx="1255737" cy="1255737"/>
              <a:chOff x="2311493" y="3235312"/>
              <a:chExt cx="1255737" cy="1255737"/>
            </a:xfrm>
          </p:grpSpPr>
          <p:sp>
            <p:nvSpPr>
              <p:cNvPr id="29" name="타원 -1"/>
              <p:cNvSpPr/>
              <p:nvPr/>
            </p:nvSpPr>
            <p:spPr>
              <a:xfrm>
                <a:off x="2311493" y="3235312"/>
                <a:ext cx="1255737" cy="1255737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30" name="직사각형 -1"/>
              <p:cNvSpPr txBox="1"/>
              <p:nvPr/>
            </p:nvSpPr>
            <p:spPr>
              <a:xfrm>
                <a:off x="2311493" y="3235312"/>
                <a:ext cx="1255737" cy="1255737"/>
              </a:xfrm>
              <a:prstGeom prst="rect">
                <a:avLst/>
              </a:prstGeom>
            </p:spPr>
            <p:txBody>
              <a:bodyPr vert="horz" wrap="square" lIns="12700" tIns="12700" rIns="12700" bIns="12700" anchor="ctr" anchorCtr="0">
                <a:noAutofit/>
              </a:bodyPr>
              <a:lstStyle/>
              <a:p>
                <a:pPr lvl="0" algn="ctr" defTabSz="1080135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000"/>
                  <a:t>차량검사료</a:t>
                </a:r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ko-KR" sz="3200"/>
              <a:t>3-2</a:t>
            </a:r>
            <a:r>
              <a:rPr lang="ko-KR" altLang="en-US" sz="3200"/>
              <a:t>장 향후 일본의 행정개혁의 방향은</a:t>
            </a:r>
            <a:r>
              <a:rPr lang="en-US" altLang="ko-KR" sz="3200"/>
              <a:t>?</a:t>
            </a:r>
            <a:r>
              <a:rPr lang="ko-KR" altLang="en-US" sz="3200"/>
              <a:t> </a:t>
            </a:r>
          </a:p>
        </p:txBody>
      </p:sp>
      <p:grpSp>
        <p:nvGrpSpPr>
          <p:cNvPr id="3" name="그룹 -1"/>
          <p:cNvGrpSpPr/>
          <p:nvPr/>
        </p:nvGrpSpPr>
        <p:grpSpPr>
          <a:xfrm>
            <a:off x="457200" y="1600200"/>
            <a:ext cx="8229600" cy="4525963"/>
            <a:chOff x="457200" y="1600200"/>
            <a:chExt cx="8229600" cy="4525963"/>
          </a:xfrm>
        </p:grpSpPr>
        <p:grpSp>
          <p:nvGrpSpPr>
            <p:cNvPr id="4" name="그룹 -1"/>
            <p:cNvGrpSpPr/>
            <p:nvPr/>
          </p:nvGrpSpPr>
          <p:grpSpPr>
            <a:xfrm>
              <a:off x="5278050" y="4677854"/>
              <a:ext cx="2235825" cy="1448308"/>
              <a:chOff x="5278050" y="4677854"/>
              <a:chExt cx="2235825" cy="1448308"/>
            </a:xfrm>
          </p:grpSpPr>
          <p:sp>
            <p:nvSpPr>
              <p:cNvPr id="5" name="모서리가 둥근 직사각형 -1"/>
              <p:cNvSpPr/>
              <p:nvPr/>
            </p:nvSpPr>
            <p:spPr>
              <a:xfrm>
                <a:off x="5278050" y="4677854"/>
                <a:ext cx="2235825" cy="1448308"/>
              </a:xfrm>
              <a:prstGeom prst="roundRect">
                <a:avLst>
                  <a:gd name="adj" fmla="val 10000"/>
                </a:avLst>
              </a:prstGeom>
              <a:solidFill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solidFill>
              <a:ln w="12700" cap="flat" cmpd="sng" algn="ctr">
                <a:solidFill>
                  <a:schemeClr val="accen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  <a:effectLst/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rgbClr r="0" g="0" b="0"/>
              </a:fontRef>
            </p:style>
          </p:sp>
          <p:sp>
            <p:nvSpPr>
              <p:cNvPr id="6" name="직사각형 -1"/>
              <p:cNvSpPr txBox="1"/>
              <p:nvPr/>
            </p:nvSpPr>
            <p:spPr>
              <a:xfrm>
                <a:off x="5948797" y="5039931"/>
                <a:ext cx="1565078" cy="1086231"/>
              </a:xfrm>
              <a:prstGeom prst="rect">
                <a:avLst/>
              </a:prstGeom>
            </p:spPr>
            <p:txBody>
              <a:bodyPr vert="horz" wrap="square" lIns="64769" tIns="64769" rIns="64769" bIns="64769" anchor="t" anchorCtr="0">
                <a:noAutofit/>
              </a:bodyPr>
              <a:lstStyle/>
              <a:p>
                <a:pPr marL="114300" lvl="1" indent="-114300" algn="l" defTabSz="72009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ko-KR" altLang="en-US" sz="1300"/>
                  <a:t>국제화 및 지구화시대에 걸 맞는 사회를 위해</a:t>
                </a:r>
              </a:p>
            </p:txBody>
          </p:sp>
        </p:grpSp>
        <p:grpSp>
          <p:nvGrpSpPr>
            <p:cNvPr id="7" name="그룹 -1"/>
            <p:cNvGrpSpPr/>
            <p:nvPr/>
          </p:nvGrpSpPr>
          <p:grpSpPr>
            <a:xfrm>
              <a:off x="1630124" y="4677854"/>
              <a:ext cx="2235825" cy="1448308"/>
              <a:chOff x="1630124" y="4677854"/>
              <a:chExt cx="2235825" cy="1448308"/>
            </a:xfrm>
          </p:grpSpPr>
          <p:sp>
            <p:nvSpPr>
              <p:cNvPr id="8" name="모서리가 둥근 직사각형 -1"/>
              <p:cNvSpPr/>
              <p:nvPr/>
            </p:nvSpPr>
            <p:spPr>
              <a:xfrm>
                <a:off x="1630124" y="4677854"/>
                <a:ext cx="2235825" cy="1448308"/>
              </a:xfrm>
              <a:prstGeom prst="roundRect">
                <a:avLst>
                  <a:gd name="adj" fmla="val 10000"/>
                </a:avLst>
              </a:prstGeom>
              <a:solidFill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solidFill>
              <a:ln w="12700" cap="flat" cmpd="sng" algn="ctr">
                <a:solidFill>
                  <a:schemeClr val="accen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  <a:effectLst/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rgbClr r="0" g="0" b="0"/>
              </a:fontRef>
            </p:style>
          </p:sp>
          <p:sp>
            <p:nvSpPr>
              <p:cNvPr id="9" name="직사각형 -1"/>
              <p:cNvSpPr txBox="1"/>
              <p:nvPr/>
            </p:nvSpPr>
            <p:spPr>
              <a:xfrm>
                <a:off x="1630124" y="5039931"/>
                <a:ext cx="1565078" cy="1086231"/>
              </a:xfrm>
              <a:prstGeom prst="rect">
                <a:avLst/>
              </a:prstGeom>
            </p:spPr>
            <p:txBody>
              <a:bodyPr vert="horz" wrap="square" lIns="64769" tIns="64769" rIns="64769" bIns="64769" anchor="t" anchorCtr="0">
                <a:noAutofit/>
              </a:bodyPr>
              <a:lstStyle/>
              <a:p>
                <a:pPr marL="114300" lvl="1" indent="-114300" algn="l" defTabSz="72009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ko-KR" altLang="en-US" sz="1300"/>
                  <a:t>경제력에 상응하는 국제적 역할증대에 따른 경제협력을 실행</a:t>
                </a:r>
              </a:p>
            </p:txBody>
          </p:sp>
        </p:grpSp>
        <p:grpSp>
          <p:nvGrpSpPr>
            <p:cNvPr id="10" name="그룹 -1"/>
            <p:cNvGrpSpPr/>
            <p:nvPr/>
          </p:nvGrpSpPr>
          <p:grpSpPr>
            <a:xfrm>
              <a:off x="5278050" y="1600200"/>
              <a:ext cx="2235825" cy="1448308"/>
              <a:chOff x="5278050" y="1600200"/>
              <a:chExt cx="2235825" cy="1448308"/>
            </a:xfrm>
          </p:grpSpPr>
          <p:sp>
            <p:nvSpPr>
              <p:cNvPr id="11" name="모서리가 둥근 직사각형 -1"/>
              <p:cNvSpPr/>
              <p:nvPr/>
            </p:nvSpPr>
            <p:spPr>
              <a:xfrm>
                <a:off x="5278050" y="1600200"/>
                <a:ext cx="2235825" cy="1448308"/>
              </a:xfrm>
              <a:prstGeom prst="roundRect">
                <a:avLst>
                  <a:gd name="adj" fmla="val 10000"/>
                </a:avLst>
              </a:prstGeom>
              <a:solidFill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solidFill>
              <a:ln w="12700" cap="flat" cmpd="sng" algn="ctr">
                <a:solidFill>
                  <a:schemeClr val="accen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  <a:effectLst/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rgbClr r="0" g="0" b="0"/>
              </a:fontRef>
            </p:style>
          </p:sp>
          <p:sp>
            <p:nvSpPr>
              <p:cNvPr id="12" name="직사각형 -1"/>
              <p:cNvSpPr txBox="1"/>
              <p:nvPr/>
            </p:nvSpPr>
            <p:spPr>
              <a:xfrm>
                <a:off x="5948797" y="1600200"/>
                <a:ext cx="1565078" cy="1086231"/>
              </a:xfrm>
              <a:prstGeom prst="rect">
                <a:avLst/>
              </a:prstGeom>
            </p:spPr>
            <p:txBody>
              <a:bodyPr vert="horz" wrap="square" lIns="64769" tIns="64769" rIns="64769" bIns="64769" anchor="t" anchorCtr="0">
                <a:noAutofit/>
              </a:bodyPr>
              <a:lstStyle/>
              <a:p>
                <a:pPr marL="114300" lvl="1" indent="-114300" algn="l" defTabSz="72009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ko-KR" altLang="en-US" sz="1300"/>
                  <a:t>인구의 고령화에 따라 경제성장이나 사회 활력의 저하를 막기 위해</a:t>
                </a:r>
              </a:p>
            </p:txBody>
          </p:sp>
        </p:grpSp>
        <p:grpSp>
          <p:nvGrpSpPr>
            <p:cNvPr id="13" name="그룹 -1"/>
            <p:cNvGrpSpPr/>
            <p:nvPr/>
          </p:nvGrpSpPr>
          <p:grpSpPr>
            <a:xfrm>
              <a:off x="1630124" y="1600200"/>
              <a:ext cx="2235825" cy="1448308"/>
              <a:chOff x="1630124" y="1600200"/>
              <a:chExt cx="2235825" cy="1448308"/>
            </a:xfrm>
          </p:grpSpPr>
          <p:sp>
            <p:nvSpPr>
              <p:cNvPr id="14" name="모서리가 둥근 직사각형 -1"/>
              <p:cNvSpPr/>
              <p:nvPr/>
            </p:nvSpPr>
            <p:spPr>
              <a:xfrm>
                <a:off x="1630124" y="1600200"/>
                <a:ext cx="2235825" cy="1448308"/>
              </a:xfrm>
              <a:prstGeom prst="roundRect">
                <a:avLst>
                  <a:gd name="adj" fmla="val 10000"/>
                </a:avLst>
              </a:prstGeom>
              <a:solidFill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solidFill>
              <a:ln w="12700" cap="flat" cmpd="sng" algn="ctr">
                <a:solidFill>
                  <a:schemeClr val="accen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  <a:effectLst/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rgbClr r="0" g="0" b="0"/>
              </a:fontRef>
            </p:style>
          </p:sp>
          <p:sp>
            <p:nvSpPr>
              <p:cNvPr id="15" name="직사각형 -1"/>
              <p:cNvSpPr txBox="1"/>
              <p:nvPr/>
            </p:nvSpPr>
            <p:spPr>
              <a:xfrm>
                <a:off x="1630124" y="1600200"/>
                <a:ext cx="1565078" cy="1086231"/>
              </a:xfrm>
              <a:prstGeom prst="rect">
                <a:avLst/>
              </a:prstGeom>
            </p:spPr>
            <p:txBody>
              <a:bodyPr vert="horz" wrap="square" lIns="64769" tIns="64769" rIns="64769" bIns="64769" anchor="t" anchorCtr="0">
                <a:noAutofit/>
              </a:bodyPr>
              <a:lstStyle/>
              <a:p>
                <a:pPr marL="114300" lvl="1" indent="-114300" algn="l" defTabSz="72009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ko-KR" altLang="en-US" sz="1300"/>
                  <a:t>정부재정의 건전성을 회복하기 위한 생산성 향상 및 행정시책의 합리성 추구</a:t>
                </a:r>
              </a:p>
            </p:txBody>
          </p:sp>
        </p:grpSp>
        <p:grpSp>
          <p:nvGrpSpPr>
            <p:cNvPr id="16" name="그룹 -1"/>
            <p:cNvGrpSpPr/>
            <p:nvPr/>
          </p:nvGrpSpPr>
          <p:grpSpPr>
            <a:xfrm>
              <a:off x="2566998" y="1858179"/>
              <a:ext cx="1959741" cy="1959741"/>
              <a:chOff x="2566998" y="1858179"/>
              <a:chExt cx="1959741" cy="1959741"/>
            </a:xfrm>
          </p:grpSpPr>
          <p:sp>
            <p:nvSpPr>
              <p:cNvPr id="17" name="부채꼴 -1"/>
              <p:cNvSpPr/>
              <p:nvPr/>
            </p:nvSpPr>
            <p:spPr>
              <a:xfrm>
                <a:off x="2566998" y="1858179"/>
                <a:ext cx="1959741" cy="1959741"/>
              </a:xfrm>
              <a:prstGeom prst="pieWedge">
                <a:avLst/>
              </a:prstGeom>
              <a:gradFill rotWithShape="0">
                <a:gsLst>
                  <a:gs pos="0">
                    <a:schemeClr val="accent1">
                      <a:hueOff val="0"/>
                      <a:satOff val="0"/>
                      <a:lumOff val="0"/>
                      <a:alphaOff val="0"/>
                      <a:tint val="50000"/>
                      <a:satMod val="300000"/>
                    </a:schemeClr>
                  </a:gs>
                  <a:gs pos="35000">
                    <a:schemeClr val="accent1">
                      <a:hueOff val="0"/>
                      <a:satOff val="0"/>
                      <a:lumOff val="0"/>
                      <a:alphaOff val="0"/>
                      <a:tint val="37000"/>
                      <a:satMod val="300000"/>
                    </a:schemeClr>
                  </a:gs>
                  <a:gs pos="100000">
                    <a:schemeClr val="accent1">
                      <a:hueOff val="0"/>
                      <a:satOff val="0"/>
                      <a:lumOff val="0"/>
                      <a:alphaOff val="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75000"/>
                  </a:srgbClr>
                </a:outerShdw>
              </a:effectLst>
            </p:spPr>
            <p:style>
              <a:lnRef idx="0">
                <a:scrgbClr r="0" g="0" b="0"/>
              </a:lnRef>
              <a:fillRef idx="2">
                <a:scrgbClr r="0" g="0" b="0"/>
              </a:fillRef>
              <a:effectRef idx="1">
                <a:scrgbClr r="0" g="0" b="0"/>
              </a:effectRef>
              <a:fontRef idx="minor">
                <a:schemeClr val="dk1"/>
              </a:fontRef>
            </p:style>
          </p:sp>
          <p:sp>
            <p:nvSpPr>
              <p:cNvPr id="18" name="직사각형 -1"/>
              <p:cNvSpPr txBox="1"/>
              <p:nvPr/>
            </p:nvSpPr>
            <p:spPr>
              <a:xfrm>
                <a:off x="2566998" y="1858179"/>
                <a:ext cx="1959741" cy="1959741"/>
              </a:xfrm>
              <a:prstGeom prst="rect">
                <a:avLst/>
              </a:prstGeom>
            </p:spPr>
            <p:txBody>
              <a:bodyPr vert="horz" wrap="square" lIns="142240" tIns="142240" rIns="142240" bIns="142240" anchor="ctr" anchorCtr="0">
                <a:noAutofit/>
              </a:bodyPr>
              <a:lstStyle/>
              <a:p>
                <a:pPr lvl="0" algn="ctr" defTabSz="1080135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000"/>
                  <a:t>간소화 및 민영화</a:t>
                </a:r>
              </a:p>
            </p:txBody>
          </p:sp>
        </p:grpSp>
        <p:grpSp>
          <p:nvGrpSpPr>
            <p:cNvPr id="19" name="그룹 -1"/>
            <p:cNvGrpSpPr/>
            <p:nvPr/>
          </p:nvGrpSpPr>
          <p:grpSpPr>
            <a:xfrm rot="5400000">
              <a:off x="4617259" y="1858179"/>
              <a:ext cx="1959741" cy="1959741"/>
              <a:chOff x="4617259" y="1858179"/>
              <a:chExt cx="1959741" cy="1959741"/>
            </a:xfrm>
          </p:grpSpPr>
          <p:sp>
            <p:nvSpPr>
              <p:cNvPr id="20" name="부채꼴 -1"/>
              <p:cNvSpPr/>
              <p:nvPr/>
            </p:nvSpPr>
            <p:spPr>
              <a:xfrm>
                <a:off x="4617259" y="1858179"/>
                <a:ext cx="1959741" cy="1959741"/>
              </a:xfrm>
              <a:prstGeom prst="pieWedge">
                <a:avLst/>
              </a:prstGeom>
              <a:gradFill rotWithShape="0">
                <a:gsLst>
                  <a:gs pos="0">
                    <a:schemeClr val="accent1">
                      <a:hueOff val="0"/>
                      <a:satOff val="0"/>
                      <a:lumOff val="0"/>
                      <a:alphaOff val="0"/>
                      <a:tint val="50000"/>
                      <a:satMod val="300000"/>
                    </a:schemeClr>
                  </a:gs>
                  <a:gs pos="35000">
                    <a:schemeClr val="accent1">
                      <a:hueOff val="0"/>
                      <a:satOff val="0"/>
                      <a:lumOff val="0"/>
                      <a:alphaOff val="0"/>
                      <a:tint val="37000"/>
                      <a:satMod val="300000"/>
                    </a:schemeClr>
                  </a:gs>
                  <a:gs pos="100000">
                    <a:schemeClr val="accent1">
                      <a:hueOff val="0"/>
                      <a:satOff val="0"/>
                      <a:lumOff val="0"/>
                      <a:alphaOff val="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75000"/>
                  </a:srgbClr>
                </a:outerShdw>
              </a:effectLst>
            </p:spPr>
            <p:style>
              <a:lnRef idx="0">
                <a:scrgbClr r="0" g="0" b="0"/>
              </a:lnRef>
              <a:fillRef idx="2">
                <a:scrgbClr r="0" g="0" b="0"/>
              </a:fillRef>
              <a:effectRef idx="1">
                <a:scrgbClr r="0" g="0" b="0"/>
              </a:effectRef>
              <a:fontRef idx="minor">
                <a:schemeClr val="dk1"/>
              </a:fontRef>
            </p:style>
          </p:sp>
          <p:sp>
            <p:nvSpPr>
              <p:cNvPr id="21" name="직사각형 -1"/>
              <p:cNvSpPr txBox="1"/>
              <p:nvPr/>
            </p:nvSpPr>
            <p:spPr>
              <a:xfrm rot="16200000">
                <a:off x="4617259" y="1858179"/>
                <a:ext cx="1959741" cy="1959741"/>
              </a:xfrm>
              <a:prstGeom prst="rect">
                <a:avLst/>
              </a:prstGeom>
            </p:spPr>
            <p:txBody>
              <a:bodyPr vert="horz" wrap="square" lIns="142240" tIns="142240" rIns="142240" bIns="142240" anchor="ctr" anchorCtr="0">
                <a:noAutofit/>
              </a:bodyPr>
              <a:lstStyle/>
              <a:p>
                <a:pPr lvl="0" algn="ctr" defTabSz="1080135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000"/>
                  <a:t>개혁프로그램을 개혁</a:t>
                </a:r>
              </a:p>
            </p:txBody>
          </p:sp>
        </p:grpSp>
        <p:grpSp>
          <p:nvGrpSpPr>
            <p:cNvPr id="22" name="그룹 -1"/>
            <p:cNvGrpSpPr/>
            <p:nvPr/>
          </p:nvGrpSpPr>
          <p:grpSpPr>
            <a:xfrm rot="10800000">
              <a:off x="4617259" y="3908441"/>
              <a:ext cx="1959741" cy="1959741"/>
              <a:chOff x="4617259" y="3908441"/>
              <a:chExt cx="1959741" cy="1959741"/>
            </a:xfrm>
          </p:grpSpPr>
          <p:sp>
            <p:nvSpPr>
              <p:cNvPr id="23" name="부채꼴 -1"/>
              <p:cNvSpPr/>
              <p:nvPr/>
            </p:nvSpPr>
            <p:spPr>
              <a:xfrm>
                <a:off x="4617259" y="3908441"/>
                <a:ext cx="1959741" cy="1959741"/>
              </a:xfrm>
              <a:prstGeom prst="pieWedge">
                <a:avLst/>
              </a:prstGeom>
              <a:gradFill rotWithShape="0">
                <a:gsLst>
                  <a:gs pos="0">
                    <a:schemeClr val="accent1">
                      <a:hueOff val="0"/>
                      <a:satOff val="0"/>
                      <a:lumOff val="0"/>
                      <a:alphaOff val="0"/>
                      <a:tint val="50000"/>
                      <a:satMod val="300000"/>
                    </a:schemeClr>
                  </a:gs>
                  <a:gs pos="35000">
                    <a:schemeClr val="accent1">
                      <a:hueOff val="0"/>
                      <a:satOff val="0"/>
                      <a:lumOff val="0"/>
                      <a:alphaOff val="0"/>
                      <a:tint val="37000"/>
                      <a:satMod val="300000"/>
                    </a:schemeClr>
                  </a:gs>
                  <a:gs pos="100000">
                    <a:schemeClr val="accent1">
                      <a:hueOff val="0"/>
                      <a:satOff val="0"/>
                      <a:lumOff val="0"/>
                      <a:alphaOff val="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75000"/>
                  </a:srgbClr>
                </a:outerShdw>
              </a:effectLst>
            </p:spPr>
            <p:style>
              <a:lnRef idx="0">
                <a:scrgbClr r="0" g="0" b="0"/>
              </a:lnRef>
              <a:fillRef idx="2">
                <a:scrgbClr r="0" g="0" b="0"/>
              </a:fillRef>
              <a:effectRef idx="1">
                <a:scrgbClr r="0" g="0" b="0"/>
              </a:effectRef>
              <a:fontRef idx="minor">
                <a:schemeClr val="dk1"/>
              </a:fontRef>
            </p:style>
          </p:sp>
          <p:sp>
            <p:nvSpPr>
              <p:cNvPr id="24" name="직사각형 -1"/>
              <p:cNvSpPr txBox="1"/>
              <p:nvPr/>
            </p:nvSpPr>
            <p:spPr>
              <a:xfrm rot="10800000">
                <a:off x="4617258" y="3908441"/>
                <a:ext cx="1959741" cy="1959741"/>
              </a:xfrm>
              <a:prstGeom prst="rect">
                <a:avLst/>
              </a:prstGeom>
            </p:spPr>
            <p:txBody>
              <a:bodyPr vert="horz" wrap="square" lIns="142240" tIns="142240" rIns="142240" bIns="142240" anchor="ctr" anchorCtr="0">
                <a:noAutofit/>
              </a:bodyPr>
              <a:lstStyle/>
              <a:p>
                <a:pPr lvl="0" algn="ctr" defTabSz="1080135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000"/>
                  <a:t>열린 사회를 위한 제도변화</a:t>
                </a:r>
              </a:p>
            </p:txBody>
          </p:sp>
        </p:grpSp>
        <p:grpSp>
          <p:nvGrpSpPr>
            <p:cNvPr id="25" name="그룹 -1"/>
            <p:cNvGrpSpPr/>
            <p:nvPr/>
          </p:nvGrpSpPr>
          <p:grpSpPr>
            <a:xfrm rot="16200000">
              <a:off x="2566998" y="3908441"/>
              <a:ext cx="1959741" cy="1959741"/>
              <a:chOff x="2566998" y="3908441"/>
              <a:chExt cx="1959741" cy="1959741"/>
            </a:xfrm>
          </p:grpSpPr>
          <p:sp>
            <p:nvSpPr>
              <p:cNvPr id="26" name="부채꼴 -1"/>
              <p:cNvSpPr/>
              <p:nvPr/>
            </p:nvSpPr>
            <p:spPr>
              <a:xfrm>
                <a:off x="2566998" y="3908441"/>
                <a:ext cx="1959741" cy="1959741"/>
              </a:xfrm>
              <a:prstGeom prst="pieWedge">
                <a:avLst/>
              </a:prstGeom>
              <a:gradFill rotWithShape="0">
                <a:gsLst>
                  <a:gs pos="0">
                    <a:schemeClr val="accent1">
                      <a:hueOff val="0"/>
                      <a:satOff val="0"/>
                      <a:lumOff val="0"/>
                      <a:alphaOff val="0"/>
                      <a:tint val="50000"/>
                      <a:satMod val="300000"/>
                    </a:schemeClr>
                  </a:gs>
                  <a:gs pos="35000">
                    <a:schemeClr val="accent1">
                      <a:hueOff val="0"/>
                      <a:satOff val="0"/>
                      <a:lumOff val="0"/>
                      <a:alphaOff val="0"/>
                      <a:tint val="37000"/>
                      <a:satMod val="300000"/>
                    </a:schemeClr>
                  </a:gs>
                  <a:gs pos="100000">
                    <a:schemeClr val="accent1">
                      <a:hueOff val="0"/>
                      <a:satOff val="0"/>
                      <a:lumOff val="0"/>
                      <a:alphaOff val="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75000"/>
                  </a:srgbClr>
                </a:outerShdw>
              </a:effectLst>
            </p:spPr>
            <p:style>
              <a:lnRef idx="0">
                <a:scrgbClr r="0" g="0" b="0"/>
              </a:lnRef>
              <a:fillRef idx="2">
                <a:scrgbClr r="0" g="0" b="0"/>
              </a:fillRef>
              <a:effectRef idx="1">
                <a:scrgbClr r="0" g="0" b="0"/>
              </a:effectRef>
              <a:fontRef idx="minor">
                <a:schemeClr val="dk1"/>
              </a:fontRef>
            </p:style>
          </p:sp>
          <p:sp>
            <p:nvSpPr>
              <p:cNvPr id="27" name="직사각형 -1"/>
              <p:cNvSpPr txBox="1"/>
              <p:nvPr/>
            </p:nvSpPr>
            <p:spPr>
              <a:xfrm rot="5400000">
                <a:off x="2566998" y="3908441"/>
                <a:ext cx="1959741" cy="1959741"/>
              </a:xfrm>
              <a:prstGeom prst="rect">
                <a:avLst/>
              </a:prstGeom>
            </p:spPr>
            <p:txBody>
              <a:bodyPr vert="horz" wrap="square" lIns="142240" tIns="142240" rIns="142240" bIns="142240" anchor="ctr" anchorCtr="0">
                <a:noAutofit/>
              </a:bodyPr>
              <a:lstStyle/>
              <a:p>
                <a:pPr lvl="0" algn="ctr" defTabSz="1080135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2000"/>
                  <a:t>구체적인 대응양식</a:t>
                </a:r>
              </a:p>
            </p:txBody>
          </p:sp>
        </p:grpSp>
        <p:sp>
          <p:nvSpPr>
            <p:cNvPr id="28" name="시계 방향 화살표 -1"/>
            <p:cNvSpPr/>
            <p:nvPr/>
          </p:nvSpPr>
          <p:spPr>
            <a:xfrm>
              <a:off x="4233684" y="3455844"/>
              <a:ext cx="676631" cy="588375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2500"/>
              </a:avLst>
            </a:prstGeom>
            <a:gradFill rotWithShape="0">
              <a:gsLst>
                <a:gs pos="0">
                  <a:schemeClr val="accent1">
                    <a:tint val="60000"/>
                    <a:hueOff val="0"/>
                    <a:satOff val="0"/>
                    <a:lumOff val="0"/>
                    <a:alphaOff val="0"/>
                    <a:tint val="50000"/>
                    <a:satMod val="300000"/>
                  </a:schemeClr>
                </a:gs>
                <a:gs pos="35000">
                  <a:schemeClr val="accent1">
                    <a:tint val="60000"/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100000">
                  <a:schemeClr val="accent1">
                    <a:tint val="60000"/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lin ang="16200000" scaled="1"/>
            </a:gra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>
              <a:outerShdw blurRad="38100" dist="25400" dir="5400000" rotWithShape="0">
                <a:srgbClr val="000000">
                  <a:alpha val="75000"/>
                </a:srgbClr>
              </a:outerShdw>
            </a:effectLst>
          </p:spPr>
          <p:style>
            <a:lnRef idx="1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rgbClr r="0" g="0" b="0"/>
            </a:fontRef>
          </p:style>
        </p:sp>
        <p:sp>
          <p:nvSpPr>
            <p:cNvPr id="29" name="시계 방향 화살표 -1"/>
            <p:cNvSpPr/>
            <p:nvPr/>
          </p:nvSpPr>
          <p:spPr>
            <a:xfrm rot="10800000">
              <a:off x="4233684" y="3682142"/>
              <a:ext cx="676631" cy="588375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2500"/>
              </a:avLst>
            </a:prstGeom>
            <a:gradFill rotWithShape="0">
              <a:gsLst>
                <a:gs pos="0">
                  <a:schemeClr val="accent1">
                    <a:tint val="60000"/>
                    <a:hueOff val="0"/>
                    <a:satOff val="0"/>
                    <a:lumOff val="0"/>
                    <a:alphaOff val="0"/>
                    <a:tint val="50000"/>
                    <a:satMod val="300000"/>
                  </a:schemeClr>
                </a:gs>
                <a:gs pos="35000">
                  <a:schemeClr val="accent1">
                    <a:tint val="60000"/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100000">
                  <a:schemeClr val="accent1">
                    <a:tint val="60000"/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lin ang="16200000" scaled="1"/>
            </a:gra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>
              <a:outerShdw blurRad="38100" dist="25400" dir="5400000" rotWithShape="0">
                <a:srgbClr val="000000">
                  <a:alpha val="75000"/>
                </a:srgbClr>
              </a:outerShdw>
            </a:effectLst>
          </p:spPr>
          <p:style>
            <a:lnRef idx="1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rgbClr r="0" g="0" b="0"/>
            </a:fontRef>
          </p:style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059832" y="2420888"/>
            <a:ext cx="4179168" cy="1488172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dirty="0" smtClean="0">
                <a:latin typeface="HY나무B" pitchFamily="18" charset="-127"/>
                <a:ea typeface="HY나무B" pitchFamily="18" charset="-127"/>
              </a:rPr>
              <a:t>일본의 이혼</a:t>
            </a:r>
            <a:endParaRPr lang="ko-KR" altLang="en-US" dirty="0">
              <a:latin typeface="HY나무B" pitchFamily="18" charset="-127"/>
              <a:ea typeface="HY나무B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740" y="1015434"/>
            <a:ext cx="2075692" cy="198425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4" y="2325250"/>
            <a:ext cx="2238689" cy="21400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208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국가별 이혼율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7056784" cy="394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타원 3"/>
          <p:cNvSpPr/>
          <p:nvPr/>
        </p:nvSpPr>
        <p:spPr>
          <a:xfrm>
            <a:off x="3059832" y="4797152"/>
            <a:ext cx="432048" cy="432048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5724128" y="4797152"/>
            <a:ext cx="432048" cy="432048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2430780" y="5836920"/>
            <a:ext cx="4792980" cy="3962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미국에서 발표한 이혼율 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2101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현재 일본의 이혼율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56792"/>
            <a:ext cx="6163195" cy="41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한국의 이혼율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92896"/>
            <a:ext cx="7939133" cy="286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이혼의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원인</a:t>
            </a:r>
            <a:endParaRPr lang="ko-KR" altLang="en-US" dirty="0"/>
          </a:p>
        </p:txBody>
      </p:sp>
      <p:graphicFrame>
        <p:nvGraphicFramePr>
          <p:cNvPr id="5" name="다이어그램 4"/>
          <p:cNvGraphicFramePr/>
          <p:nvPr/>
        </p:nvGraphicFramePr>
        <p:xfrm>
          <a:off x="1835696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53205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천황의 의미와 하는 일</a:t>
            </a:r>
          </a:p>
        </p:txBody>
      </p:sp>
      <p:grpSp>
        <p:nvGrpSpPr>
          <p:cNvPr id="3" name="그룹 26"/>
          <p:cNvGrpSpPr/>
          <p:nvPr/>
        </p:nvGrpSpPr>
        <p:grpSpPr>
          <a:xfrm>
            <a:off x="457198" y="1870709"/>
            <a:ext cx="7967283" cy="1558290"/>
            <a:chOff x="719516" y="1870709"/>
            <a:chExt cx="7704966" cy="1558290"/>
          </a:xfrm>
        </p:grpSpPr>
        <p:sp>
          <p:nvSpPr>
            <p:cNvPr id="13" name="직사각형 12"/>
            <p:cNvSpPr txBox="1"/>
            <p:nvPr/>
          </p:nvSpPr>
          <p:spPr>
            <a:xfrm>
              <a:off x="719513" y="1870708"/>
              <a:ext cx="7704966" cy="15582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00"/>
                </a:buClr>
                <a:buFont typeface="Wingdings"/>
                <a:buChar char="u"/>
              </a:pPr>
              <a:r>
                <a:rPr lang="ko-KR" altLang="en-US" sz="2100" dirty="0"/>
                <a:t> </a:t>
              </a:r>
              <a:r>
                <a:rPr lang="ko-KR" altLang="en-US" sz="3200" dirty="0"/>
                <a:t> 의미</a:t>
              </a:r>
            </a:p>
            <a:p>
              <a:pPr>
                <a:buNone/>
              </a:pPr>
              <a:r>
                <a:rPr lang="ko-KR" altLang="en-US" sz="3200" dirty="0"/>
                <a:t>- 한 나라의 국왕/ 정신적 지주 또는 상징 </a:t>
              </a:r>
            </a:p>
            <a:p>
              <a:pPr>
                <a:buNone/>
              </a:pPr>
              <a:r>
                <a:rPr lang="ko-KR" altLang="en-US" sz="3200" dirty="0"/>
                <a:t>          </a:t>
              </a:r>
              <a:r>
                <a:rPr lang="ko-KR" altLang="en-US" sz="3200" dirty="0" smtClean="0"/>
                <a:t>     신적 </a:t>
              </a:r>
              <a:r>
                <a:rPr lang="ko-KR" altLang="en-US" sz="3200" dirty="0"/>
                <a:t>존재</a:t>
              </a:r>
            </a:p>
          </p:txBody>
        </p:sp>
        <p:sp>
          <p:nvSpPr>
            <p:cNvPr id="17" name="오른쪽 화살표 3"/>
            <p:cNvSpPr/>
            <p:nvPr/>
          </p:nvSpPr>
          <p:spPr>
            <a:xfrm>
              <a:off x="1187577" y="2996946"/>
              <a:ext cx="720090" cy="43205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2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그룹 29"/>
          <p:cNvGrpSpPr/>
          <p:nvPr/>
        </p:nvGrpSpPr>
        <p:grpSpPr>
          <a:xfrm>
            <a:off x="457200" y="3932537"/>
            <a:ext cx="8229600" cy="1961183"/>
            <a:chOff x="457199" y="3932537"/>
            <a:chExt cx="8229600" cy="1961183"/>
          </a:xfrm>
        </p:grpSpPr>
        <p:sp>
          <p:nvSpPr>
            <p:cNvPr id="20" name="직사각형 2"/>
            <p:cNvSpPr/>
            <p:nvPr/>
          </p:nvSpPr>
          <p:spPr>
            <a:xfrm>
              <a:off x="457199" y="3932537"/>
              <a:ext cx="8229600" cy="1961183"/>
            </a:xfrm>
            <a:prstGeom prst="rect">
              <a:avLst/>
            </a:prstGeom>
          </p:spPr>
          <p:txBody>
            <a:bodyPr vert="horz" lIns="91440" tIns="45720" rIns="91440" bIns="45720"/>
            <a:lstStyle/>
            <a:p>
              <a:pPr marL="342900" indent="-342900" algn="l" latinLnBrk="1" hangingPunct="1">
                <a:spcBef>
                  <a:spcPct val="20000"/>
                </a:spcBef>
                <a:buClr>
                  <a:srgbClr val="000000"/>
                </a:buClr>
                <a:buFont typeface="Wingdings"/>
                <a:buNone/>
              </a:pPr>
              <a:r>
                <a:rPr lang="ko-KR" altLang="en-US" sz="3200" b="0" i="0" spc="5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- 헌법"정부와 관련 권한     ",실질적 권력    ,</a:t>
              </a:r>
            </a:p>
            <a:p>
              <a:pPr marL="342900" indent="-342900" algn="l" latinLnBrk="1" hangingPunct="1">
                <a:spcBef>
                  <a:spcPct val="20000"/>
                </a:spcBef>
                <a:buClr>
                  <a:srgbClr val="000000"/>
                </a:buClr>
                <a:buFont typeface="Wingdings"/>
                <a:buNone/>
              </a:pPr>
              <a:r>
                <a:rPr lang="ko-KR" altLang="en-US" sz="3200" b="0" i="0" spc="5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 고유한 혈통으로  정통성 계승</a:t>
              </a:r>
            </a:p>
            <a:p>
              <a:pPr marL="342900" indent="-342900" algn="l" latinLnBrk="1" hangingPunct="1">
                <a:spcBef>
                  <a:spcPct val="20000"/>
                </a:spcBef>
                <a:buClr>
                  <a:srgbClr val="000000"/>
                </a:buClr>
                <a:buFont typeface="Arial"/>
                <a:buNone/>
              </a:pPr>
              <a:r>
                <a:rPr lang="ko-KR" altLang="en-US" sz="3200" b="0" i="0" spc="5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        </a:t>
              </a:r>
              <a:r>
                <a:rPr lang="ko-KR" altLang="en-US" sz="3200" b="0" i="0" spc="5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  일본의 </a:t>
              </a:r>
              <a:r>
                <a:rPr lang="ko-KR" altLang="en-US" sz="3200" b="0" i="0" spc="5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국익     자부심,심적 안정</a:t>
              </a:r>
            </a:p>
            <a:p>
              <a:pPr marL="342900" indent="-342900" algn="l" latinLnBrk="1" hangingPunct="1">
                <a:spcBef>
                  <a:spcPct val="20000"/>
                </a:spcBef>
                <a:buClr>
                  <a:srgbClr val="000000"/>
                </a:buClr>
                <a:buFont typeface="Arial"/>
                <a:buNone/>
              </a:pPr>
              <a:endParaRPr lang="ko-KR" altLang="en-US" sz="3200" b="0" i="0" spc="5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1" name="직선 연결선 5"/>
            <p:cNvCxnSpPr/>
            <p:nvPr/>
          </p:nvCxnSpPr>
          <p:spPr>
            <a:xfrm>
              <a:off x="7776401" y="4076562"/>
              <a:ext cx="432054" cy="2880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7"/>
            <p:cNvCxnSpPr/>
            <p:nvPr/>
          </p:nvCxnSpPr>
          <p:spPr>
            <a:xfrm rot="10800000" flipV="1">
              <a:off x="7776402" y="4076563"/>
              <a:ext cx="432054" cy="2880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9"/>
            <p:cNvCxnSpPr/>
            <p:nvPr/>
          </p:nvCxnSpPr>
          <p:spPr>
            <a:xfrm rot="10800000" flipV="1">
              <a:off x="3851911" y="5229226"/>
              <a:ext cx="216026" cy="1800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11"/>
            <p:cNvCxnSpPr/>
            <p:nvPr/>
          </p:nvCxnSpPr>
          <p:spPr>
            <a:xfrm>
              <a:off x="3851911" y="5409249"/>
              <a:ext cx="216026" cy="1800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오른쪽 화살표 3"/>
            <p:cNvSpPr/>
            <p:nvPr/>
          </p:nvSpPr>
          <p:spPr>
            <a:xfrm>
              <a:off x="827532" y="5157216"/>
              <a:ext cx="720090" cy="43205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2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ko-KR" altLang="en-US"/>
            </a:p>
          </p:txBody>
        </p:sp>
        <p:cxnSp>
          <p:nvCxnSpPr>
            <p:cNvPr id="28" name="직선 연결선 5"/>
            <p:cNvCxnSpPr/>
            <p:nvPr/>
          </p:nvCxnSpPr>
          <p:spPr>
            <a:xfrm>
              <a:off x="4860036" y="4076562"/>
              <a:ext cx="432054" cy="2880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7"/>
            <p:cNvCxnSpPr/>
            <p:nvPr/>
          </p:nvCxnSpPr>
          <p:spPr>
            <a:xfrm rot="10800000" flipV="1">
              <a:off x="4860037" y="4076561"/>
              <a:ext cx="432054" cy="2880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일본의 이혼율과 사회구조와의 관계성</a:t>
            </a:r>
            <a:endParaRPr lang="ko-KR" altLang="en-US" dirty="0"/>
          </a:p>
        </p:txBody>
      </p:sp>
      <p:grpSp>
        <p:nvGrpSpPr>
          <p:cNvPr id="3" name="그룹 5"/>
          <p:cNvGrpSpPr/>
          <p:nvPr/>
        </p:nvGrpSpPr>
        <p:grpSpPr>
          <a:xfrm>
            <a:off x="1259632" y="2060848"/>
            <a:ext cx="7056784" cy="792088"/>
            <a:chOff x="1331640" y="1772816"/>
            <a:chExt cx="6048672" cy="792088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1475656" y="1916832"/>
              <a:ext cx="5904656" cy="64807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1" algn="ctr"/>
              <a:endParaRPr lang="en-US" altLang="ko-KR" sz="2300" dirty="0" smtClean="0"/>
            </a:p>
            <a:p>
              <a:pPr marL="0" lvl="1" algn="ctr"/>
              <a:r>
                <a:rPr lang="ko-KR" altLang="en-US" sz="2300" dirty="0" smtClean="0"/>
                <a:t>가족 공동체의식이 강함 </a:t>
              </a:r>
            </a:p>
            <a:p>
              <a:pPr algn="ctr"/>
              <a:endParaRPr lang="ko-KR" altLang="en-US" dirty="0"/>
            </a:p>
          </p:txBody>
        </p:sp>
        <p:sp>
          <p:nvSpPr>
            <p:cNvPr id="4" name="타원 3"/>
            <p:cNvSpPr/>
            <p:nvPr/>
          </p:nvSpPr>
          <p:spPr>
            <a:xfrm>
              <a:off x="1331640" y="1772816"/>
              <a:ext cx="432048" cy="43204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9"/>
          <p:cNvGrpSpPr/>
          <p:nvPr/>
        </p:nvGrpSpPr>
        <p:grpSpPr>
          <a:xfrm>
            <a:off x="1259632" y="2996952"/>
            <a:ext cx="7056784" cy="792088"/>
            <a:chOff x="1331640" y="1772816"/>
            <a:chExt cx="6048672" cy="792088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1475656" y="1916832"/>
              <a:ext cx="5904656" cy="64807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1" algn="ctr"/>
              <a:endParaRPr lang="en-US" altLang="ko-KR" sz="2300" dirty="0" smtClean="0"/>
            </a:p>
            <a:p>
              <a:pPr lvl="1" algn="ctr">
                <a:buFont typeface="Wingdings" pitchFamily="2" charset="2"/>
                <a:buNone/>
              </a:pPr>
              <a:r>
                <a:rPr lang="ko-KR" altLang="en-US" sz="2300" dirty="0" smtClean="0"/>
                <a:t>남성권위 사상  </a:t>
              </a:r>
            </a:p>
            <a:p>
              <a:pPr algn="ctr"/>
              <a:endParaRPr lang="ko-KR" altLang="en-US" dirty="0"/>
            </a:p>
          </p:txBody>
        </p:sp>
        <p:sp>
          <p:nvSpPr>
            <p:cNvPr id="12" name="타원 11"/>
            <p:cNvSpPr/>
            <p:nvPr/>
          </p:nvSpPr>
          <p:spPr>
            <a:xfrm>
              <a:off x="1331640" y="1772816"/>
              <a:ext cx="432048" cy="43204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12"/>
          <p:cNvGrpSpPr/>
          <p:nvPr/>
        </p:nvGrpSpPr>
        <p:grpSpPr>
          <a:xfrm>
            <a:off x="1259632" y="3933056"/>
            <a:ext cx="7128792" cy="792088"/>
            <a:chOff x="1331640" y="1772816"/>
            <a:chExt cx="6048672" cy="792088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1475656" y="1916832"/>
              <a:ext cx="5904656" cy="64807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1" algn="ctr"/>
              <a:endParaRPr lang="en-US" altLang="ko-KR" sz="2300" dirty="0" smtClean="0"/>
            </a:p>
            <a:p>
              <a:pPr lvl="1" algn="ctr">
                <a:buFont typeface="Wingdings" pitchFamily="2" charset="2"/>
                <a:buNone/>
              </a:pPr>
              <a:r>
                <a:rPr lang="ko-KR" altLang="en-US" sz="2300" dirty="0" smtClean="0"/>
                <a:t>아이들을 소중히 하는 문화 </a:t>
              </a:r>
            </a:p>
            <a:p>
              <a:pPr algn="ctr"/>
              <a:endParaRPr lang="ko-KR" altLang="en-US" dirty="0"/>
            </a:p>
          </p:txBody>
        </p:sp>
        <p:sp>
          <p:nvSpPr>
            <p:cNvPr id="15" name="타원 14"/>
            <p:cNvSpPr/>
            <p:nvPr/>
          </p:nvSpPr>
          <p:spPr>
            <a:xfrm>
              <a:off x="1331640" y="1772816"/>
              <a:ext cx="432048" cy="43204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그룹 15"/>
          <p:cNvGrpSpPr/>
          <p:nvPr/>
        </p:nvGrpSpPr>
        <p:grpSpPr>
          <a:xfrm>
            <a:off x="1259632" y="4797152"/>
            <a:ext cx="7128792" cy="792088"/>
            <a:chOff x="1331640" y="1772816"/>
            <a:chExt cx="6048672" cy="792088"/>
          </a:xfrm>
        </p:grpSpPr>
        <p:sp>
          <p:nvSpPr>
            <p:cNvPr id="17" name="모서리가 둥근 직사각형 16"/>
            <p:cNvSpPr/>
            <p:nvPr/>
          </p:nvSpPr>
          <p:spPr>
            <a:xfrm>
              <a:off x="1475656" y="1916832"/>
              <a:ext cx="5904656" cy="64807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1" algn="ctr"/>
              <a:endParaRPr lang="en-US" altLang="ko-KR" sz="2300" dirty="0" smtClean="0"/>
            </a:p>
            <a:p>
              <a:pPr lvl="1" algn="ctr">
                <a:buFont typeface="Wingdings" pitchFamily="2" charset="2"/>
                <a:buNone/>
              </a:pPr>
              <a:r>
                <a:rPr lang="ko-KR" altLang="en-US" sz="2300" dirty="0" smtClean="0"/>
                <a:t>남성은 일</a:t>
              </a:r>
              <a:r>
                <a:rPr lang="en-US" altLang="ko-KR" sz="2300" dirty="0" smtClean="0"/>
                <a:t>, </a:t>
              </a:r>
              <a:r>
                <a:rPr lang="ko-KR" altLang="en-US" sz="2300" dirty="0" smtClean="0"/>
                <a:t>여성은 가정 </a:t>
              </a:r>
            </a:p>
            <a:p>
              <a:pPr algn="ctr"/>
              <a:endParaRPr lang="ko-KR" altLang="en-US" dirty="0"/>
            </a:p>
          </p:txBody>
        </p:sp>
        <p:sp>
          <p:nvSpPr>
            <p:cNvPr id="18" name="타원 17"/>
            <p:cNvSpPr/>
            <p:nvPr/>
          </p:nvSpPr>
          <p:spPr>
            <a:xfrm>
              <a:off x="1331640" y="1772816"/>
              <a:ext cx="432048" cy="43204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21"/>
          <p:cNvGrpSpPr/>
          <p:nvPr/>
        </p:nvGrpSpPr>
        <p:grpSpPr>
          <a:xfrm>
            <a:off x="1259632" y="5733256"/>
            <a:ext cx="7200800" cy="792088"/>
            <a:chOff x="1331640" y="1772816"/>
            <a:chExt cx="6048672" cy="792088"/>
          </a:xfrm>
        </p:grpSpPr>
        <p:sp>
          <p:nvSpPr>
            <p:cNvPr id="23" name="모서리가 둥근 직사각형 22"/>
            <p:cNvSpPr/>
            <p:nvPr/>
          </p:nvSpPr>
          <p:spPr>
            <a:xfrm>
              <a:off x="1475656" y="1916832"/>
              <a:ext cx="5904656" cy="64807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1" algn="ctr"/>
              <a:endParaRPr lang="en-US" altLang="ko-KR" sz="2300" dirty="0" smtClean="0"/>
            </a:p>
            <a:p>
              <a:pPr marL="0" lvl="1" algn="ctr"/>
              <a:r>
                <a:rPr lang="ko-KR" altLang="en-US" sz="2300" dirty="0" smtClean="0"/>
                <a:t>가족간의 유대가 강화</a:t>
              </a:r>
              <a:r>
                <a:rPr lang="en-US" altLang="ko-KR" sz="2300" dirty="0" smtClean="0"/>
                <a:t>,</a:t>
              </a:r>
              <a:r>
                <a:rPr lang="ko-KR" altLang="en-US" sz="2300" dirty="0" smtClean="0"/>
                <a:t>배려와 의지가 존재 </a:t>
              </a:r>
            </a:p>
            <a:p>
              <a:pPr algn="ctr"/>
              <a:endParaRPr lang="ko-KR" altLang="en-US" dirty="0"/>
            </a:p>
          </p:txBody>
        </p:sp>
        <p:sp>
          <p:nvSpPr>
            <p:cNvPr id="24" name="타원 23"/>
            <p:cNvSpPr/>
            <p:nvPr/>
          </p:nvSpPr>
          <p:spPr>
            <a:xfrm>
              <a:off x="1331640" y="1772816"/>
              <a:ext cx="432048" cy="432048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66455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44824"/>
            <a:ext cx="309634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9632" y="126876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‘</a:t>
            </a:r>
            <a:r>
              <a:rPr lang="ko-KR" altLang="en-US" dirty="0" smtClean="0"/>
              <a:t>황혼이혼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왜</a:t>
            </a:r>
            <a:r>
              <a:rPr lang="en-US" altLang="ko-KR" dirty="0" smtClean="0"/>
              <a:t>? </a:t>
            </a:r>
            <a:r>
              <a:rPr lang="ko-KR" altLang="en-US" dirty="0" smtClean="0"/>
              <a:t>하는 걸까</a:t>
            </a:r>
            <a:r>
              <a:rPr lang="en-US" altLang="ko-KR" dirty="0" smtClean="0"/>
              <a:t>?</a:t>
            </a:r>
          </a:p>
          <a:p>
            <a:r>
              <a:rPr lang="en-US" altLang="ko-KR" dirty="0" smtClean="0"/>
              <a:t>     </a:t>
            </a:r>
            <a:endParaRPr lang="ko-KR" altLang="en-US" dirty="0"/>
          </a:p>
        </p:txBody>
      </p:sp>
      <p:graphicFrame>
        <p:nvGraphicFramePr>
          <p:cNvPr id="8" name="다이어그램 7"/>
          <p:cNvGraphicFramePr/>
          <p:nvPr/>
        </p:nvGraphicFramePr>
        <p:xfrm>
          <a:off x="4427984" y="1052736"/>
          <a:ext cx="457200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아래쪽 화살표 8"/>
          <p:cNvSpPr/>
          <p:nvPr/>
        </p:nvSpPr>
        <p:spPr>
          <a:xfrm>
            <a:off x="6588224" y="3212976"/>
            <a:ext cx="360040" cy="79208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5796136" y="4149080"/>
            <a:ext cx="1944216" cy="64807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허무함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76056" y="537321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요즘에 등장한 새로운</a:t>
            </a:r>
            <a:endParaRPr lang="en-US" altLang="ko-KR" dirty="0" smtClean="0"/>
          </a:p>
          <a:p>
            <a:r>
              <a:rPr lang="en-US" altLang="ko-KR" dirty="0" smtClean="0"/>
              <a:t>  </a:t>
            </a:r>
            <a:r>
              <a:rPr lang="ko-KR" altLang="en-US" dirty="0" smtClean="0">
                <a:hlinkClick r:id="rId9"/>
              </a:rPr>
              <a:t>프로그램 </a:t>
            </a:r>
            <a:endParaRPr lang="en-US" altLang="ko-KR" dirty="0" smtClean="0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1475656" y="2276872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제목 2"/>
          <p:cNvSpPr txBox="1">
            <a:spLocks/>
          </p:cNvSpPr>
          <p:nvPr/>
        </p:nvSpPr>
        <p:spPr>
          <a:xfrm>
            <a:off x="1435608" y="274320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3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황혼이혼</a:t>
            </a:r>
            <a:endParaRPr kumimoji="0" lang="ko-KR" alt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72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지진이혼</a:t>
            </a:r>
            <a:endParaRPr lang="ko-KR" altLang="en-US" dirty="0"/>
          </a:p>
        </p:txBody>
      </p:sp>
      <p:pic>
        <p:nvPicPr>
          <p:cNvPr id="2050" name="Picture 2" descr="http://blogfiles.naver.net/20120703_275/tkwls0410_1341291471110SIaHY_JPEG/reuters-JAPANEARTHQUAKE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3347864" cy="484585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20072" y="177281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잦은 지진과 불안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270892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엄청난 재해 속 발견한 </a:t>
            </a:r>
            <a:endParaRPr lang="en-US" altLang="ko-KR" dirty="0" smtClean="0"/>
          </a:p>
          <a:p>
            <a:r>
              <a:rPr lang="ko-KR" altLang="en-US" dirty="0" smtClean="0"/>
              <a:t>인간의 본성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393305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실망</a:t>
            </a:r>
            <a:r>
              <a:rPr lang="en-US" altLang="ko-KR" dirty="0" smtClean="0"/>
              <a:t>. </a:t>
            </a:r>
            <a:r>
              <a:rPr lang="ko-KR" altLang="en-US" dirty="0" smtClean="0"/>
              <a:t>좌절</a:t>
            </a:r>
            <a:r>
              <a:rPr lang="en-US" altLang="ko-K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531222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>
            <a:spLocks noGrp="1"/>
          </p:cNvSpPr>
          <p:nvPr>
            <p:ph idx="1"/>
          </p:nvPr>
        </p:nvSpPr>
        <p:spPr>
          <a:xfrm>
            <a:off x="570356" y="980694"/>
            <a:ext cx="8003286" cy="1512189"/>
          </a:xfrm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Font typeface="Wingdings"/>
            </a:pPr>
            <a:r>
              <a:rPr lang="ko-KR" altLang="en-US"/>
              <a:t> 하는 일</a:t>
            </a:r>
          </a:p>
          <a:p>
            <a:pPr>
              <a:lnSpc>
                <a:spcPct val="90000"/>
              </a:lnSpc>
              <a:buNone/>
            </a:pPr>
            <a:r>
              <a:rPr lang="ko-KR" altLang="en-US"/>
              <a:t> - 공식행사 , 1년에 약 1,500건의 서류 서명   </a:t>
            </a:r>
          </a:p>
          <a:p>
            <a:pPr>
              <a:lnSpc>
                <a:spcPct val="90000"/>
              </a:lnSpc>
              <a:buNone/>
            </a:pPr>
            <a:endParaRPr lang="ko-KR" altLang="en-US"/>
          </a:p>
        </p:txBody>
      </p:sp>
      <p:grpSp>
        <p:nvGrpSpPr>
          <p:cNvPr id="2" name="그룹 40"/>
          <p:cNvGrpSpPr/>
          <p:nvPr/>
        </p:nvGrpSpPr>
        <p:grpSpPr>
          <a:xfrm>
            <a:off x="683514" y="5073563"/>
            <a:ext cx="7128891" cy="576930"/>
            <a:chOff x="683514" y="5073563"/>
            <a:chExt cx="7128891" cy="576930"/>
          </a:xfrm>
        </p:grpSpPr>
        <p:sp>
          <p:nvSpPr>
            <p:cNvPr id="12" name="오른쪽 화살표 3"/>
            <p:cNvSpPr/>
            <p:nvPr/>
          </p:nvSpPr>
          <p:spPr>
            <a:xfrm>
              <a:off x="4067937" y="5182435"/>
              <a:ext cx="720090" cy="46805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2">
              <a:schemeClr val="accent2"/>
            </a:effectRef>
            <a:fontRef idx="minor">
              <a:schemeClr val="dk1"/>
            </a:fontRef>
          </p:style>
        </p:sp>
        <p:sp>
          <p:nvSpPr>
            <p:cNvPr id="23" name="직사각형 22"/>
            <p:cNvSpPr txBox="1"/>
            <p:nvPr/>
          </p:nvSpPr>
          <p:spPr>
            <a:xfrm>
              <a:off x="683514" y="5073563"/>
              <a:ext cx="7128891" cy="576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ko-KR" altLang="en-US" sz="3200"/>
                <a:t>"국회 내각의 결정        천황의 승인"</a:t>
              </a:r>
            </a:p>
          </p:txBody>
        </p:sp>
      </p:grpSp>
      <p:grpSp>
        <p:nvGrpSpPr>
          <p:cNvPr id="3" name="그룹 39"/>
          <p:cNvGrpSpPr/>
          <p:nvPr/>
        </p:nvGrpSpPr>
        <p:grpSpPr>
          <a:xfrm>
            <a:off x="683514" y="2164080"/>
            <a:ext cx="5688711" cy="2529840"/>
            <a:chOff x="683514" y="2345055"/>
            <a:chExt cx="5688711" cy="2529840"/>
          </a:xfrm>
        </p:grpSpPr>
        <p:sp>
          <p:nvSpPr>
            <p:cNvPr id="22" name="직사각형 21"/>
            <p:cNvSpPr txBox="1"/>
            <p:nvPr/>
          </p:nvSpPr>
          <p:spPr>
            <a:xfrm>
              <a:off x="683514" y="2345055"/>
              <a:ext cx="5688711" cy="2529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ko-KR" altLang="en-US" sz="3200"/>
                <a:t>     내각 총리대신</a:t>
              </a:r>
            </a:p>
            <a:p>
              <a:pPr lvl="0"/>
              <a:r>
                <a:rPr lang="ko-KR" altLang="en-US" sz="3200"/>
                <a:t>     최고재판소장관</a:t>
              </a:r>
            </a:p>
            <a:p>
              <a:pPr lvl="0"/>
              <a:r>
                <a:rPr lang="ko-KR" altLang="en-US" sz="3200"/>
                <a:t>     헌법 공표</a:t>
              </a:r>
            </a:p>
            <a:p>
              <a:pPr lvl="0"/>
              <a:r>
                <a:rPr lang="ko-KR" altLang="en-US" sz="3200"/>
                <a:t>     중의원 해산</a:t>
              </a:r>
            </a:p>
            <a:p>
              <a:pPr lvl="0"/>
              <a:r>
                <a:rPr lang="ko-KR" altLang="en-US" sz="3200"/>
                <a:t>     범죄자 사면 </a:t>
              </a:r>
            </a:p>
          </p:txBody>
        </p:sp>
        <p:cxnSp>
          <p:nvCxnSpPr>
            <p:cNvPr id="24" name="직선 연결선 23"/>
            <p:cNvCxnSpPr/>
            <p:nvPr/>
          </p:nvCxnSpPr>
          <p:spPr>
            <a:xfrm>
              <a:off x="899541" y="3068955"/>
              <a:ext cx="39604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3"/>
            <p:cNvCxnSpPr/>
            <p:nvPr/>
          </p:nvCxnSpPr>
          <p:spPr>
            <a:xfrm>
              <a:off x="899541" y="2636901"/>
              <a:ext cx="39604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3"/>
            <p:cNvCxnSpPr/>
            <p:nvPr/>
          </p:nvCxnSpPr>
          <p:spPr>
            <a:xfrm>
              <a:off x="899541" y="3609975"/>
              <a:ext cx="39604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3"/>
            <p:cNvCxnSpPr/>
            <p:nvPr/>
          </p:nvCxnSpPr>
          <p:spPr>
            <a:xfrm>
              <a:off x="899541" y="4149090"/>
              <a:ext cx="39604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3"/>
            <p:cNvCxnSpPr/>
            <p:nvPr/>
          </p:nvCxnSpPr>
          <p:spPr>
            <a:xfrm>
              <a:off x="899541" y="4653153"/>
              <a:ext cx="39604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 rot="16200000" flipH="1">
              <a:off x="-108585" y="3645027"/>
              <a:ext cx="201625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4355973" y="2636901"/>
              <a:ext cx="3600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4355973" y="3212973"/>
              <a:ext cx="3600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 rot="16200000" flipH="1">
              <a:off x="4427982" y="2924937"/>
              <a:ext cx="5760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직사각형 32"/>
            <p:cNvSpPr txBox="1"/>
            <p:nvPr/>
          </p:nvSpPr>
          <p:spPr>
            <a:xfrm>
              <a:off x="4932045" y="2636901"/>
              <a:ext cx="1080135" cy="5711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ko-KR" altLang="en-US" sz="3200"/>
                <a:t>임명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/>
          <p:nvPr/>
        </p:nvPicPr>
        <p:blipFill rotWithShape="1">
          <a:blip r:embed="rId2" cstate="print">
            <a:alphaModFix/>
            <a:lum/>
          </a:blip>
          <a:stretch>
            <a:fillRect/>
          </a:stretch>
        </p:blipFill>
        <p:spPr>
          <a:xfrm>
            <a:off x="735838" y="692657"/>
            <a:ext cx="3260090" cy="4248531"/>
          </a:xfrm>
          <a:prstGeom prst="rect">
            <a:avLst/>
          </a:prstGeom>
        </p:spPr>
      </p:pic>
      <p:sp>
        <p:nvSpPr>
          <p:cNvPr id="12" name="직사각형 11"/>
          <p:cNvSpPr txBox="1"/>
          <p:nvPr/>
        </p:nvSpPr>
        <p:spPr>
          <a:xfrm>
            <a:off x="4336288" y="5157216"/>
            <a:ext cx="3260090" cy="365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251460" y="5157216"/>
            <a:ext cx="3888486" cy="1003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ko-KR" altLang="en-US" sz="3000">
                <a:solidFill>
                  <a:srgbClr val="000000">
                    <a:alpha val="100000"/>
                  </a:srgbClr>
                </a:solidFill>
                <a:latin typeface="Arial"/>
              </a:rPr>
              <a:t>明治天皇(메이지천황)</a:t>
            </a:r>
          </a:p>
          <a:p>
            <a:pPr lvl="0"/>
            <a:r>
              <a:rPr lang="ko-KR" altLang="en-US" sz="3000">
                <a:solidFill>
                  <a:srgbClr val="000000">
                    <a:alpha val="100000"/>
                  </a:srgbClr>
                </a:solidFill>
                <a:latin typeface="Arial"/>
              </a:rPr>
              <a:t>1867~1912</a:t>
            </a:r>
          </a:p>
        </p:txBody>
      </p:sp>
      <p:grpSp>
        <p:nvGrpSpPr>
          <p:cNvPr id="2" name="그룹 17"/>
          <p:cNvGrpSpPr/>
          <p:nvPr/>
        </p:nvGrpSpPr>
        <p:grpSpPr>
          <a:xfrm>
            <a:off x="4572000" y="692657"/>
            <a:ext cx="3960495" cy="5468113"/>
            <a:chOff x="4572000" y="692657"/>
            <a:chExt cx="3960495" cy="5468113"/>
          </a:xfrm>
        </p:grpSpPr>
        <p:pic>
          <p:nvPicPr>
            <p:cNvPr id="7" name="그림 6"/>
            <p:cNvPicPr/>
            <p:nvPr/>
          </p:nvPicPr>
          <p:blipFill rotWithShape="1">
            <a:blip r:embed="rId3" cstate="print">
              <a:alphaModFix/>
              <a:lum/>
            </a:blip>
            <a:stretch>
              <a:fillRect/>
            </a:stretch>
          </p:blipFill>
          <p:spPr>
            <a:xfrm>
              <a:off x="4572000" y="692657"/>
              <a:ext cx="3284982" cy="4248531"/>
            </a:xfrm>
            <a:prstGeom prst="rect">
              <a:avLst/>
            </a:prstGeom>
          </p:spPr>
        </p:pic>
        <p:sp>
          <p:nvSpPr>
            <p:cNvPr id="17" name="직사각형 16"/>
            <p:cNvSpPr/>
            <p:nvPr/>
          </p:nvSpPr>
          <p:spPr>
            <a:xfrm>
              <a:off x="4572000" y="5157216"/>
              <a:ext cx="3960494" cy="1003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ko-KR" altLang="en-US" sz="3000">
                  <a:solidFill>
                    <a:srgbClr val="000000">
                      <a:alpha val="100000"/>
                    </a:srgbClr>
                  </a:solidFill>
                  <a:latin typeface="Arial"/>
                </a:rPr>
                <a:t>大正天皇(다이쇼 천황)</a:t>
              </a:r>
            </a:p>
            <a:p>
              <a:pPr lvl="0"/>
              <a:r>
                <a:rPr lang="ko-KR" altLang="en-US" sz="3000">
                  <a:solidFill>
                    <a:srgbClr val="000000">
                      <a:alpha val="100000"/>
                    </a:srgbClr>
                  </a:solidFill>
                  <a:latin typeface="Arial"/>
                </a:rPr>
                <a:t>1912~1926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alphaModFix/>
            <a:lum/>
          </a:blip>
          <a:stretch>
            <a:fillRect/>
          </a:stretch>
        </p:blipFill>
        <p:spPr>
          <a:xfrm>
            <a:off x="4572000" y="625539"/>
            <a:ext cx="4248531" cy="4387659"/>
          </a:xfrm>
          <a:prstGeom prst="rect">
            <a:avLst/>
          </a:prstGeom>
        </p:spPr>
      </p:pic>
      <p:pic>
        <p:nvPicPr>
          <p:cNvPr id="5" name="그림 10"/>
          <p:cNvPicPr/>
          <p:nvPr/>
        </p:nvPicPr>
        <p:blipFill rotWithShape="1">
          <a:blip r:embed="rId3" cstate="print">
            <a:alphaModFix/>
            <a:lum/>
          </a:blip>
          <a:stretch>
            <a:fillRect/>
          </a:stretch>
        </p:blipFill>
        <p:spPr>
          <a:xfrm>
            <a:off x="615099" y="625539"/>
            <a:ext cx="3956900" cy="4387659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615099" y="5229225"/>
            <a:ext cx="4398264" cy="998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ko-KR" altLang="en-US" sz="3000">
                <a:solidFill>
                  <a:srgbClr val="000000">
                    <a:alpha val="100000"/>
                  </a:srgbClr>
                </a:solidFill>
                <a:latin typeface="Arial"/>
              </a:rPr>
              <a:t>昭和天皇 (쇼와천황)</a:t>
            </a:r>
          </a:p>
          <a:p>
            <a:pPr lvl="0"/>
            <a:r>
              <a:rPr lang="ko-KR" altLang="en-US" sz="3000">
                <a:solidFill>
                  <a:srgbClr val="000000">
                    <a:alpha val="100000"/>
                  </a:srgbClr>
                </a:solidFill>
                <a:latin typeface="Arial"/>
              </a:rPr>
              <a:t>1926~1989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/>
          <p:nvPr/>
        </p:nvPicPr>
        <p:blipFill rotWithShape="1">
          <a:blip r:embed="rId2" cstate="print">
            <a:alphaModFix/>
            <a:lum/>
          </a:blip>
          <a:srcRect l="5080" t="9910" b="19440"/>
          <a:stretch>
            <a:fillRect/>
          </a:stretch>
        </p:blipFill>
        <p:spPr>
          <a:xfrm>
            <a:off x="4572000" y="548640"/>
            <a:ext cx="4211955" cy="4653153"/>
          </a:xfrm>
          <a:prstGeom prst="rect">
            <a:avLst/>
          </a:prstGeom>
        </p:spPr>
      </p:pic>
      <p:pic>
        <p:nvPicPr>
          <p:cNvPr id="5" name="그림 4"/>
          <p:cNvPicPr/>
          <p:nvPr/>
        </p:nvPicPr>
        <p:blipFill rotWithShape="1">
          <a:blip r:embed="rId3" cstate="print">
            <a:alphaModFix/>
            <a:lum/>
          </a:blip>
          <a:srcRect l="6170" t="5340" r="6150" b="25640"/>
          <a:stretch>
            <a:fillRect/>
          </a:stretch>
        </p:blipFill>
        <p:spPr>
          <a:xfrm>
            <a:off x="467487" y="548640"/>
            <a:ext cx="4104513" cy="4653153"/>
          </a:xfrm>
          <a:prstGeom prst="rect">
            <a:avLst/>
          </a:prstGeom>
        </p:spPr>
      </p:pic>
      <p:sp>
        <p:nvSpPr>
          <p:cNvPr id="6" name="직사각형 5"/>
          <p:cNvSpPr txBox="1"/>
          <p:nvPr/>
        </p:nvSpPr>
        <p:spPr>
          <a:xfrm>
            <a:off x="467487" y="5360670"/>
            <a:ext cx="5040630" cy="1000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3000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</a:rPr>
              <a:t>平成,明仁天皇(</a:t>
            </a:r>
            <a:r>
              <a:rPr lang="ko-KR" altLang="en-US" sz="3000">
                <a:latin typeface="Arial"/>
                <a:cs typeface="Arial"/>
              </a:rPr>
              <a:t>아키히토천황)</a:t>
            </a:r>
          </a:p>
          <a:p>
            <a:pPr lvl="0"/>
            <a:r>
              <a:rPr lang="ko-KR" altLang="en-US" sz="3000">
                <a:latin typeface="Arial"/>
                <a:cs typeface="Arial"/>
              </a:rPr>
              <a:t>1989~ 현재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천황의 전통성을 위한 </a:t>
            </a:r>
            <a:r>
              <a:rPr lang="ko-KR" altLang="en-US" b="0" i="0" spc="5">
                <a:latin typeface="+mj-lt"/>
                <a:ea typeface="+mj-ea"/>
                <a:cs typeface="+mj-cs"/>
              </a:rPr>
              <a:t>주장</a:t>
            </a:r>
          </a:p>
        </p:txBody>
      </p:sp>
      <p:graphicFrame>
        <p:nvGraphicFramePr>
          <p:cNvPr id="3" name="내용 개체 틀 2"/>
          <p:cNvGraphicFramePr>
            <a:graphicFrameLocks noGrp="1"/>
          </p:cNvGraphicFramePr>
          <p:nvPr>
            <p:ph/>
          </p:nvPr>
        </p:nvGraphicFramePr>
        <p:xfrm>
          <a:off x="455400" y="1417638"/>
          <a:ext cx="8221113" cy="4851378"/>
        </p:xfrm>
        <a:graphic>
          <a:graphicData uri="http://schemas.openxmlformats.org/drawingml/2006/table">
            <a:tbl>
              <a:tblPr firstRow="1" bandRow="1"/>
              <a:tblGrid>
                <a:gridCol w="4117552"/>
                <a:gridCol w="4103561"/>
              </a:tblGrid>
              <a:tr h="74865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3300"/>
                        <a:t>만세일계</a:t>
                      </a:r>
                    </a:p>
                  </a:txBody>
                  <a:tcPr>
                    <a:lnL w="254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3300"/>
                        <a:t> 팔굉일우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</a:lnL>
                    <a:lnR w="254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bg1"/>
                    </a:solidFill>
                  </a:tcPr>
                </a:tc>
              </a:tr>
              <a:tr h="4102728">
                <a:tc>
                  <a:txBody>
                    <a:bodyPr/>
                    <a:lstStyle/>
                    <a:p>
                      <a:endParaRPr lang="ko-KR" altLang="en-US" sz="3100"/>
                    </a:p>
                    <a:p>
                      <a:endParaRPr lang="ko-KR" altLang="en-US" sz="3100"/>
                    </a:p>
                    <a:p>
                      <a:endParaRPr lang="ko-KR" altLang="en-US" sz="3100"/>
                    </a:p>
                    <a:p>
                      <a:pPr lvl="0"/>
                      <a:r>
                        <a:rPr lang="ko-KR" altLang="en-US" sz="3100"/>
                        <a:t> </a:t>
                      </a:r>
                    </a:p>
                    <a:p>
                      <a:pPr lvl="0"/>
                      <a:endParaRPr lang="ko-KR" altLang="en-US" sz="3100"/>
                    </a:p>
                  </a:txBody>
                  <a:tcPr>
                    <a:lnL w="25400" cap="flat" cmpd="sng" algn="ctr">
                      <a:noFill/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25400" cap="flat" cmpd="sng" algn="ctr">
                      <a:noFill/>
                      <a:prstDash val="solid"/>
                      <a:round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3100"/>
                    </a:p>
                    <a:p>
                      <a:pPr lvl="0"/>
                      <a:r>
                        <a:rPr lang="ko-KR" altLang="en-US" sz="3100"/>
                        <a:t>  </a:t>
                      </a:r>
                    </a:p>
                    <a:p>
                      <a:pPr lvl="0"/>
                      <a:endParaRPr lang="ko-KR" altLang="en-US" sz="3100"/>
                    </a:p>
                    <a:p>
                      <a:pPr lvl="0"/>
                      <a:r>
                        <a:rPr lang="ko-KR" altLang="en-US" sz="3100"/>
                        <a:t>           </a:t>
                      </a:r>
                    </a:p>
                    <a:p>
                      <a:pPr lvl="0"/>
                      <a:r>
                        <a:rPr lang="ko-KR" altLang="en-US" sz="3100"/>
                        <a:t>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25400" cap="flat" cmpd="sng" algn="ctr">
                      <a:noFill/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25400" cap="flat" cmpd="sng" algn="ctr">
                      <a:noFill/>
                      <a:prstDash val="solid"/>
                      <a:round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" name="직사각형 32"/>
          <p:cNvSpPr txBox="1"/>
          <p:nvPr/>
        </p:nvSpPr>
        <p:spPr>
          <a:xfrm>
            <a:off x="4572000" y="2492883"/>
            <a:ext cx="4176522" cy="562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3100"/>
              <a:t>"천황만이 일본을 통치"</a:t>
            </a:r>
          </a:p>
        </p:txBody>
      </p:sp>
      <p:grpSp>
        <p:nvGrpSpPr>
          <p:cNvPr id="4" name="그룹 39"/>
          <p:cNvGrpSpPr/>
          <p:nvPr/>
        </p:nvGrpSpPr>
        <p:grpSpPr>
          <a:xfrm>
            <a:off x="328612" y="2360138"/>
            <a:ext cx="4073651" cy="1068862"/>
            <a:chOff x="0" y="2360138"/>
            <a:chExt cx="4073651" cy="1068862"/>
          </a:xfrm>
        </p:grpSpPr>
        <p:sp>
          <p:nvSpPr>
            <p:cNvPr id="29" name="직사각형 28"/>
            <p:cNvSpPr txBox="1"/>
            <p:nvPr/>
          </p:nvSpPr>
          <p:spPr>
            <a:xfrm>
              <a:off x="0" y="2360138"/>
              <a:ext cx="4073651" cy="10688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lvl="0"/>
              <a:r>
                <a:rPr lang="ko-KR" altLang="en-US" sz="3200"/>
                <a:t>"천황가 혈통 단절    "</a:t>
              </a:r>
            </a:p>
            <a:p>
              <a:pPr lvl="0"/>
              <a:r>
                <a:rPr lang="ko-KR" altLang="en-US" sz="3200"/>
                <a:t>(</a:t>
              </a:r>
              <a:r>
                <a:rPr lang="en-US" altLang="ko-KR" sz="3200"/>
                <a:t>B.C 660 </a:t>
              </a:r>
              <a:r>
                <a:rPr lang="ko-KR" altLang="en-US" sz="3200"/>
                <a:t>진무~ 현재)</a:t>
              </a:r>
            </a:p>
          </p:txBody>
        </p:sp>
        <p:cxnSp>
          <p:nvCxnSpPr>
            <p:cNvPr id="35" name="직선 연결선 34"/>
            <p:cNvCxnSpPr/>
            <p:nvPr/>
          </p:nvCxnSpPr>
          <p:spPr>
            <a:xfrm rot="16200000" flipH="1">
              <a:off x="3286450" y="2513703"/>
              <a:ext cx="401686" cy="3600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 rot="5400000">
              <a:off x="3286450" y="2513703"/>
              <a:ext cx="401686" cy="3600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그룹 42"/>
          <p:cNvGrpSpPr/>
          <p:nvPr/>
        </p:nvGrpSpPr>
        <p:grpSpPr>
          <a:xfrm>
            <a:off x="158878" y="3429000"/>
            <a:ext cx="4413122" cy="2880360"/>
            <a:chOff x="158878" y="3429000"/>
            <a:chExt cx="4413122" cy="2880360"/>
          </a:xfrm>
        </p:grpSpPr>
        <p:sp>
          <p:nvSpPr>
            <p:cNvPr id="34" name="가로로 말린 두루마리 모양 33"/>
            <p:cNvSpPr/>
            <p:nvPr/>
          </p:nvSpPr>
          <p:spPr>
            <a:xfrm>
              <a:off x="158878" y="3429000"/>
              <a:ext cx="4413122" cy="2880360"/>
            </a:xfrm>
            <a:prstGeom prst="horizontalScroll">
              <a:avLst>
                <a:gd name="adj" fmla="val 12500"/>
              </a:avLst>
            </a:prstGeom>
            <a:solidFill>
              <a:schemeClr val="bg1"/>
            </a:solidFill>
            <a:ln w="57150">
              <a:solidFill>
                <a:schemeClr val="accent6">
                  <a:lumMod val="70000"/>
                </a:schemeClr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왼쪽 화살표 7"/>
            <p:cNvSpPr/>
            <p:nvPr/>
          </p:nvSpPr>
          <p:spPr>
            <a:xfrm>
              <a:off x="2005393" y="4365117"/>
              <a:ext cx="720090" cy="432054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76200" dist="76200" dir="2700000" algn="ctr" rotWithShape="0">
                <a:srgbClr val="000000">
                  <a:alpha val="50000"/>
                </a:srgbClr>
              </a:outerShdw>
            </a:effectLst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32" name="직선 화살표 연결선 31"/>
            <p:cNvCxnSpPr/>
            <p:nvPr/>
          </p:nvCxnSpPr>
          <p:spPr>
            <a:xfrm rot="16200000">
              <a:off x="3870955" y="5176261"/>
              <a:ext cx="53798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직사각형 38"/>
            <p:cNvSpPr txBox="1"/>
            <p:nvPr/>
          </p:nvSpPr>
          <p:spPr>
            <a:xfrm>
              <a:off x="513778" y="3933063"/>
              <a:ext cx="3888481" cy="1984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ko-KR" altLang="en-US" sz="3100"/>
                <a:t>학자,             조작,</a:t>
              </a:r>
            </a:p>
            <a:p>
              <a:pPr lvl="0"/>
              <a:r>
                <a:rPr lang="ko-KR" altLang="en-US" sz="3100"/>
                <a:t>교수             가공의 </a:t>
              </a:r>
            </a:p>
            <a:p>
              <a:pPr lvl="0"/>
              <a:r>
                <a:rPr lang="ko-KR" altLang="en-US" sz="3100"/>
                <a:t>1-25대         가능성</a:t>
              </a:r>
            </a:p>
            <a:p>
              <a:pPr lvl="0"/>
              <a:r>
                <a:rPr lang="ko-KR" altLang="en-US" sz="3100"/>
                <a:t>허구주장</a:t>
              </a:r>
            </a:p>
          </p:txBody>
        </p:sp>
      </p:grpSp>
      <p:grpSp>
        <p:nvGrpSpPr>
          <p:cNvPr id="6" name="그룹 51"/>
          <p:cNvGrpSpPr/>
          <p:nvPr/>
        </p:nvGrpSpPr>
        <p:grpSpPr>
          <a:xfrm>
            <a:off x="4572000" y="3429000"/>
            <a:ext cx="4114800" cy="2016252"/>
            <a:chOff x="4572000" y="3429000"/>
            <a:chExt cx="4114800" cy="2016252"/>
          </a:xfrm>
        </p:grpSpPr>
        <p:sp>
          <p:nvSpPr>
            <p:cNvPr id="38" name="순서도: 순차적 액세스 저장소 37"/>
            <p:cNvSpPr/>
            <p:nvPr/>
          </p:nvSpPr>
          <p:spPr>
            <a:xfrm>
              <a:off x="4572000" y="3429000"/>
              <a:ext cx="4114799" cy="2016252"/>
            </a:xfrm>
            <a:prstGeom prst="flowChartMagneticTap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직사각형 36"/>
            <p:cNvSpPr txBox="1"/>
            <p:nvPr/>
          </p:nvSpPr>
          <p:spPr>
            <a:xfrm>
              <a:off x="4707401" y="3802002"/>
              <a:ext cx="3782275" cy="15582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3200"/>
                <a:t>천황         제국주의             </a:t>
              </a:r>
            </a:p>
            <a:p>
              <a:pPr algn="ctr"/>
              <a:r>
                <a:rPr lang="ko-KR" altLang="en-US" sz="3200"/>
                <a:t>권위         침략전쟁          </a:t>
              </a:r>
            </a:p>
            <a:p>
              <a:pPr algn="ctr"/>
              <a:r>
                <a:rPr lang="ko-KR" altLang="en-US" sz="3200"/>
                <a:t>                                 </a:t>
              </a:r>
            </a:p>
          </p:txBody>
        </p:sp>
        <p:grpSp>
          <p:nvGrpSpPr>
            <p:cNvPr id="7" name="그룹 49"/>
            <p:cNvGrpSpPr/>
            <p:nvPr/>
          </p:nvGrpSpPr>
          <p:grpSpPr>
            <a:xfrm>
              <a:off x="5868158" y="4005073"/>
              <a:ext cx="432055" cy="864107"/>
              <a:chOff x="6084188" y="3933063"/>
              <a:chExt cx="432055" cy="864107"/>
            </a:xfrm>
          </p:grpSpPr>
          <p:cxnSp>
            <p:nvCxnSpPr>
              <p:cNvPr id="45" name="직선 연결선 44"/>
              <p:cNvCxnSpPr/>
              <p:nvPr/>
            </p:nvCxnSpPr>
            <p:spPr>
              <a:xfrm rot="10800000" flipV="1">
                <a:off x="6084188" y="3933063"/>
                <a:ext cx="432055" cy="43205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직선 연결선 45"/>
              <p:cNvCxnSpPr/>
              <p:nvPr/>
            </p:nvCxnSpPr>
            <p:spPr>
              <a:xfrm>
                <a:off x="6084189" y="4365117"/>
                <a:ext cx="432055" cy="4320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40" y="1404054"/>
            <a:ext cx="2075692" cy="198425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94" y="2348110"/>
            <a:ext cx="2238689" cy="2140069"/>
          </a:xfrm>
          <a:prstGeom prst="rect">
            <a:avLst/>
          </a:prstGeom>
        </p:spPr>
      </p:pic>
      <p:sp>
        <p:nvSpPr>
          <p:cNvPr id="2" name="직사각형 1"/>
          <p:cNvSpPr>
            <a:spLocks noGrp="1"/>
          </p:cNvSpPr>
          <p:nvPr>
            <p:ph type="title"/>
          </p:nvPr>
        </p:nvSpPr>
        <p:spPr>
          <a:xfrm>
            <a:off x="895350" y="3054986"/>
            <a:ext cx="7886700" cy="1325563"/>
          </a:xfrm>
        </p:spPr>
        <p:txBody>
          <a:bodyPr/>
          <a:lstStyle/>
          <a:p>
            <a:pPr lvl="0" algn="ctr"/>
            <a:r>
              <a:rPr lang="ko-KR" altLang="en-US" dirty="0">
                <a:latin typeface="HY울릉도M" pitchFamily="18" charset="-127"/>
                <a:ea typeface="HY울릉도M" pitchFamily="18" charset="-127"/>
              </a:rPr>
              <a:t>시대별 천황의 특징과 권위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</TotalTime>
  <Words>814</Words>
  <Application>Microsoft Office PowerPoint</Application>
  <PresentationFormat>화면 슬라이드 쇼(4:3)</PresentationFormat>
  <Paragraphs>259</Paragraphs>
  <Slides>33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34" baseType="lpstr">
      <vt:lpstr>Office 테마</vt:lpstr>
      <vt:lpstr>슬라이드 1</vt:lpstr>
      <vt:lpstr>슬라이드 2</vt:lpstr>
      <vt:lpstr>천황의 의미와 하는 일</vt:lpstr>
      <vt:lpstr>슬라이드 4</vt:lpstr>
      <vt:lpstr>슬라이드 5</vt:lpstr>
      <vt:lpstr>슬라이드 6</vt:lpstr>
      <vt:lpstr>슬라이드 7</vt:lpstr>
      <vt:lpstr>천황의 전통성을 위한 주장</vt:lpstr>
      <vt:lpstr>시대별 천황의 특징과 권위</vt:lpstr>
      <vt:lpstr>슬라이드 10</vt:lpstr>
      <vt:lpstr>전쟁 후 천황제가 이어져온 이유</vt:lpstr>
      <vt:lpstr>일본 천황의 가족도</vt:lpstr>
      <vt:lpstr>이슈가 되는 천황 후계자</vt:lpstr>
      <vt:lpstr>슬라이드 14</vt:lpstr>
      <vt:lpstr>슬라이드 15</vt:lpstr>
      <vt:lpstr>슬라이드 16</vt:lpstr>
      <vt:lpstr>일본관료제의 구조</vt:lpstr>
      <vt:lpstr>슬라이드 18</vt:lpstr>
      <vt:lpstr>일본 관료주의의 문제점 사례</vt:lpstr>
      <vt:lpstr>3. 일본의 관료제</vt:lpstr>
      <vt:lpstr>1장 관료주도의 사회주도의 역사적 배경</vt:lpstr>
      <vt:lpstr>2장 전전시기와 전후시기의 관료제도</vt:lpstr>
      <vt:lpstr>3-1장 일본관료제의 어두운 면</vt:lpstr>
      <vt:lpstr>3-2장 향후 일본의 행정개혁의 방향은? </vt:lpstr>
      <vt:lpstr>일본의 이혼</vt:lpstr>
      <vt:lpstr>국가별 이혼율</vt:lpstr>
      <vt:lpstr>현재 일본의 이혼율</vt:lpstr>
      <vt:lpstr>한국의 이혼율</vt:lpstr>
      <vt:lpstr>일본의 이혼의 원인</vt:lpstr>
      <vt:lpstr>일본의 이혼율과 사회구조와의 관계성</vt:lpstr>
      <vt:lpstr>슬라이드 31</vt:lpstr>
      <vt:lpstr>지진이혼</vt:lpstr>
      <vt:lpstr>슬라이드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Cho chunjae</dc:creator>
  <cp:lastModifiedBy>USER</cp:lastModifiedBy>
  <cp:revision>21</cp:revision>
  <dcterms:created xsi:type="dcterms:W3CDTF">2014-03-25T05:57:24Z</dcterms:created>
  <dcterms:modified xsi:type="dcterms:W3CDTF">2014-03-31T05:59:59Z</dcterms:modified>
</cp:coreProperties>
</file>