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05" r:id="rId10"/>
    <p:sldId id="306" r:id="rId11"/>
    <p:sldId id="307" r:id="rId12"/>
    <p:sldId id="308" r:id="rId13"/>
    <p:sldId id="309" r:id="rId14"/>
    <p:sldId id="310" r:id="rId15"/>
    <p:sldId id="267" r:id="rId16"/>
    <p:sldId id="263" r:id="rId17"/>
    <p:sldId id="265" r:id="rId18"/>
    <p:sldId id="320" r:id="rId19"/>
    <p:sldId id="270" r:id="rId20"/>
    <p:sldId id="271" r:id="rId21"/>
    <p:sldId id="25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60" r:id="rId30"/>
    <p:sldId id="298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DEEFF"/>
    <a:srgbClr val="009A44"/>
    <a:srgbClr val="FF5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47F98-2A9F-4320-95C9-0F8F430EA26C}" type="doc">
      <dgm:prSet loTypeId="urn:microsoft.com/office/officeart/2005/8/layout/vList2" loCatId="list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pPr latinLnBrk="1"/>
          <a:endParaRPr lang="ko-KR" altLang="en-US"/>
        </a:p>
      </dgm:t>
    </dgm:pt>
    <dgm:pt modelId="{C27AE28B-F229-4C2A-9DE0-7FB414C1BB83}">
      <dgm:prSet phldrT="[텍스트]" custT="1"/>
      <dgm:spPr/>
      <dgm:t>
        <a:bodyPr/>
        <a:lstStyle/>
        <a:p>
          <a:pPr algn="ctr" latinLnBrk="1"/>
          <a:r>
            <a:rPr lang="ko-KR" altLang="en-US" sz="3500" b="1" dirty="0" smtClean="0">
              <a:solidFill>
                <a:schemeClr val="accent3">
                  <a:lumMod val="50000"/>
                </a:schemeClr>
              </a:solidFill>
            </a:rPr>
            <a:t>근대국민국가의 개념</a:t>
          </a:r>
          <a:endParaRPr lang="ko-KR" altLang="en-US" sz="3500" b="1" dirty="0">
            <a:solidFill>
              <a:schemeClr val="accent3">
                <a:lumMod val="50000"/>
              </a:schemeClr>
            </a:solidFill>
          </a:endParaRPr>
        </a:p>
      </dgm:t>
    </dgm:pt>
    <dgm:pt modelId="{9F14C33B-DB03-42F4-937F-72A871E7D2AF}" type="parTrans" cxnId="{69275638-BC45-4A89-85A4-557333F19D05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FE6C0F5A-06D2-4549-81E6-FABCBFD18BBA}" type="sibTrans" cxnId="{69275638-BC45-4A89-85A4-557333F19D05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BDDDFBFE-E5AB-408D-9541-04999D4F6C95}">
      <dgm:prSet phldrT="[텍스트]" custT="1"/>
      <dgm:spPr/>
      <dgm:t>
        <a:bodyPr/>
        <a:lstStyle/>
        <a:p>
          <a:pPr algn="ctr" latinLnBrk="1"/>
          <a:r>
            <a:rPr lang="ko-KR" altLang="en-US" sz="3500" b="1" dirty="0" smtClean="0">
              <a:solidFill>
                <a:schemeClr val="accent3">
                  <a:lumMod val="50000"/>
                </a:schemeClr>
              </a:solidFill>
            </a:rPr>
            <a:t>일본 근대의 시대</a:t>
          </a:r>
          <a:endParaRPr lang="ko-KR" altLang="en-US" sz="3500" b="1" dirty="0">
            <a:solidFill>
              <a:schemeClr val="accent3">
                <a:lumMod val="50000"/>
              </a:schemeClr>
            </a:solidFill>
          </a:endParaRPr>
        </a:p>
      </dgm:t>
    </dgm:pt>
    <dgm:pt modelId="{7CAB4AF9-08E8-4162-A6EF-BC6F07AE8AF8}" type="parTrans" cxnId="{2875D50D-2A47-4017-8E5A-114D28BFD119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D990BBDE-9368-4ED4-BE09-1A02FDE6C66D}" type="sibTrans" cxnId="{2875D50D-2A47-4017-8E5A-114D28BFD119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4986D8FE-60F9-4739-B726-0D90B04E5DF6}">
      <dgm:prSet phldrT="[텍스트]" custT="1"/>
      <dgm:spPr/>
      <dgm:t>
        <a:bodyPr/>
        <a:lstStyle/>
        <a:p>
          <a:pPr algn="ctr" latinLnBrk="1"/>
          <a:r>
            <a:rPr lang="ko-KR" altLang="en-US" sz="3500" b="1" dirty="0" smtClean="0">
              <a:solidFill>
                <a:schemeClr val="accent3">
                  <a:lumMod val="50000"/>
                </a:schemeClr>
              </a:solidFill>
            </a:rPr>
            <a:t>일본 근대국가의 성립</a:t>
          </a:r>
          <a:endParaRPr lang="ko-KR" altLang="en-US" sz="3500" b="1" dirty="0">
            <a:solidFill>
              <a:schemeClr val="accent3">
                <a:lumMod val="50000"/>
              </a:schemeClr>
            </a:solidFill>
          </a:endParaRPr>
        </a:p>
      </dgm:t>
    </dgm:pt>
    <dgm:pt modelId="{1DD452FC-2A33-4493-8212-7A60651F5F9B}" type="parTrans" cxnId="{AA97C549-2861-4C6E-9BDD-33E79B02A910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7DF587E8-23B3-4FAC-818C-E4429FB90664}" type="sibTrans" cxnId="{AA97C549-2861-4C6E-9BDD-33E79B02A910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64652325-8054-4138-83BE-64B647E54607}">
      <dgm:prSet phldrT="[텍스트]" custT="1"/>
      <dgm:spPr/>
      <dgm:t>
        <a:bodyPr/>
        <a:lstStyle/>
        <a:p>
          <a:pPr algn="ctr" latinLnBrk="1"/>
          <a:r>
            <a:rPr lang="ko-KR" altLang="en-US" sz="3500" b="1" dirty="0" smtClean="0">
              <a:solidFill>
                <a:schemeClr val="accent3">
                  <a:lumMod val="50000"/>
                </a:schemeClr>
              </a:solidFill>
            </a:rPr>
            <a:t>일본 근대화 동영상</a:t>
          </a:r>
          <a:endParaRPr lang="ko-KR" altLang="en-US" sz="3500" b="1" dirty="0">
            <a:solidFill>
              <a:schemeClr val="accent3">
                <a:lumMod val="50000"/>
              </a:schemeClr>
            </a:solidFill>
          </a:endParaRPr>
        </a:p>
      </dgm:t>
    </dgm:pt>
    <dgm:pt modelId="{801524FD-F439-474C-A9B2-F9A2CE40F716}" type="parTrans" cxnId="{ABA57980-6CB5-476C-A0BC-379BD3A82EF6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2D9FB1FD-97BE-4813-98A3-258B1AB13A63}" type="sibTrans" cxnId="{ABA57980-6CB5-476C-A0BC-379BD3A82EF6}">
      <dgm:prSet/>
      <dgm:spPr/>
      <dgm:t>
        <a:bodyPr/>
        <a:lstStyle/>
        <a:p>
          <a:pPr algn="ctr" latinLnBrk="1"/>
          <a:endParaRPr lang="ko-KR" altLang="en-US" sz="3500" b="1">
            <a:solidFill>
              <a:schemeClr val="accent3">
                <a:lumMod val="50000"/>
              </a:schemeClr>
            </a:solidFill>
          </a:endParaRPr>
        </a:p>
      </dgm:t>
    </dgm:pt>
    <dgm:pt modelId="{8DDB5B97-2E79-4C37-90B6-B67BEE8E0908}" type="pres">
      <dgm:prSet presAssocID="{BA047F98-2A9F-4320-95C9-0F8F430EA2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7C565D-5E2C-4ED7-A2E2-7C65A5174512}" type="pres">
      <dgm:prSet presAssocID="{C27AE28B-F229-4C2A-9DE0-7FB414C1BB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1F03AE-51A2-40A1-ACB9-2D2023DAE309}" type="pres">
      <dgm:prSet presAssocID="{FE6C0F5A-06D2-4549-81E6-FABCBFD18BBA}" presName="spacer" presStyleCnt="0"/>
      <dgm:spPr/>
    </dgm:pt>
    <dgm:pt modelId="{9019F84A-95F9-4BCE-8A07-4D7C13CFC3A3}" type="pres">
      <dgm:prSet presAssocID="{BDDDFBFE-E5AB-408D-9541-04999D4F6C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419A60-F25B-4BCE-9D65-A8248C0A1774}" type="pres">
      <dgm:prSet presAssocID="{D990BBDE-9368-4ED4-BE09-1A02FDE6C66D}" presName="spacer" presStyleCnt="0"/>
      <dgm:spPr/>
    </dgm:pt>
    <dgm:pt modelId="{18E3A64C-E0A1-461C-9DD4-DF26722C9AA0}" type="pres">
      <dgm:prSet presAssocID="{4986D8FE-60F9-4739-B726-0D90B04E5D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CA722F-52A5-47B3-8C5C-E279C70E9E5A}" type="pres">
      <dgm:prSet presAssocID="{7DF587E8-23B3-4FAC-818C-E4429FB90664}" presName="spacer" presStyleCnt="0"/>
      <dgm:spPr/>
    </dgm:pt>
    <dgm:pt modelId="{31AE9C90-DFC5-4321-AE66-8618F6AE99F7}" type="pres">
      <dgm:prSet presAssocID="{64652325-8054-4138-83BE-64B647E546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50560F-E9B6-48B9-B7CD-7A02E3960E63}" type="presOf" srcId="{64652325-8054-4138-83BE-64B647E54607}" destId="{31AE9C90-DFC5-4321-AE66-8618F6AE99F7}" srcOrd="0" destOrd="0" presId="urn:microsoft.com/office/officeart/2005/8/layout/vList2"/>
    <dgm:cxn modelId="{2875D50D-2A47-4017-8E5A-114D28BFD119}" srcId="{BA047F98-2A9F-4320-95C9-0F8F430EA26C}" destId="{BDDDFBFE-E5AB-408D-9541-04999D4F6C95}" srcOrd="1" destOrd="0" parTransId="{7CAB4AF9-08E8-4162-A6EF-BC6F07AE8AF8}" sibTransId="{D990BBDE-9368-4ED4-BE09-1A02FDE6C66D}"/>
    <dgm:cxn modelId="{69275638-BC45-4A89-85A4-557333F19D05}" srcId="{BA047F98-2A9F-4320-95C9-0F8F430EA26C}" destId="{C27AE28B-F229-4C2A-9DE0-7FB414C1BB83}" srcOrd="0" destOrd="0" parTransId="{9F14C33B-DB03-42F4-937F-72A871E7D2AF}" sibTransId="{FE6C0F5A-06D2-4549-81E6-FABCBFD18BBA}"/>
    <dgm:cxn modelId="{A952076E-24CC-41C4-B7B6-D76E664439D2}" type="presOf" srcId="{C27AE28B-F229-4C2A-9DE0-7FB414C1BB83}" destId="{5C7C565D-5E2C-4ED7-A2E2-7C65A5174512}" srcOrd="0" destOrd="0" presId="urn:microsoft.com/office/officeart/2005/8/layout/vList2"/>
    <dgm:cxn modelId="{72A82D70-A6E3-404F-B2A4-3FCB5DE871D4}" type="presOf" srcId="{BA047F98-2A9F-4320-95C9-0F8F430EA26C}" destId="{8DDB5B97-2E79-4C37-90B6-B67BEE8E0908}" srcOrd="0" destOrd="0" presId="urn:microsoft.com/office/officeart/2005/8/layout/vList2"/>
    <dgm:cxn modelId="{0F238FC1-6CF1-4F3B-B417-C5C65F2AFF82}" type="presOf" srcId="{4986D8FE-60F9-4739-B726-0D90B04E5DF6}" destId="{18E3A64C-E0A1-461C-9DD4-DF26722C9AA0}" srcOrd="0" destOrd="0" presId="urn:microsoft.com/office/officeart/2005/8/layout/vList2"/>
    <dgm:cxn modelId="{AA97C549-2861-4C6E-9BDD-33E79B02A910}" srcId="{BA047F98-2A9F-4320-95C9-0F8F430EA26C}" destId="{4986D8FE-60F9-4739-B726-0D90B04E5DF6}" srcOrd="2" destOrd="0" parTransId="{1DD452FC-2A33-4493-8212-7A60651F5F9B}" sibTransId="{7DF587E8-23B3-4FAC-818C-E4429FB90664}"/>
    <dgm:cxn modelId="{ABA57980-6CB5-476C-A0BC-379BD3A82EF6}" srcId="{BA047F98-2A9F-4320-95C9-0F8F430EA26C}" destId="{64652325-8054-4138-83BE-64B647E54607}" srcOrd="3" destOrd="0" parTransId="{801524FD-F439-474C-A9B2-F9A2CE40F716}" sibTransId="{2D9FB1FD-97BE-4813-98A3-258B1AB13A63}"/>
    <dgm:cxn modelId="{F0F63D87-CACF-4896-BB66-004FA38DC628}" type="presOf" srcId="{BDDDFBFE-E5AB-408D-9541-04999D4F6C95}" destId="{9019F84A-95F9-4BCE-8A07-4D7C13CFC3A3}" srcOrd="0" destOrd="0" presId="urn:microsoft.com/office/officeart/2005/8/layout/vList2"/>
    <dgm:cxn modelId="{000B7373-AC61-4857-A57B-F3C73A93ABDA}" type="presParOf" srcId="{8DDB5B97-2E79-4C37-90B6-B67BEE8E0908}" destId="{5C7C565D-5E2C-4ED7-A2E2-7C65A5174512}" srcOrd="0" destOrd="0" presId="urn:microsoft.com/office/officeart/2005/8/layout/vList2"/>
    <dgm:cxn modelId="{53360863-47D4-4C76-8E1E-6551A284BED0}" type="presParOf" srcId="{8DDB5B97-2E79-4C37-90B6-B67BEE8E0908}" destId="{D21F03AE-51A2-40A1-ACB9-2D2023DAE309}" srcOrd="1" destOrd="0" presId="urn:microsoft.com/office/officeart/2005/8/layout/vList2"/>
    <dgm:cxn modelId="{B5892036-FD1D-4C8F-A9A8-0C36167BDE87}" type="presParOf" srcId="{8DDB5B97-2E79-4C37-90B6-B67BEE8E0908}" destId="{9019F84A-95F9-4BCE-8A07-4D7C13CFC3A3}" srcOrd="2" destOrd="0" presId="urn:microsoft.com/office/officeart/2005/8/layout/vList2"/>
    <dgm:cxn modelId="{9EB8D3D3-542D-48B4-9F90-72A0554B80FD}" type="presParOf" srcId="{8DDB5B97-2E79-4C37-90B6-B67BEE8E0908}" destId="{21419A60-F25B-4BCE-9D65-A8248C0A1774}" srcOrd="3" destOrd="0" presId="urn:microsoft.com/office/officeart/2005/8/layout/vList2"/>
    <dgm:cxn modelId="{39FD3DD0-E7BC-4AB4-8F85-784851F8E15A}" type="presParOf" srcId="{8DDB5B97-2E79-4C37-90B6-B67BEE8E0908}" destId="{18E3A64C-E0A1-461C-9DD4-DF26722C9AA0}" srcOrd="4" destOrd="0" presId="urn:microsoft.com/office/officeart/2005/8/layout/vList2"/>
    <dgm:cxn modelId="{CACE5D18-80E3-43AF-AC65-C7D8C786F17D}" type="presParOf" srcId="{8DDB5B97-2E79-4C37-90B6-B67BEE8E0908}" destId="{B0CA722F-52A5-47B3-8C5C-E279C70E9E5A}" srcOrd="5" destOrd="0" presId="urn:microsoft.com/office/officeart/2005/8/layout/vList2"/>
    <dgm:cxn modelId="{52BB437D-B4F1-4DC0-93DA-41EDCCBF19B1}" type="presParOf" srcId="{8DDB5B97-2E79-4C37-90B6-B67BEE8E0908}" destId="{31AE9C90-DFC5-4321-AE66-8618F6AE99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25325-340B-457E-AF5C-4E0983114C3A}" type="doc">
      <dgm:prSet loTypeId="urn:microsoft.com/office/officeart/2005/8/layout/funnel1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D4683327-EAFC-451E-A0F2-F979B432D6C8}">
      <dgm:prSet phldrT="[텍스트]"/>
      <dgm:spPr/>
      <dgm:t>
        <a:bodyPr/>
        <a:lstStyle/>
        <a:p>
          <a:pPr latinLnBrk="1"/>
          <a:r>
            <a:rPr lang="ko-KR" altLang="en-US" dirty="0" smtClean="0"/>
            <a:t>메이지 시대</a:t>
          </a:r>
          <a:endParaRPr lang="ko-KR" altLang="en-US" dirty="0"/>
        </a:p>
      </dgm:t>
    </dgm:pt>
    <dgm:pt modelId="{E6070DC2-BEF6-417E-8E53-C4BE60984A7C}" type="parTrans" cxnId="{58AE9625-33A4-498F-A2F6-AFE7C6B4FD07}">
      <dgm:prSet/>
      <dgm:spPr/>
      <dgm:t>
        <a:bodyPr/>
        <a:lstStyle/>
        <a:p>
          <a:pPr latinLnBrk="1"/>
          <a:endParaRPr lang="ko-KR" altLang="en-US"/>
        </a:p>
      </dgm:t>
    </dgm:pt>
    <dgm:pt modelId="{5D43AA2D-BD8A-4B07-8946-3EA885E8B38D}" type="sibTrans" cxnId="{58AE9625-33A4-498F-A2F6-AFE7C6B4FD07}">
      <dgm:prSet/>
      <dgm:spPr/>
      <dgm:t>
        <a:bodyPr/>
        <a:lstStyle/>
        <a:p>
          <a:pPr latinLnBrk="1"/>
          <a:endParaRPr lang="ko-KR" altLang="en-US"/>
        </a:p>
      </dgm:t>
    </dgm:pt>
    <dgm:pt modelId="{15B9822D-4B82-49C9-9A6F-13CCBA077EE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다이쇼</a:t>
          </a:r>
          <a:r>
            <a:rPr lang="ko-KR" altLang="en-US" dirty="0" smtClean="0"/>
            <a:t> 시대</a:t>
          </a:r>
          <a:endParaRPr lang="ko-KR" altLang="en-US" dirty="0"/>
        </a:p>
      </dgm:t>
    </dgm:pt>
    <dgm:pt modelId="{BF00067D-2CCA-4BBA-B8D5-316D7A2C7D77}" type="parTrans" cxnId="{39692AA9-CEBC-4D9C-A5C3-FDFCFA74350E}">
      <dgm:prSet/>
      <dgm:spPr/>
      <dgm:t>
        <a:bodyPr/>
        <a:lstStyle/>
        <a:p>
          <a:pPr latinLnBrk="1"/>
          <a:endParaRPr lang="ko-KR" altLang="en-US"/>
        </a:p>
      </dgm:t>
    </dgm:pt>
    <dgm:pt modelId="{4DF97D6C-7ADE-437D-9DC2-1D7E37645F5C}" type="sibTrans" cxnId="{39692AA9-CEBC-4D9C-A5C3-FDFCFA74350E}">
      <dgm:prSet/>
      <dgm:spPr/>
      <dgm:t>
        <a:bodyPr/>
        <a:lstStyle/>
        <a:p>
          <a:pPr latinLnBrk="1"/>
          <a:endParaRPr lang="ko-KR" altLang="en-US"/>
        </a:p>
      </dgm:t>
    </dgm:pt>
    <dgm:pt modelId="{1A06F2BB-31F6-4A21-97D6-5DAD1EFB790F}">
      <dgm:prSet phldrT="[텍스트]"/>
      <dgm:spPr/>
      <dgm:t>
        <a:bodyPr/>
        <a:lstStyle/>
        <a:p>
          <a:pPr latinLnBrk="1"/>
          <a:r>
            <a:rPr lang="ko-KR" altLang="en-US" dirty="0" smtClean="0"/>
            <a:t>군국주의 시대</a:t>
          </a:r>
          <a:endParaRPr lang="ko-KR" altLang="en-US" dirty="0"/>
        </a:p>
      </dgm:t>
    </dgm:pt>
    <dgm:pt modelId="{7B751CD1-2A22-4B86-A0C8-FBD1BB4EB4AD}" type="parTrans" cxnId="{C865C8A7-ACEF-418E-880B-D7F26FE8AC79}">
      <dgm:prSet/>
      <dgm:spPr/>
      <dgm:t>
        <a:bodyPr/>
        <a:lstStyle/>
        <a:p>
          <a:pPr latinLnBrk="1"/>
          <a:endParaRPr lang="ko-KR" altLang="en-US"/>
        </a:p>
      </dgm:t>
    </dgm:pt>
    <dgm:pt modelId="{D40F6BF0-81F3-49FE-A71E-72097AAEF8B3}" type="sibTrans" cxnId="{C865C8A7-ACEF-418E-880B-D7F26FE8AC79}">
      <dgm:prSet/>
      <dgm:spPr/>
      <dgm:t>
        <a:bodyPr/>
        <a:lstStyle/>
        <a:p>
          <a:pPr latinLnBrk="1"/>
          <a:endParaRPr lang="ko-KR" altLang="en-US"/>
        </a:p>
      </dgm:t>
    </dgm:pt>
    <dgm:pt modelId="{73AC8348-6E3F-41B9-BA1F-2AE4C26E5417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rgbClr val="92D050"/>
              </a:solidFill>
            </a:rPr>
            <a:t>일본의 근대</a:t>
          </a:r>
          <a:endParaRPr lang="ko-KR" altLang="en-US" b="1" dirty="0">
            <a:solidFill>
              <a:srgbClr val="92D050"/>
            </a:solidFill>
          </a:endParaRPr>
        </a:p>
      </dgm:t>
    </dgm:pt>
    <dgm:pt modelId="{9E51CB57-A32F-451E-82CD-3CC9CA9C18C2}" type="sibTrans" cxnId="{AE35225D-5641-45D1-8FFD-A5654572F3E7}">
      <dgm:prSet/>
      <dgm:spPr/>
      <dgm:t>
        <a:bodyPr/>
        <a:lstStyle/>
        <a:p>
          <a:pPr latinLnBrk="1"/>
          <a:endParaRPr lang="ko-KR" altLang="en-US"/>
        </a:p>
      </dgm:t>
    </dgm:pt>
    <dgm:pt modelId="{3275C773-262F-41BD-9F86-5DBFCA5BB7D2}" type="parTrans" cxnId="{AE35225D-5641-45D1-8FFD-A5654572F3E7}">
      <dgm:prSet/>
      <dgm:spPr/>
      <dgm:t>
        <a:bodyPr/>
        <a:lstStyle/>
        <a:p>
          <a:pPr latinLnBrk="1"/>
          <a:endParaRPr lang="ko-KR" altLang="en-US"/>
        </a:p>
      </dgm:t>
    </dgm:pt>
    <dgm:pt modelId="{181A3B7F-6E5C-48B1-AB8C-6C4400C6FC90}" type="pres">
      <dgm:prSet presAssocID="{09A25325-340B-457E-AF5C-4E0983114C3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899E4-AD91-4465-845A-CBDFCC404299}" type="pres">
      <dgm:prSet presAssocID="{09A25325-340B-457E-AF5C-4E0983114C3A}" presName="ellipse" presStyleLbl="trBgShp" presStyleIdx="0" presStyleCnt="1"/>
      <dgm:spPr/>
    </dgm:pt>
    <dgm:pt modelId="{3EB3A0D8-EED5-40CF-85B1-FD5DBA7E256A}" type="pres">
      <dgm:prSet presAssocID="{09A25325-340B-457E-AF5C-4E0983114C3A}" presName="arrow1" presStyleLbl="fgShp" presStyleIdx="0" presStyleCnt="1"/>
      <dgm:spPr/>
    </dgm:pt>
    <dgm:pt modelId="{94670709-E60F-4896-9755-E82D4616080B}" type="pres">
      <dgm:prSet presAssocID="{09A25325-340B-457E-AF5C-4E0983114C3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BA4559-B963-42F6-BD54-2157E9B5CDDC}" type="pres">
      <dgm:prSet presAssocID="{15B9822D-4B82-49C9-9A6F-13CCBA077EEB}" presName="item1" presStyleLbl="node1" presStyleIdx="0" presStyleCnt="3" custScaleX="123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D345F1-34AF-4516-9FDF-293F521104EF}" type="pres">
      <dgm:prSet presAssocID="{1A06F2BB-31F6-4A21-97D6-5DAD1EFB790F}" presName="item2" presStyleLbl="node1" presStyleIdx="1" presStyleCnt="3" custScaleX="115880" custScaleY="984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07E6D3-9594-4AED-9E63-C6CAC5D8D1A8}" type="pres">
      <dgm:prSet presAssocID="{73AC8348-6E3F-41B9-BA1F-2AE4C26E5417}" presName="item3" presStyleLbl="node1" presStyleIdx="2" presStyleCnt="3" custScaleY="1064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4458DF-B62C-4F48-A3BC-4F77DBF66DB2}" type="pres">
      <dgm:prSet presAssocID="{09A25325-340B-457E-AF5C-4E0983114C3A}" presName="funnel" presStyleLbl="trAlignAcc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D728BC99-C901-438E-8499-AD32A5FF9866}" type="presOf" srcId="{15B9822D-4B82-49C9-9A6F-13CCBA077EEB}" destId="{14D345F1-34AF-4516-9FDF-293F521104EF}" srcOrd="0" destOrd="0" presId="urn:microsoft.com/office/officeart/2005/8/layout/funnel1"/>
    <dgm:cxn modelId="{7B6DD53D-58EF-44A0-8C22-7028E29C114E}" type="presOf" srcId="{73AC8348-6E3F-41B9-BA1F-2AE4C26E5417}" destId="{94670709-E60F-4896-9755-E82D4616080B}" srcOrd="0" destOrd="0" presId="urn:microsoft.com/office/officeart/2005/8/layout/funnel1"/>
    <dgm:cxn modelId="{AE35225D-5641-45D1-8FFD-A5654572F3E7}" srcId="{09A25325-340B-457E-AF5C-4E0983114C3A}" destId="{73AC8348-6E3F-41B9-BA1F-2AE4C26E5417}" srcOrd="3" destOrd="0" parTransId="{3275C773-262F-41BD-9F86-5DBFCA5BB7D2}" sibTransId="{9E51CB57-A32F-451E-82CD-3CC9CA9C18C2}"/>
    <dgm:cxn modelId="{58AE9625-33A4-498F-A2F6-AFE7C6B4FD07}" srcId="{09A25325-340B-457E-AF5C-4E0983114C3A}" destId="{D4683327-EAFC-451E-A0F2-F979B432D6C8}" srcOrd="0" destOrd="0" parTransId="{E6070DC2-BEF6-417E-8E53-C4BE60984A7C}" sibTransId="{5D43AA2D-BD8A-4B07-8946-3EA885E8B38D}"/>
    <dgm:cxn modelId="{E5BC5DA4-3F83-424C-BCCC-BDF73BF72AD9}" type="presOf" srcId="{09A25325-340B-457E-AF5C-4E0983114C3A}" destId="{181A3B7F-6E5C-48B1-AB8C-6C4400C6FC90}" srcOrd="0" destOrd="0" presId="urn:microsoft.com/office/officeart/2005/8/layout/funnel1"/>
    <dgm:cxn modelId="{C865C8A7-ACEF-418E-880B-D7F26FE8AC79}" srcId="{09A25325-340B-457E-AF5C-4E0983114C3A}" destId="{1A06F2BB-31F6-4A21-97D6-5DAD1EFB790F}" srcOrd="2" destOrd="0" parTransId="{7B751CD1-2A22-4B86-A0C8-FBD1BB4EB4AD}" sibTransId="{D40F6BF0-81F3-49FE-A71E-72097AAEF8B3}"/>
    <dgm:cxn modelId="{39692AA9-CEBC-4D9C-A5C3-FDFCFA74350E}" srcId="{09A25325-340B-457E-AF5C-4E0983114C3A}" destId="{15B9822D-4B82-49C9-9A6F-13CCBA077EEB}" srcOrd="1" destOrd="0" parTransId="{BF00067D-2CCA-4BBA-B8D5-316D7A2C7D77}" sibTransId="{4DF97D6C-7ADE-437D-9DC2-1D7E37645F5C}"/>
    <dgm:cxn modelId="{1A6EFD1E-6DF7-4B5A-BA6D-AF6E2F91D95B}" type="presOf" srcId="{D4683327-EAFC-451E-A0F2-F979B432D6C8}" destId="{1907E6D3-9594-4AED-9E63-C6CAC5D8D1A8}" srcOrd="0" destOrd="0" presId="urn:microsoft.com/office/officeart/2005/8/layout/funnel1"/>
    <dgm:cxn modelId="{028E84F9-579B-4C7E-A08D-30B6F5F8AA58}" type="presOf" srcId="{1A06F2BB-31F6-4A21-97D6-5DAD1EFB790F}" destId="{22BA4559-B963-42F6-BD54-2157E9B5CDDC}" srcOrd="0" destOrd="0" presId="urn:microsoft.com/office/officeart/2005/8/layout/funnel1"/>
    <dgm:cxn modelId="{A402F995-4F93-4E6D-AC02-819B1D4503A8}" type="presParOf" srcId="{181A3B7F-6E5C-48B1-AB8C-6C4400C6FC90}" destId="{B63899E4-AD91-4465-845A-CBDFCC404299}" srcOrd="0" destOrd="0" presId="urn:microsoft.com/office/officeart/2005/8/layout/funnel1"/>
    <dgm:cxn modelId="{2A4D42E0-B097-48E5-948E-6572F887E3F3}" type="presParOf" srcId="{181A3B7F-6E5C-48B1-AB8C-6C4400C6FC90}" destId="{3EB3A0D8-EED5-40CF-85B1-FD5DBA7E256A}" srcOrd="1" destOrd="0" presId="urn:microsoft.com/office/officeart/2005/8/layout/funnel1"/>
    <dgm:cxn modelId="{5C3A86B9-6BBD-4E0E-8B5E-6BD1534C9C30}" type="presParOf" srcId="{181A3B7F-6E5C-48B1-AB8C-6C4400C6FC90}" destId="{94670709-E60F-4896-9755-E82D4616080B}" srcOrd="2" destOrd="0" presId="urn:microsoft.com/office/officeart/2005/8/layout/funnel1"/>
    <dgm:cxn modelId="{32CA3AD5-FB09-4C8C-8EE6-D90899F0406D}" type="presParOf" srcId="{181A3B7F-6E5C-48B1-AB8C-6C4400C6FC90}" destId="{22BA4559-B963-42F6-BD54-2157E9B5CDDC}" srcOrd="3" destOrd="0" presId="urn:microsoft.com/office/officeart/2005/8/layout/funnel1"/>
    <dgm:cxn modelId="{16448B3E-07C1-447A-91EE-6900E9B4138B}" type="presParOf" srcId="{181A3B7F-6E5C-48B1-AB8C-6C4400C6FC90}" destId="{14D345F1-34AF-4516-9FDF-293F521104EF}" srcOrd="4" destOrd="0" presId="urn:microsoft.com/office/officeart/2005/8/layout/funnel1"/>
    <dgm:cxn modelId="{0249CE58-3DCB-4710-889F-9BA88B92633D}" type="presParOf" srcId="{181A3B7F-6E5C-48B1-AB8C-6C4400C6FC90}" destId="{1907E6D3-9594-4AED-9E63-C6CAC5D8D1A8}" srcOrd="5" destOrd="0" presId="urn:microsoft.com/office/officeart/2005/8/layout/funnel1"/>
    <dgm:cxn modelId="{FECB01AD-62FE-4047-A5E8-8D2A0B79CD80}" type="presParOf" srcId="{181A3B7F-6E5C-48B1-AB8C-6C4400C6FC90}" destId="{A54458DF-B62C-4F48-A3BC-4F77DBF66DB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5FB62-89C7-450C-B987-1A77A2F1E84D}" type="doc">
      <dgm:prSet loTypeId="urn:microsoft.com/office/officeart/2005/8/layout/vProcess5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80D9D75-80A2-4DF4-8FF5-BA1DEF8336AF}">
      <dgm:prSet phldrT="[텍스트]"/>
      <dgm:spPr/>
      <dgm:t>
        <a:bodyPr/>
        <a:lstStyle/>
        <a:p>
          <a:pPr latinLnBrk="1"/>
          <a:r>
            <a:rPr lang="ko-KR" altLang="en-US" b="1" dirty="0" smtClean="0"/>
            <a:t>메이지 시대</a:t>
          </a:r>
          <a:r>
            <a:rPr lang="en-US" altLang="ko-KR" b="1" dirty="0" smtClean="0"/>
            <a:t>(1868~1912)</a:t>
          </a:r>
          <a:endParaRPr lang="ko-KR" altLang="en-US" b="1" dirty="0"/>
        </a:p>
      </dgm:t>
    </dgm:pt>
    <dgm:pt modelId="{86D89189-15F3-472B-B369-D9360356E664}" type="parTrans" cxnId="{130A9676-5832-4CA4-B2DF-B2A380DE3250}">
      <dgm:prSet/>
      <dgm:spPr/>
      <dgm:t>
        <a:bodyPr/>
        <a:lstStyle/>
        <a:p>
          <a:pPr latinLnBrk="1"/>
          <a:endParaRPr lang="ko-KR" altLang="en-US" b="1"/>
        </a:p>
      </dgm:t>
    </dgm:pt>
    <dgm:pt modelId="{605A45D7-4232-48F5-B256-2537F2DBE0C2}" type="sibTrans" cxnId="{130A9676-5832-4CA4-B2DF-B2A380DE3250}">
      <dgm:prSet/>
      <dgm:spPr/>
      <dgm:t>
        <a:bodyPr/>
        <a:lstStyle/>
        <a:p>
          <a:pPr latinLnBrk="1"/>
          <a:endParaRPr lang="ko-KR" altLang="en-US" b="1"/>
        </a:p>
      </dgm:t>
    </dgm:pt>
    <dgm:pt modelId="{A757656B-F78B-4A6C-BBE2-313DB847D74C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다이쇼</a:t>
          </a:r>
          <a:r>
            <a:rPr lang="ko-KR" altLang="en-US" b="1" dirty="0" smtClean="0"/>
            <a:t> 시대</a:t>
          </a:r>
          <a:r>
            <a:rPr lang="en-US" altLang="ko-KR" b="1" dirty="0" smtClean="0"/>
            <a:t>(1912~1926)</a:t>
          </a:r>
          <a:endParaRPr lang="ko-KR" altLang="en-US" b="1" dirty="0"/>
        </a:p>
      </dgm:t>
    </dgm:pt>
    <dgm:pt modelId="{674736E2-04EC-46D2-AC6F-5EAE395CB001}" type="parTrans" cxnId="{6E0B50AA-1994-4B12-A2CC-D49EFCC3637D}">
      <dgm:prSet/>
      <dgm:spPr/>
      <dgm:t>
        <a:bodyPr/>
        <a:lstStyle/>
        <a:p>
          <a:pPr latinLnBrk="1"/>
          <a:endParaRPr lang="ko-KR" altLang="en-US" b="1"/>
        </a:p>
      </dgm:t>
    </dgm:pt>
    <dgm:pt modelId="{9DF3E338-72B4-4819-B542-B6DB4C0F8D05}" type="sibTrans" cxnId="{6E0B50AA-1994-4B12-A2CC-D49EFCC3637D}">
      <dgm:prSet/>
      <dgm:spPr/>
      <dgm:t>
        <a:bodyPr/>
        <a:lstStyle/>
        <a:p>
          <a:pPr latinLnBrk="1"/>
          <a:endParaRPr lang="ko-KR" altLang="en-US" b="1"/>
        </a:p>
      </dgm:t>
    </dgm:pt>
    <dgm:pt modelId="{7FAC2E01-EA3C-4B75-A218-3DDCAB855565}">
      <dgm:prSet phldrT="[텍스트]"/>
      <dgm:spPr/>
      <dgm:t>
        <a:bodyPr/>
        <a:lstStyle/>
        <a:p>
          <a:pPr latinLnBrk="1"/>
          <a:r>
            <a:rPr lang="ko-KR" altLang="en-US" b="1" dirty="0" smtClean="0"/>
            <a:t>군국주의 시대</a:t>
          </a:r>
          <a:r>
            <a:rPr lang="en-US" altLang="ko-KR" b="1" dirty="0" smtClean="0"/>
            <a:t>(</a:t>
          </a:r>
          <a:r>
            <a:rPr lang="en-US" altLang="ko-KR" b="1" dirty="0" smtClean="0"/>
            <a:t>1926~1945)</a:t>
          </a:r>
          <a:endParaRPr lang="ko-KR" altLang="en-US" b="1" dirty="0"/>
        </a:p>
      </dgm:t>
    </dgm:pt>
    <dgm:pt modelId="{F7649FD3-AE6A-4E16-AAAE-3D452F23FE3E}" type="parTrans" cxnId="{18CB8DEB-4A53-4268-88DD-696F3821983B}">
      <dgm:prSet/>
      <dgm:spPr/>
      <dgm:t>
        <a:bodyPr/>
        <a:lstStyle/>
        <a:p>
          <a:pPr latinLnBrk="1"/>
          <a:endParaRPr lang="ko-KR" altLang="en-US" b="1"/>
        </a:p>
      </dgm:t>
    </dgm:pt>
    <dgm:pt modelId="{3246B1B0-C2B2-4E65-B5E7-387F4FFE9DBF}" type="sibTrans" cxnId="{18CB8DEB-4A53-4268-88DD-696F3821983B}">
      <dgm:prSet/>
      <dgm:spPr/>
      <dgm:t>
        <a:bodyPr/>
        <a:lstStyle/>
        <a:p>
          <a:pPr latinLnBrk="1"/>
          <a:endParaRPr lang="ko-KR" altLang="en-US" b="1"/>
        </a:p>
      </dgm:t>
    </dgm:pt>
    <dgm:pt modelId="{471044EF-3801-4039-85A9-5473511CC900}" type="pres">
      <dgm:prSet presAssocID="{7315FB62-89C7-450C-B987-1A77A2F1E8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CB9B03-89DC-4E71-B89A-4DA264048327}" type="pres">
      <dgm:prSet presAssocID="{7315FB62-89C7-450C-B987-1A77A2F1E84D}" presName="dummyMaxCanvas" presStyleCnt="0">
        <dgm:presLayoutVars/>
      </dgm:prSet>
      <dgm:spPr/>
    </dgm:pt>
    <dgm:pt modelId="{5E90A62C-4AD2-4F69-A00D-57C137037739}" type="pres">
      <dgm:prSet presAssocID="{7315FB62-89C7-450C-B987-1A77A2F1E8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3D681D-BD40-43DB-9051-E23ABE9D30BF}" type="pres">
      <dgm:prSet presAssocID="{7315FB62-89C7-450C-B987-1A77A2F1E8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6BAAEA-2683-4FA1-8203-B1C33B036234}" type="pres">
      <dgm:prSet presAssocID="{7315FB62-89C7-450C-B987-1A77A2F1E8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D081A0-A525-4703-9EF1-13F9D94A8BEB}" type="pres">
      <dgm:prSet presAssocID="{7315FB62-89C7-450C-B987-1A77A2F1E8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E1EA05-08FA-48D1-B95F-2D0655EA7458}" type="pres">
      <dgm:prSet presAssocID="{7315FB62-89C7-450C-B987-1A77A2F1E8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E89D1D-E93C-4527-9F0C-04AB0E8C2E85}" type="pres">
      <dgm:prSet presAssocID="{7315FB62-89C7-450C-B987-1A77A2F1E8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6CC786-CCD2-41B4-877C-0833A14FC775}" type="pres">
      <dgm:prSet presAssocID="{7315FB62-89C7-450C-B987-1A77A2F1E8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7B169B-7E52-4416-93EE-C2F211C1F0F1}" type="pres">
      <dgm:prSet presAssocID="{7315FB62-89C7-450C-B987-1A77A2F1E8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CCA8C03-B59B-4A1B-9F5A-A6FFC17E9707}" type="presOf" srcId="{080D9D75-80A2-4DF4-8FF5-BA1DEF8336AF}" destId="{04E89D1D-E93C-4527-9F0C-04AB0E8C2E85}" srcOrd="1" destOrd="0" presId="urn:microsoft.com/office/officeart/2005/8/layout/vProcess5"/>
    <dgm:cxn modelId="{96845579-5147-43E2-8F48-CC2D1F099828}" type="presOf" srcId="{080D9D75-80A2-4DF4-8FF5-BA1DEF8336AF}" destId="{5E90A62C-4AD2-4F69-A00D-57C137037739}" srcOrd="0" destOrd="0" presId="urn:microsoft.com/office/officeart/2005/8/layout/vProcess5"/>
    <dgm:cxn modelId="{F2EA05E2-61EC-4287-BDD5-7A13FEB525B6}" type="presOf" srcId="{9DF3E338-72B4-4819-B542-B6DB4C0F8D05}" destId="{BDE1EA05-08FA-48D1-B95F-2D0655EA7458}" srcOrd="0" destOrd="0" presId="urn:microsoft.com/office/officeart/2005/8/layout/vProcess5"/>
    <dgm:cxn modelId="{18CB8DEB-4A53-4268-88DD-696F3821983B}" srcId="{7315FB62-89C7-450C-B987-1A77A2F1E84D}" destId="{7FAC2E01-EA3C-4B75-A218-3DDCAB855565}" srcOrd="2" destOrd="0" parTransId="{F7649FD3-AE6A-4E16-AAAE-3D452F23FE3E}" sibTransId="{3246B1B0-C2B2-4E65-B5E7-387F4FFE9DBF}"/>
    <dgm:cxn modelId="{BA6CCE85-166F-460A-9F59-D78E5C335D1E}" type="presOf" srcId="{7FAC2E01-EA3C-4B75-A218-3DDCAB855565}" destId="{1A7B169B-7E52-4416-93EE-C2F211C1F0F1}" srcOrd="1" destOrd="0" presId="urn:microsoft.com/office/officeart/2005/8/layout/vProcess5"/>
    <dgm:cxn modelId="{6E0B50AA-1994-4B12-A2CC-D49EFCC3637D}" srcId="{7315FB62-89C7-450C-B987-1A77A2F1E84D}" destId="{A757656B-F78B-4A6C-BBE2-313DB847D74C}" srcOrd="1" destOrd="0" parTransId="{674736E2-04EC-46D2-AC6F-5EAE395CB001}" sibTransId="{9DF3E338-72B4-4819-B542-B6DB4C0F8D05}"/>
    <dgm:cxn modelId="{AE1BB97A-A7CB-42B4-97C6-878E79CB72D6}" type="presOf" srcId="{605A45D7-4232-48F5-B256-2537F2DBE0C2}" destId="{67D081A0-A525-4703-9EF1-13F9D94A8BEB}" srcOrd="0" destOrd="0" presId="urn:microsoft.com/office/officeart/2005/8/layout/vProcess5"/>
    <dgm:cxn modelId="{72C96EF3-C83B-4909-A6EE-E0D827A402EC}" type="presOf" srcId="{A757656B-F78B-4A6C-BBE2-313DB847D74C}" destId="{E16CC786-CCD2-41B4-877C-0833A14FC775}" srcOrd="1" destOrd="0" presId="urn:microsoft.com/office/officeart/2005/8/layout/vProcess5"/>
    <dgm:cxn modelId="{AA3FB650-D95F-46D2-BF0C-DDCE029C00FB}" type="presOf" srcId="{A757656B-F78B-4A6C-BBE2-313DB847D74C}" destId="{3C3D681D-BD40-43DB-9051-E23ABE9D30BF}" srcOrd="0" destOrd="0" presId="urn:microsoft.com/office/officeart/2005/8/layout/vProcess5"/>
    <dgm:cxn modelId="{5D348902-2E8B-4610-9E35-A327B2C2D43A}" type="presOf" srcId="{7FAC2E01-EA3C-4B75-A218-3DDCAB855565}" destId="{D46BAAEA-2683-4FA1-8203-B1C33B036234}" srcOrd="0" destOrd="0" presId="urn:microsoft.com/office/officeart/2005/8/layout/vProcess5"/>
    <dgm:cxn modelId="{224F4FF4-672F-4BF7-8719-130D86AE1218}" type="presOf" srcId="{7315FB62-89C7-450C-B987-1A77A2F1E84D}" destId="{471044EF-3801-4039-85A9-5473511CC900}" srcOrd="0" destOrd="0" presId="urn:microsoft.com/office/officeart/2005/8/layout/vProcess5"/>
    <dgm:cxn modelId="{130A9676-5832-4CA4-B2DF-B2A380DE3250}" srcId="{7315FB62-89C7-450C-B987-1A77A2F1E84D}" destId="{080D9D75-80A2-4DF4-8FF5-BA1DEF8336AF}" srcOrd="0" destOrd="0" parTransId="{86D89189-15F3-472B-B369-D9360356E664}" sibTransId="{605A45D7-4232-48F5-B256-2537F2DBE0C2}"/>
    <dgm:cxn modelId="{9FE72C84-DC36-49C1-AF93-FD9D8078DC24}" type="presParOf" srcId="{471044EF-3801-4039-85A9-5473511CC900}" destId="{94CB9B03-89DC-4E71-B89A-4DA264048327}" srcOrd="0" destOrd="0" presId="urn:microsoft.com/office/officeart/2005/8/layout/vProcess5"/>
    <dgm:cxn modelId="{2A24506D-1BB5-4F79-AD72-FB887B670D59}" type="presParOf" srcId="{471044EF-3801-4039-85A9-5473511CC900}" destId="{5E90A62C-4AD2-4F69-A00D-57C137037739}" srcOrd="1" destOrd="0" presId="urn:microsoft.com/office/officeart/2005/8/layout/vProcess5"/>
    <dgm:cxn modelId="{F959B4A4-4884-43A2-AE5B-5DC233EBA16E}" type="presParOf" srcId="{471044EF-3801-4039-85A9-5473511CC900}" destId="{3C3D681D-BD40-43DB-9051-E23ABE9D30BF}" srcOrd="2" destOrd="0" presId="urn:microsoft.com/office/officeart/2005/8/layout/vProcess5"/>
    <dgm:cxn modelId="{3C07E8B9-BBEB-4F4A-9167-600B170283A4}" type="presParOf" srcId="{471044EF-3801-4039-85A9-5473511CC900}" destId="{D46BAAEA-2683-4FA1-8203-B1C33B036234}" srcOrd="3" destOrd="0" presId="urn:microsoft.com/office/officeart/2005/8/layout/vProcess5"/>
    <dgm:cxn modelId="{BAA370E2-D444-4468-A8B4-DAE989282073}" type="presParOf" srcId="{471044EF-3801-4039-85A9-5473511CC900}" destId="{67D081A0-A525-4703-9EF1-13F9D94A8BEB}" srcOrd="4" destOrd="0" presId="urn:microsoft.com/office/officeart/2005/8/layout/vProcess5"/>
    <dgm:cxn modelId="{1441CC23-ED1C-46D7-9BB5-6434D4C1CB3E}" type="presParOf" srcId="{471044EF-3801-4039-85A9-5473511CC900}" destId="{BDE1EA05-08FA-48D1-B95F-2D0655EA7458}" srcOrd="5" destOrd="0" presId="urn:microsoft.com/office/officeart/2005/8/layout/vProcess5"/>
    <dgm:cxn modelId="{B3E33689-A327-4F3D-94C4-C126EA24EC97}" type="presParOf" srcId="{471044EF-3801-4039-85A9-5473511CC900}" destId="{04E89D1D-E93C-4527-9F0C-04AB0E8C2E85}" srcOrd="6" destOrd="0" presId="urn:microsoft.com/office/officeart/2005/8/layout/vProcess5"/>
    <dgm:cxn modelId="{1CEFA94B-95CF-4D46-AD3E-0510590948C0}" type="presParOf" srcId="{471044EF-3801-4039-85A9-5473511CC900}" destId="{E16CC786-CCD2-41B4-877C-0833A14FC775}" srcOrd="7" destOrd="0" presId="urn:microsoft.com/office/officeart/2005/8/layout/vProcess5"/>
    <dgm:cxn modelId="{483C88FB-132E-41C8-8DF9-B07DF17E65DE}" type="presParOf" srcId="{471044EF-3801-4039-85A9-5473511CC900}" destId="{1A7B169B-7E52-4416-93EE-C2F211C1F0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80990-D11D-4AB9-970D-88E21CCF097A}" type="doc">
      <dgm:prSet loTypeId="urn:microsoft.com/office/officeart/2005/8/layout/vList6" loCatId="list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A0A4AB5C-F191-4ADA-9D3E-8B7513930D6B}">
      <dgm:prSet phldrT="[텍스트]" custT="1"/>
      <dgm:spPr/>
      <dgm:t>
        <a:bodyPr/>
        <a:lstStyle/>
        <a:p>
          <a:pPr latinLnBrk="1"/>
          <a:r>
            <a:rPr lang="ko-KR" altLang="en-US" sz="2800" b="1" dirty="0" err="1" smtClean="0"/>
            <a:t>판적봉환</a:t>
          </a:r>
          <a:endParaRPr lang="en-US" altLang="ko-KR" sz="2800" b="1" dirty="0" smtClean="0"/>
        </a:p>
        <a:p>
          <a:pPr latinLnBrk="1"/>
          <a:r>
            <a:rPr lang="en-US" altLang="ko-KR" sz="2800" b="1" dirty="0" smtClean="0"/>
            <a:t>&amp;</a:t>
          </a:r>
        </a:p>
        <a:p>
          <a:pPr latinLnBrk="1"/>
          <a:r>
            <a:rPr lang="ko-KR" altLang="en-US" sz="2800" b="1" dirty="0" smtClean="0"/>
            <a:t> </a:t>
          </a:r>
          <a:r>
            <a:rPr lang="ko-KR" altLang="en-US" sz="2800" b="1" dirty="0" err="1" smtClean="0"/>
            <a:t>폐번치현</a:t>
          </a:r>
          <a:endParaRPr lang="ko-KR" altLang="en-US" sz="2800" b="1" dirty="0"/>
        </a:p>
      </dgm:t>
    </dgm:pt>
    <dgm:pt modelId="{4025CF64-2B18-4162-A415-2BB0A07174A5}" type="par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AA041CD8-5FA0-4072-AD25-B17440FD2F1A}" type="sib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77ADF00A-014C-4DD0-B28B-76E4D993C78A}">
      <dgm:prSet phldrT="[텍스트]"/>
      <dgm:spPr/>
      <dgm:t>
        <a:bodyPr/>
        <a:lstStyle/>
        <a:p>
          <a:pPr latinLnBrk="1"/>
          <a:r>
            <a:rPr lang="ko-KR" altLang="en-US" sz="2300" b="1" dirty="0" smtClean="0"/>
            <a:t>영주들의 영지와 영민을 천황에 반납</a:t>
          </a:r>
          <a:endParaRPr lang="ko-KR" altLang="en-US" sz="2300" b="1" dirty="0"/>
        </a:p>
      </dgm:t>
    </dgm:pt>
    <dgm:pt modelId="{E95B6706-E0EB-4E38-A5F9-A07079E5EACC}" type="par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0D81288B-1FE0-4B77-AFC4-F667BCA9C74F}" type="sib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3B9E1997-AB9C-4533-89C2-FD59EDB022E1}">
      <dgm:prSet phldrT="[텍스트]" custT="1"/>
      <dgm:spPr/>
      <dgm:t>
        <a:bodyPr/>
        <a:lstStyle/>
        <a:p>
          <a:pPr latinLnBrk="1"/>
          <a:r>
            <a:rPr lang="en-US" altLang="ko-KR" sz="2200" b="1" dirty="0" smtClean="0"/>
            <a:t>‘</a:t>
          </a:r>
          <a:r>
            <a:rPr lang="ko-KR" altLang="en-US" sz="2200" b="1" dirty="0" smtClean="0"/>
            <a:t>번을 폐하고 현을 놓는다</a:t>
          </a:r>
          <a:r>
            <a:rPr lang="en-US" altLang="ko-KR" sz="2200" b="1" dirty="0" smtClean="0"/>
            <a:t>’</a:t>
          </a:r>
          <a:endParaRPr lang="ko-KR" altLang="en-US" sz="2200" b="1" dirty="0"/>
        </a:p>
      </dgm:t>
    </dgm:pt>
    <dgm:pt modelId="{12FC61C7-F303-4532-8E60-6A6E3931BF62}" type="par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A0456AF1-4B3E-4DF3-AEE8-57EF930C5DE1}" type="sib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2811A527-FCBA-4840-A6F1-1212A4649883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영토 경계의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 확정</a:t>
          </a:r>
          <a:endParaRPr lang="ko-KR" altLang="en-US" b="1" dirty="0"/>
        </a:p>
      </dgm:t>
    </dgm:pt>
    <dgm:pt modelId="{7A8F0D49-B62F-46AB-B834-8A03F3B1E5F0}" type="par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48F7F55B-90C8-4197-83D2-1869C850343F}" type="sib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1F15AF18-46D8-440E-BF42-F9248E9F77B5}">
      <dgm:prSet phldrT="[텍스트]"/>
      <dgm:spPr/>
      <dgm:t>
        <a:bodyPr/>
        <a:lstStyle/>
        <a:p>
          <a:pPr latinLnBrk="1"/>
          <a:r>
            <a:rPr lang="ko-KR" altLang="en-US" b="1" dirty="0" smtClean="0"/>
            <a:t>사할린</a:t>
          </a:r>
          <a:r>
            <a:rPr lang="en-US" altLang="ko-KR" b="1" dirty="0" smtClean="0"/>
            <a:t>-</a:t>
          </a:r>
          <a:r>
            <a:rPr lang="ko-KR" altLang="en-US" b="1" dirty="0" err="1" smtClean="0"/>
            <a:t>치시마</a:t>
          </a:r>
          <a:r>
            <a:rPr lang="ko-KR" altLang="en-US" b="1" dirty="0" smtClean="0"/>
            <a:t> 교환조약</a:t>
          </a:r>
          <a:endParaRPr lang="ko-KR" altLang="en-US" b="1" dirty="0"/>
        </a:p>
      </dgm:t>
    </dgm:pt>
    <dgm:pt modelId="{4386CB65-CD78-409E-ADAB-9D128827A496}" type="par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66816B06-8A2F-4D36-B2B3-422EDEA72D79}" type="sib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6BDB188D-D604-413C-A0CF-4E9006FC20B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오키나와의 일본영토화</a:t>
          </a:r>
          <a:endParaRPr lang="ko-KR" altLang="en-US" b="1" dirty="0"/>
        </a:p>
      </dgm:t>
    </dgm:pt>
    <dgm:pt modelId="{448F420C-A45E-4E73-9CAB-5F97E2BF2D12}" type="parTrans" cxnId="{D6336E17-D8BD-4C65-9379-F6EA59258FE5}">
      <dgm:prSet/>
      <dgm:spPr/>
      <dgm:t>
        <a:bodyPr/>
        <a:lstStyle/>
        <a:p>
          <a:pPr latinLnBrk="1"/>
          <a:endParaRPr lang="ko-KR" altLang="en-US"/>
        </a:p>
      </dgm:t>
    </dgm:pt>
    <dgm:pt modelId="{ED2FDA64-2074-48D6-9C67-D2EBB2BC6C8C}" type="sibTrans" cxnId="{D6336E17-D8BD-4C65-9379-F6EA59258FE5}">
      <dgm:prSet/>
      <dgm:spPr/>
      <dgm:t>
        <a:bodyPr/>
        <a:lstStyle/>
        <a:p>
          <a:pPr latinLnBrk="1"/>
          <a:endParaRPr lang="ko-KR" altLang="en-US"/>
        </a:p>
      </dgm:t>
    </dgm:pt>
    <dgm:pt modelId="{A050AEF4-DD8E-4B91-BF1D-BBA75DE18C8E}" type="pres">
      <dgm:prSet presAssocID="{93480990-D11D-4AB9-970D-88E21CCF09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42DE40-370C-4BDD-9ACA-353A663736A9}" type="pres">
      <dgm:prSet presAssocID="{A0A4AB5C-F191-4ADA-9D3E-8B7513930D6B}" presName="linNode" presStyleCnt="0"/>
      <dgm:spPr/>
    </dgm:pt>
    <dgm:pt modelId="{A2FCC3BC-F263-4EC9-949D-5DDE1991D582}" type="pres">
      <dgm:prSet presAssocID="{A0A4AB5C-F191-4ADA-9D3E-8B7513930D6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3C8B0-D3FC-4472-928D-035F34B67771}" type="pres">
      <dgm:prSet presAssocID="{A0A4AB5C-F191-4ADA-9D3E-8B7513930D6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07B67-7D47-4AB5-8C8D-C33DC183E0D3}" type="pres">
      <dgm:prSet presAssocID="{AA041CD8-5FA0-4072-AD25-B17440FD2F1A}" presName="spacing" presStyleCnt="0"/>
      <dgm:spPr/>
    </dgm:pt>
    <dgm:pt modelId="{1D962DA3-3AE1-47D1-947F-E6EDBF99C168}" type="pres">
      <dgm:prSet presAssocID="{2811A527-FCBA-4840-A6F1-1212A4649883}" presName="linNode" presStyleCnt="0"/>
      <dgm:spPr/>
    </dgm:pt>
    <dgm:pt modelId="{35E21B9E-D973-49B8-920C-65BF4A94CCCC}" type="pres">
      <dgm:prSet presAssocID="{2811A527-FCBA-4840-A6F1-1212A46498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33D93F-FDEB-4549-A267-13909D41A5F7}" type="pres">
      <dgm:prSet presAssocID="{2811A527-FCBA-4840-A6F1-1212A46498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FDE419-AC61-44DB-B67F-D93EF5C89D4E}" srcId="{93480990-D11D-4AB9-970D-88E21CCF097A}" destId="{2811A527-FCBA-4840-A6F1-1212A4649883}" srcOrd="1" destOrd="0" parTransId="{7A8F0D49-B62F-46AB-B834-8A03F3B1E5F0}" sibTransId="{48F7F55B-90C8-4197-83D2-1869C850343F}"/>
    <dgm:cxn modelId="{105B8B96-F1A4-45DF-8357-18FEA0C5A80B}" type="presOf" srcId="{A0A4AB5C-F191-4ADA-9D3E-8B7513930D6B}" destId="{A2FCC3BC-F263-4EC9-949D-5DDE1991D582}" srcOrd="0" destOrd="0" presId="urn:microsoft.com/office/officeart/2005/8/layout/vList6"/>
    <dgm:cxn modelId="{AC44632D-0FC4-432C-B430-1ACBFAD1B8AC}" type="presOf" srcId="{6BDB188D-D604-413C-A0CF-4E9006FC20B1}" destId="{3A33D93F-FDEB-4549-A267-13909D41A5F7}" srcOrd="0" destOrd="1" presId="urn:microsoft.com/office/officeart/2005/8/layout/vList6"/>
    <dgm:cxn modelId="{0AF8A674-ED80-48CE-8858-E73AFC8BF9AB}" type="presOf" srcId="{2811A527-FCBA-4840-A6F1-1212A4649883}" destId="{35E21B9E-D973-49B8-920C-65BF4A94CCCC}" srcOrd="0" destOrd="0" presId="urn:microsoft.com/office/officeart/2005/8/layout/vList6"/>
    <dgm:cxn modelId="{D6336E17-D8BD-4C65-9379-F6EA59258FE5}" srcId="{2811A527-FCBA-4840-A6F1-1212A4649883}" destId="{6BDB188D-D604-413C-A0CF-4E9006FC20B1}" srcOrd="1" destOrd="0" parTransId="{448F420C-A45E-4E73-9CAB-5F97E2BF2D12}" sibTransId="{ED2FDA64-2074-48D6-9C67-D2EBB2BC6C8C}"/>
    <dgm:cxn modelId="{874CC765-0E22-49C6-9051-9E10113E33D2}" srcId="{A0A4AB5C-F191-4ADA-9D3E-8B7513930D6B}" destId="{3B9E1997-AB9C-4533-89C2-FD59EDB022E1}" srcOrd="1" destOrd="0" parTransId="{12FC61C7-F303-4532-8E60-6A6E3931BF62}" sibTransId="{A0456AF1-4B3E-4DF3-AEE8-57EF930C5DE1}"/>
    <dgm:cxn modelId="{F336814D-DB9F-4CEB-AF13-9E00D35EDED7}" type="presOf" srcId="{3B9E1997-AB9C-4533-89C2-FD59EDB022E1}" destId="{2713C8B0-D3FC-4472-928D-035F34B67771}" srcOrd="0" destOrd="1" presId="urn:microsoft.com/office/officeart/2005/8/layout/vList6"/>
    <dgm:cxn modelId="{448495C8-B903-475E-B086-ECE5CD4AFBBD}" srcId="{2811A527-FCBA-4840-A6F1-1212A4649883}" destId="{1F15AF18-46D8-440E-BF42-F9248E9F77B5}" srcOrd="0" destOrd="0" parTransId="{4386CB65-CD78-409E-ADAB-9D128827A496}" sibTransId="{66816B06-8A2F-4D36-B2B3-422EDEA72D79}"/>
    <dgm:cxn modelId="{3F6EEB16-5714-4D4E-8BD5-EB53308B8879}" type="presOf" srcId="{77ADF00A-014C-4DD0-B28B-76E4D993C78A}" destId="{2713C8B0-D3FC-4472-928D-035F34B67771}" srcOrd="0" destOrd="0" presId="urn:microsoft.com/office/officeart/2005/8/layout/vList6"/>
    <dgm:cxn modelId="{3A027F78-2425-47E7-A3E3-EA4562B5D921}" type="presOf" srcId="{1F15AF18-46D8-440E-BF42-F9248E9F77B5}" destId="{3A33D93F-FDEB-4549-A267-13909D41A5F7}" srcOrd="0" destOrd="0" presId="urn:microsoft.com/office/officeart/2005/8/layout/vList6"/>
    <dgm:cxn modelId="{65B33872-410E-4826-BC29-4A6272DCB663}" srcId="{A0A4AB5C-F191-4ADA-9D3E-8B7513930D6B}" destId="{77ADF00A-014C-4DD0-B28B-76E4D993C78A}" srcOrd="0" destOrd="0" parTransId="{E95B6706-E0EB-4E38-A5F9-A07079E5EACC}" sibTransId="{0D81288B-1FE0-4B77-AFC4-F667BCA9C74F}"/>
    <dgm:cxn modelId="{EC71CFB0-B0A5-4930-8670-2D4A15A74CEB}" srcId="{93480990-D11D-4AB9-970D-88E21CCF097A}" destId="{A0A4AB5C-F191-4ADA-9D3E-8B7513930D6B}" srcOrd="0" destOrd="0" parTransId="{4025CF64-2B18-4162-A415-2BB0A07174A5}" sibTransId="{AA041CD8-5FA0-4072-AD25-B17440FD2F1A}"/>
    <dgm:cxn modelId="{FFDB5AA4-91FD-4884-BABD-5606759B34B1}" type="presOf" srcId="{93480990-D11D-4AB9-970D-88E21CCF097A}" destId="{A050AEF4-DD8E-4B91-BF1D-BBA75DE18C8E}" srcOrd="0" destOrd="0" presId="urn:microsoft.com/office/officeart/2005/8/layout/vList6"/>
    <dgm:cxn modelId="{383CBF2D-9EA3-486D-8F9A-9C62DBE28965}" type="presParOf" srcId="{A050AEF4-DD8E-4B91-BF1D-BBA75DE18C8E}" destId="{3942DE40-370C-4BDD-9ACA-353A663736A9}" srcOrd="0" destOrd="0" presId="urn:microsoft.com/office/officeart/2005/8/layout/vList6"/>
    <dgm:cxn modelId="{36C20C35-73D8-4D20-B112-0126ED3838C5}" type="presParOf" srcId="{3942DE40-370C-4BDD-9ACA-353A663736A9}" destId="{A2FCC3BC-F263-4EC9-949D-5DDE1991D582}" srcOrd="0" destOrd="0" presId="urn:microsoft.com/office/officeart/2005/8/layout/vList6"/>
    <dgm:cxn modelId="{4438F226-5BD8-4959-AFF7-C5DB3C312EF4}" type="presParOf" srcId="{3942DE40-370C-4BDD-9ACA-353A663736A9}" destId="{2713C8B0-D3FC-4472-928D-035F34B67771}" srcOrd="1" destOrd="0" presId="urn:microsoft.com/office/officeart/2005/8/layout/vList6"/>
    <dgm:cxn modelId="{D331AD18-7C9F-417B-AE38-817108E6E896}" type="presParOf" srcId="{A050AEF4-DD8E-4B91-BF1D-BBA75DE18C8E}" destId="{92307B67-7D47-4AB5-8C8D-C33DC183E0D3}" srcOrd="1" destOrd="0" presId="urn:microsoft.com/office/officeart/2005/8/layout/vList6"/>
    <dgm:cxn modelId="{638C51D6-18E6-4E2D-972A-15C4C05A164F}" type="presParOf" srcId="{A050AEF4-DD8E-4B91-BF1D-BBA75DE18C8E}" destId="{1D962DA3-3AE1-47D1-947F-E6EDBF99C168}" srcOrd="2" destOrd="0" presId="urn:microsoft.com/office/officeart/2005/8/layout/vList6"/>
    <dgm:cxn modelId="{DCC24163-8CDB-4CDC-8EFE-EBFE258E4317}" type="presParOf" srcId="{1D962DA3-3AE1-47D1-947F-E6EDBF99C168}" destId="{35E21B9E-D973-49B8-920C-65BF4A94CCCC}" srcOrd="0" destOrd="0" presId="urn:microsoft.com/office/officeart/2005/8/layout/vList6"/>
    <dgm:cxn modelId="{9F32CA60-51F4-4637-9405-AB9EE418FCE5}" type="presParOf" srcId="{1D962DA3-3AE1-47D1-947F-E6EDBF99C168}" destId="{3A33D93F-FDEB-4549-A267-13909D41A5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480990-D11D-4AB9-970D-88E21CCF097A}" type="doc">
      <dgm:prSet loTypeId="urn:microsoft.com/office/officeart/2005/8/layout/v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0A4AB5C-F191-4ADA-9D3E-8B7513930D6B}">
      <dgm:prSet phldrT="[텍스트]" custT="1"/>
      <dgm:spPr/>
      <dgm:t>
        <a:bodyPr/>
        <a:lstStyle/>
        <a:p>
          <a:pPr latinLnBrk="1"/>
          <a:r>
            <a:rPr lang="ko-KR" altLang="en-US" sz="3500" b="1" dirty="0" smtClean="0"/>
            <a:t>신분제도 </a:t>
          </a:r>
          <a:endParaRPr lang="en-US" altLang="ko-KR" sz="3500" b="1" dirty="0" smtClean="0"/>
        </a:p>
        <a:p>
          <a:pPr latinLnBrk="1"/>
          <a:r>
            <a:rPr lang="ko-KR" altLang="en-US" sz="3500" b="1" dirty="0" smtClean="0"/>
            <a:t>폐지</a:t>
          </a:r>
          <a:endParaRPr lang="ko-KR" altLang="en-US" sz="3500" b="1" dirty="0"/>
        </a:p>
      </dgm:t>
    </dgm:pt>
    <dgm:pt modelId="{4025CF64-2B18-4162-A415-2BB0A07174A5}" type="parTrans" cxnId="{EC71CFB0-B0A5-4930-8670-2D4A15A74CEB}">
      <dgm:prSet/>
      <dgm:spPr/>
      <dgm:t>
        <a:bodyPr/>
        <a:lstStyle/>
        <a:p>
          <a:pPr latinLnBrk="1"/>
          <a:endParaRPr lang="ko-KR" altLang="en-US" sz="1900"/>
        </a:p>
      </dgm:t>
    </dgm:pt>
    <dgm:pt modelId="{AA041CD8-5FA0-4072-AD25-B17440FD2F1A}" type="sibTrans" cxnId="{EC71CFB0-B0A5-4930-8670-2D4A15A74CEB}">
      <dgm:prSet/>
      <dgm:spPr/>
      <dgm:t>
        <a:bodyPr/>
        <a:lstStyle/>
        <a:p>
          <a:pPr latinLnBrk="1"/>
          <a:endParaRPr lang="ko-KR" altLang="en-US" sz="1900"/>
        </a:p>
      </dgm:t>
    </dgm:pt>
    <dgm:pt modelId="{77ADF00A-014C-4DD0-B28B-76E4D993C78A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평민도 성을 가지게 됨</a:t>
          </a:r>
          <a:endParaRPr lang="ko-KR" altLang="en-US" sz="2100" b="1" dirty="0"/>
        </a:p>
      </dgm:t>
    </dgm:pt>
    <dgm:pt modelId="{E95B6706-E0EB-4E38-A5F9-A07079E5EACC}" type="parTrans" cxnId="{65B33872-410E-4826-BC29-4A6272DCB663}">
      <dgm:prSet/>
      <dgm:spPr/>
      <dgm:t>
        <a:bodyPr/>
        <a:lstStyle/>
        <a:p>
          <a:pPr latinLnBrk="1"/>
          <a:endParaRPr lang="ko-KR" altLang="en-US" sz="1900"/>
        </a:p>
      </dgm:t>
    </dgm:pt>
    <dgm:pt modelId="{0D81288B-1FE0-4B77-AFC4-F667BCA9C74F}" type="sibTrans" cxnId="{65B33872-410E-4826-BC29-4A6272DCB663}">
      <dgm:prSet/>
      <dgm:spPr/>
      <dgm:t>
        <a:bodyPr/>
        <a:lstStyle/>
        <a:p>
          <a:pPr latinLnBrk="1"/>
          <a:endParaRPr lang="ko-KR" altLang="en-US" sz="1900"/>
        </a:p>
      </dgm:t>
    </dgm:pt>
    <dgm:pt modelId="{2811A527-FCBA-4840-A6F1-1212A4649883}">
      <dgm:prSet phldrT="[텍스트]" custT="1"/>
      <dgm:spPr/>
      <dgm:t>
        <a:bodyPr/>
        <a:lstStyle/>
        <a:p>
          <a:pPr latinLnBrk="1"/>
          <a:r>
            <a:rPr lang="ko-KR" altLang="en-US" sz="3500" b="1" dirty="0" smtClean="0"/>
            <a:t>국민개병제</a:t>
          </a:r>
          <a:endParaRPr lang="ko-KR" altLang="en-US" sz="3500" b="1" dirty="0"/>
        </a:p>
      </dgm:t>
    </dgm:pt>
    <dgm:pt modelId="{7A8F0D49-B62F-46AB-B834-8A03F3B1E5F0}" type="parTrans" cxnId="{A8FDE419-AC61-44DB-B67F-D93EF5C89D4E}">
      <dgm:prSet/>
      <dgm:spPr/>
      <dgm:t>
        <a:bodyPr/>
        <a:lstStyle/>
        <a:p>
          <a:pPr latinLnBrk="1"/>
          <a:endParaRPr lang="ko-KR" altLang="en-US" sz="1900"/>
        </a:p>
      </dgm:t>
    </dgm:pt>
    <dgm:pt modelId="{48F7F55B-90C8-4197-83D2-1869C850343F}" type="sibTrans" cxnId="{A8FDE419-AC61-44DB-B67F-D93EF5C89D4E}">
      <dgm:prSet/>
      <dgm:spPr/>
      <dgm:t>
        <a:bodyPr/>
        <a:lstStyle/>
        <a:p>
          <a:pPr latinLnBrk="1"/>
          <a:endParaRPr lang="ko-KR" altLang="en-US" sz="1900"/>
        </a:p>
      </dgm:t>
    </dgm:pt>
    <dgm:pt modelId="{8A92AB6A-A486-47EA-B0F5-F3AE46A35CF7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직업 자유</a:t>
          </a:r>
          <a:r>
            <a:rPr lang="en-US" altLang="ko-KR" sz="2100" b="1" dirty="0" smtClean="0"/>
            <a:t>, </a:t>
          </a:r>
          <a:r>
            <a:rPr lang="ko-KR" altLang="en-US" sz="2100" b="1" dirty="0" smtClean="0"/>
            <a:t>결혼자유</a:t>
          </a:r>
          <a:endParaRPr lang="ko-KR" altLang="en-US" sz="2100" b="1" dirty="0"/>
        </a:p>
      </dgm:t>
    </dgm:pt>
    <dgm:pt modelId="{930ACF2E-9389-4211-AA09-EE163D299835}" type="parTrans" cxnId="{49C45429-C24F-4564-AFDB-7BFB0CB1EF3A}">
      <dgm:prSet/>
      <dgm:spPr/>
      <dgm:t>
        <a:bodyPr/>
        <a:lstStyle/>
        <a:p>
          <a:pPr latinLnBrk="1"/>
          <a:endParaRPr lang="ko-KR" altLang="en-US" sz="1900"/>
        </a:p>
      </dgm:t>
    </dgm:pt>
    <dgm:pt modelId="{F50C9867-338A-4B0B-95F7-DDD972F0FF2E}" type="sibTrans" cxnId="{49C45429-C24F-4564-AFDB-7BFB0CB1EF3A}">
      <dgm:prSet/>
      <dgm:spPr/>
      <dgm:t>
        <a:bodyPr/>
        <a:lstStyle/>
        <a:p>
          <a:pPr latinLnBrk="1"/>
          <a:endParaRPr lang="ko-KR" altLang="en-US" sz="1900"/>
        </a:p>
      </dgm:t>
    </dgm:pt>
    <dgm:pt modelId="{4A01CDFA-3CF0-46AC-9885-4B68BB20F68F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전 국민 병역의무 부과</a:t>
          </a:r>
          <a:endParaRPr lang="ko-KR" altLang="en-US" sz="2100" b="1" dirty="0"/>
        </a:p>
      </dgm:t>
    </dgm:pt>
    <dgm:pt modelId="{11448A1B-A367-4C3B-A322-E1AFA550FB6E}" type="parTrans" cxnId="{23B5A62E-6A78-4720-98AA-4B905EA877A3}">
      <dgm:prSet/>
      <dgm:spPr/>
      <dgm:t>
        <a:bodyPr/>
        <a:lstStyle/>
        <a:p>
          <a:pPr latinLnBrk="1"/>
          <a:endParaRPr lang="ko-KR" altLang="en-US" sz="1900"/>
        </a:p>
      </dgm:t>
    </dgm:pt>
    <dgm:pt modelId="{00B4F305-8509-4D97-8A89-0DB9667911EA}" type="sibTrans" cxnId="{23B5A62E-6A78-4720-98AA-4B905EA877A3}">
      <dgm:prSet/>
      <dgm:spPr/>
      <dgm:t>
        <a:bodyPr/>
        <a:lstStyle/>
        <a:p>
          <a:pPr latinLnBrk="1"/>
          <a:endParaRPr lang="ko-KR" altLang="en-US" sz="1900"/>
        </a:p>
      </dgm:t>
    </dgm:pt>
    <dgm:pt modelId="{C050C038-9A04-4842-B2AF-67EC11B3DC6E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노동력    </a:t>
          </a:r>
          <a:r>
            <a:rPr lang="en-US" altLang="ko-KR" sz="2100" b="1" dirty="0" smtClean="0"/>
            <a:t>, </a:t>
          </a:r>
          <a:r>
            <a:rPr lang="ko-KR" altLang="en-US" sz="2100" b="1" dirty="0" smtClean="0"/>
            <a:t>민중의 반발</a:t>
          </a:r>
          <a:endParaRPr lang="ko-KR" altLang="en-US" sz="2100" b="1" dirty="0"/>
        </a:p>
      </dgm:t>
    </dgm:pt>
    <dgm:pt modelId="{A242834B-3E78-46BE-BA03-8DD1EDD16044}" type="parTrans" cxnId="{D8E976C9-FD4E-4082-B43B-660731987FFD}">
      <dgm:prSet/>
      <dgm:spPr/>
      <dgm:t>
        <a:bodyPr/>
        <a:lstStyle/>
        <a:p>
          <a:pPr latinLnBrk="1"/>
          <a:endParaRPr lang="ko-KR" altLang="en-US" sz="1900"/>
        </a:p>
      </dgm:t>
    </dgm:pt>
    <dgm:pt modelId="{52E49785-B0B2-45E2-AE1B-DCB8208792E4}" type="sibTrans" cxnId="{D8E976C9-FD4E-4082-B43B-660731987FFD}">
      <dgm:prSet/>
      <dgm:spPr/>
      <dgm:t>
        <a:bodyPr/>
        <a:lstStyle/>
        <a:p>
          <a:pPr latinLnBrk="1"/>
          <a:endParaRPr lang="ko-KR" altLang="en-US" sz="1900"/>
        </a:p>
      </dgm:t>
    </dgm:pt>
    <dgm:pt modelId="{3CB0C0DF-72DB-43AD-9091-B398402BA1AA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천민 해방</a:t>
          </a:r>
          <a:endParaRPr lang="ko-KR" altLang="en-US" sz="2100" b="1" dirty="0"/>
        </a:p>
      </dgm:t>
    </dgm:pt>
    <dgm:pt modelId="{4D4B1768-0F2E-4C56-9802-5F92061C8412}" type="parTrans" cxnId="{AAE47E7B-8A2E-460E-8727-3684E6A8F7BB}">
      <dgm:prSet/>
      <dgm:spPr/>
      <dgm:t>
        <a:bodyPr/>
        <a:lstStyle/>
        <a:p>
          <a:pPr latinLnBrk="1"/>
          <a:endParaRPr lang="ko-KR" altLang="en-US"/>
        </a:p>
      </dgm:t>
    </dgm:pt>
    <dgm:pt modelId="{E8E97D9A-746A-4517-9998-156FE0983FD1}" type="sibTrans" cxnId="{AAE47E7B-8A2E-460E-8727-3684E6A8F7BB}">
      <dgm:prSet/>
      <dgm:spPr/>
      <dgm:t>
        <a:bodyPr/>
        <a:lstStyle/>
        <a:p>
          <a:pPr latinLnBrk="1"/>
          <a:endParaRPr lang="ko-KR" altLang="en-US"/>
        </a:p>
      </dgm:t>
    </dgm:pt>
    <dgm:pt modelId="{A050AEF4-DD8E-4B91-BF1D-BBA75DE18C8E}" type="pres">
      <dgm:prSet presAssocID="{93480990-D11D-4AB9-970D-88E21CCF09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42DE40-370C-4BDD-9ACA-353A663736A9}" type="pres">
      <dgm:prSet presAssocID="{A0A4AB5C-F191-4ADA-9D3E-8B7513930D6B}" presName="linNode" presStyleCnt="0"/>
      <dgm:spPr/>
    </dgm:pt>
    <dgm:pt modelId="{A2FCC3BC-F263-4EC9-949D-5DDE1991D582}" type="pres">
      <dgm:prSet presAssocID="{A0A4AB5C-F191-4ADA-9D3E-8B7513930D6B}" presName="parentShp" presStyleLbl="node1" presStyleIdx="0" presStyleCnt="2" custScaleY="1894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3C8B0-D3FC-4472-928D-035F34B67771}" type="pres">
      <dgm:prSet presAssocID="{A0A4AB5C-F191-4ADA-9D3E-8B7513930D6B}" presName="childShp" presStyleLbl="bgAccFollowNode1" presStyleIdx="0" presStyleCnt="2" custScaleY="2185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07B67-7D47-4AB5-8C8D-C33DC183E0D3}" type="pres">
      <dgm:prSet presAssocID="{AA041CD8-5FA0-4072-AD25-B17440FD2F1A}" presName="spacing" presStyleCnt="0"/>
      <dgm:spPr/>
    </dgm:pt>
    <dgm:pt modelId="{1D962DA3-3AE1-47D1-947F-E6EDBF99C168}" type="pres">
      <dgm:prSet presAssocID="{2811A527-FCBA-4840-A6F1-1212A4649883}" presName="linNode" presStyleCnt="0"/>
      <dgm:spPr/>
    </dgm:pt>
    <dgm:pt modelId="{35E21B9E-D973-49B8-920C-65BF4A94CCCC}" type="pres">
      <dgm:prSet presAssocID="{2811A527-FCBA-4840-A6F1-1212A4649883}" presName="parentShp" presStyleLbl="node1" presStyleIdx="1" presStyleCnt="2" custScaleY="173726" custLinFactNeighborX="-81" custLinFactNeighborY="-126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33D93F-FDEB-4549-A267-13909D41A5F7}" type="pres">
      <dgm:prSet presAssocID="{2811A527-FCBA-4840-A6F1-1212A4649883}" presName="childShp" presStyleLbl="bgAccFollowNode1" presStyleIdx="1" presStyleCnt="2" custScaleY="212924" custLinFactNeighborX="-560" custLinFactNeighborY="-132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FDE419-AC61-44DB-B67F-D93EF5C89D4E}" srcId="{93480990-D11D-4AB9-970D-88E21CCF097A}" destId="{2811A527-FCBA-4840-A6F1-1212A4649883}" srcOrd="1" destOrd="0" parTransId="{7A8F0D49-B62F-46AB-B834-8A03F3B1E5F0}" sibTransId="{48F7F55B-90C8-4197-83D2-1869C850343F}"/>
    <dgm:cxn modelId="{49C45429-C24F-4564-AFDB-7BFB0CB1EF3A}" srcId="{A0A4AB5C-F191-4ADA-9D3E-8B7513930D6B}" destId="{8A92AB6A-A486-47EA-B0F5-F3AE46A35CF7}" srcOrd="1" destOrd="0" parTransId="{930ACF2E-9389-4211-AA09-EE163D299835}" sibTransId="{F50C9867-338A-4B0B-95F7-DDD972F0FF2E}"/>
    <dgm:cxn modelId="{CDED158D-9A6D-43D8-A264-A634FD076179}" type="presOf" srcId="{2811A527-FCBA-4840-A6F1-1212A4649883}" destId="{35E21B9E-D973-49B8-920C-65BF4A94CCCC}" srcOrd="0" destOrd="0" presId="urn:microsoft.com/office/officeart/2005/8/layout/vList6"/>
    <dgm:cxn modelId="{F2D6FF4A-7008-4689-8526-F2BB19E82F73}" type="presOf" srcId="{3CB0C0DF-72DB-43AD-9091-B398402BA1AA}" destId="{2713C8B0-D3FC-4472-928D-035F34B67771}" srcOrd="0" destOrd="2" presId="urn:microsoft.com/office/officeart/2005/8/layout/vList6"/>
    <dgm:cxn modelId="{35E68DC8-7767-4304-84DD-DB177710F219}" type="presOf" srcId="{93480990-D11D-4AB9-970D-88E21CCF097A}" destId="{A050AEF4-DD8E-4B91-BF1D-BBA75DE18C8E}" srcOrd="0" destOrd="0" presId="urn:microsoft.com/office/officeart/2005/8/layout/vList6"/>
    <dgm:cxn modelId="{AAE47E7B-8A2E-460E-8727-3684E6A8F7BB}" srcId="{A0A4AB5C-F191-4ADA-9D3E-8B7513930D6B}" destId="{3CB0C0DF-72DB-43AD-9091-B398402BA1AA}" srcOrd="2" destOrd="0" parTransId="{4D4B1768-0F2E-4C56-9802-5F92061C8412}" sibTransId="{E8E97D9A-746A-4517-9998-156FE0983FD1}"/>
    <dgm:cxn modelId="{23B5A62E-6A78-4720-98AA-4B905EA877A3}" srcId="{2811A527-FCBA-4840-A6F1-1212A4649883}" destId="{4A01CDFA-3CF0-46AC-9885-4B68BB20F68F}" srcOrd="0" destOrd="0" parTransId="{11448A1B-A367-4C3B-A322-E1AFA550FB6E}" sibTransId="{00B4F305-8509-4D97-8A89-0DB9667911EA}"/>
    <dgm:cxn modelId="{76994366-ACA9-4F40-AB59-0682A7CC7765}" type="presOf" srcId="{8A92AB6A-A486-47EA-B0F5-F3AE46A35CF7}" destId="{2713C8B0-D3FC-4472-928D-035F34B67771}" srcOrd="0" destOrd="1" presId="urn:microsoft.com/office/officeart/2005/8/layout/vList6"/>
    <dgm:cxn modelId="{54576A8C-DBA0-4EB5-8E18-AAE27A0507A7}" type="presOf" srcId="{C050C038-9A04-4842-B2AF-67EC11B3DC6E}" destId="{3A33D93F-FDEB-4549-A267-13909D41A5F7}" srcOrd="0" destOrd="1" presId="urn:microsoft.com/office/officeart/2005/8/layout/vList6"/>
    <dgm:cxn modelId="{9CC6AED9-BB09-4437-9B62-37CF430899EB}" type="presOf" srcId="{A0A4AB5C-F191-4ADA-9D3E-8B7513930D6B}" destId="{A2FCC3BC-F263-4EC9-949D-5DDE1991D582}" srcOrd="0" destOrd="0" presId="urn:microsoft.com/office/officeart/2005/8/layout/vList6"/>
    <dgm:cxn modelId="{63029604-9C29-484D-B7DC-3A4ABD97B3F6}" type="presOf" srcId="{77ADF00A-014C-4DD0-B28B-76E4D993C78A}" destId="{2713C8B0-D3FC-4472-928D-035F34B67771}" srcOrd="0" destOrd="0" presId="urn:microsoft.com/office/officeart/2005/8/layout/vList6"/>
    <dgm:cxn modelId="{D8E976C9-FD4E-4082-B43B-660731987FFD}" srcId="{2811A527-FCBA-4840-A6F1-1212A4649883}" destId="{C050C038-9A04-4842-B2AF-67EC11B3DC6E}" srcOrd="1" destOrd="0" parTransId="{A242834B-3E78-46BE-BA03-8DD1EDD16044}" sibTransId="{52E49785-B0B2-45E2-AE1B-DCB8208792E4}"/>
    <dgm:cxn modelId="{65B33872-410E-4826-BC29-4A6272DCB663}" srcId="{A0A4AB5C-F191-4ADA-9D3E-8B7513930D6B}" destId="{77ADF00A-014C-4DD0-B28B-76E4D993C78A}" srcOrd="0" destOrd="0" parTransId="{E95B6706-E0EB-4E38-A5F9-A07079E5EACC}" sibTransId="{0D81288B-1FE0-4B77-AFC4-F667BCA9C74F}"/>
    <dgm:cxn modelId="{EC71CFB0-B0A5-4930-8670-2D4A15A74CEB}" srcId="{93480990-D11D-4AB9-970D-88E21CCF097A}" destId="{A0A4AB5C-F191-4ADA-9D3E-8B7513930D6B}" srcOrd="0" destOrd="0" parTransId="{4025CF64-2B18-4162-A415-2BB0A07174A5}" sibTransId="{AA041CD8-5FA0-4072-AD25-B17440FD2F1A}"/>
    <dgm:cxn modelId="{E7E01F8B-F777-425A-8401-5D4FF739B236}" type="presOf" srcId="{4A01CDFA-3CF0-46AC-9885-4B68BB20F68F}" destId="{3A33D93F-FDEB-4549-A267-13909D41A5F7}" srcOrd="0" destOrd="0" presId="urn:microsoft.com/office/officeart/2005/8/layout/vList6"/>
    <dgm:cxn modelId="{87E841F0-D5F6-4D6A-B134-5A9FE0426612}" type="presParOf" srcId="{A050AEF4-DD8E-4B91-BF1D-BBA75DE18C8E}" destId="{3942DE40-370C-4BDD-9ACA-353A663736A9}" srcOrd="0" destOrd="0" presId="urn:microsoft.com/office/officeart/2005/8/layout/vList6"/>
    <dgm:cxn modelId="{1329A276-4028-41F9-9D6F-219A547204D9}" type="presParOf" srcId="{3942DE40-370C-4BDD-9ACA-353A663736A9}" destId="{A2FCC3BC-F263-4EC9-949D-5DDE1991D582}" srcOrd="0" destOrd="0" presId="urn:microsoft.com/office/officeart/2005/8/layout/vList6"/>
    <dgm:cxn modelId="{850A48BE-B953-4FBE-BFE2-8E6A0B7D3835}" type="presParOf" srcId="{3942DE40-370C-4BDD-9ACA-353A663736A9}" destId="{2713C8B0-D3FC-4472-928D-035F34B67771}" srcOrd="1" destOrd="0" presId="urn:microsoft.com/office/officeart/2005/8/layout/vList6"/>
    <dgm:cxn modelId="{62132A7E-B756-4702-ADBF-7540FAC581D9}" type="presParOf" srcId="{A050AEF4-DD8E-4B91-BF1D-BBA75DE18C8E}" destId="{92307B67-7D47-4AB5-8C8D-C33DC183E0D3}" srcOrd="1" destOrd="0" presId="urn:microsoft.com/office/officeart/2005/8/layout/vList6"/>
    <dgm:cxn modelId="{55B6870C-4515-4110-B5C1-261388BD0C05}" type="presParOf" srcId="{A050AEF4-DD8E-4B91-BF1D-BBA75DE18C8E}" destId="{1D962DA3-3AE1-47D1-947F-E6EDBF99C168}" srcOrd="2" destOrd="0" presId="urn:microsoft.com/office/officeart/2005/8/layout/vList6"/>
    <dgm:cxn modelId="{70FDCA21-0151-4DA5-9E6A-3E9BE0DA6906}" type="presParOf" srcId="{1D962DA3-3AE1-47D1-947F-E6EDBF99C168}" destId="{35E21B9E-D973-49B8-920C-65BF4A94CCCC}" srcOrd="0" destOrd="0" presId="urn:microsoft.com/office/officeart/2005/8/layout/vList6"/>
    <dgm:cxn modelId="{2FA0E8C8-EDFB-480A-B983-5B7AE108208F}" type="presParOf" srcId="{1D962DA3-3AE1-47D1-947F-E6EDBF99C168}" destId="{3A33D93F-FDEB-4549-A267-13909D41A5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480990-D11D-4AB9-970D-88E21CCF097A}" type="doc">
      <dgm:prSet loTypeId="urn:microsoft.com/office/officeart/2005/8/layout/vList6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A0A4AB5C-F191-4ADA-9D3E-8B7513930D6B}">
      <dgm:prSet phldrT="[텍스트]"/>
      <dgm:spPr/>
      <dgm:t>
        <a:bodyPr/>
        <a:lstStyle/>
        <a:p>
          <a:pPr latinLnBrk="1"/>
          <a:r>
            <a:rPr lang="ko-KR" altLang="en-US" b="1" dirty="0" smtClean="0"/>
            <a:t>근대적 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학제 제정</a:t>
          </a:r>
          <a:endParaRPr lang="ko-KR" altLang="en-US" b="1" dirty="0"/>
        </a:p>
      </dgm:t>
    </dgm:pt>
    <dgm:pt modelId="{4025CF64-2B18-4162-A415-2BB0A07174A5}" type="par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AA041CD8-5FA0-4072-AD25-B17440FD2F1A}" type="sib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77ADF00A-014C-4DD0-B28B-76E4D993C78A}">
      <dgm:prSet phldrT="[텍스트]" custT="1"/>
      <dgm:spPr/>
      <dgm:t>
        <a:bodyPr/>
        <a:lstStyle/>
        <a:p>
          <a:pPr latinLnBrk="1"/>
          <a:r>
            <a:rPr lang="ko-KR" altLang="en-US" sz="1900" b="1" dirty="0" smtClean="0"/>
            <a:t>전국을 </a:t>
          </a:r>
          <a:r>
            <a:rPr lang="en-US" altLang="ko-KR" sz="1900" b="1" dirty="0" smtClean="0"/>
            <a:t>8</a:t>
          </a:r>
          <a:r>
            <a:rPr lang="ko-KR" altLang="en-US" sz="1900" b="1" dirty="0" smtClean="0"/>
            <a:t>대학구로 나눔</a:t>
          </a:r>
          <a:endParaRPr lang="ko-KR" altLang="en-US" sz="1900" b="1" dirty="0"/>
        </a:p>
      </dgm:t>
    </dgm:pt>
    <dgm:pt modelId="{E95B6706-E0EB-4E38-A5F9-A07079E5EACC}" type="par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0D81288B-1FE0-4B77-AFC4-F667BCA9C74F}" type="sib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3B9E1997-AB9C-4533-89C2-FD59EDB022E1}">
      <dgm:prSet phldrT="[텍스트]" custT="1"/>
      <dgm:spPr/>
      <dgm:t>
        <a:bodyPr/>
        <a:lstStyle/>
        <a:p>
          <a:pPr latinLnBrk="1"/>
          <a:r>
            <a:rPr lang="ko-KR" altLang="en-US" sz="1900" b="1" dirty="0" smtClean="0"/>
            <a:t>비용</a:t>
          </a:r>
          <a:r>
            <a:rPr lang="en-US" altLang="ko-KR" sz="1900" b="1" dirty="0" smtClean="0"/>
            <a:t>, </a:t>
          </a:r>
          <a:r>
            <a:rPr lang="ko-KR" altLang="en-US" sz="1900" b="1" dirty="0" smtClean="0"/>
            <a:t>노동력 문제로 농민 반발</a:t>
          </a:r>
          <a:endParaRPr lang="ko-KR" altLang="en-US" sz="1900" b="1" dirty="0"/>
        </a:p>
      </dgm:t>
    </dgm:pt>
    <dgm:pt modelId="{12FC61C7-F303-4532-8E60-6A6E3931BF62}" type="par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A0456AF1-4B3E-4DF3-AEE8-57EF930C5DE1}" type="sib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2811A527-FCBA-4840-A6F1-1212A4649883}">
      <dgm:prSet phldrT="[텍스트]"/>
      <dgm:spPr/>
      <dgm:t>
        <a:bodyPr/>
        <a:lstStyle/>
        <a:p>
          <a:pPr latinLnBrk="1"/>
          <a:r>
            <a:rPr lang="ko-KR" altLang="en-US" b="1" dirty="0" smtClean="0"/>
            <a:t>지조개정</a:t>
          </a:r>
          <a:endParaRPr lang="ko-KR" altLang="en-US" b="1" dirty="0"/>
        </a:p>
      </dgm:t>
    </dgm:pt>
    <dgm:pt modelId="{7A8F0D49-B62F-46AB-B834-8A03F3B1E5F0}" type="par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48F7F55B-90C8-4197-83D2-1869C850343F}" type="sib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1F15AF18-46D8-440E-BF42-F9248E9F77B5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조세제도 개혁</a:t>
          </a:r>
          <a:r>
            <a:rPr lang="en-US" altLang="ko-KR" sz="2000" b="1" dirty="0" smtClean="0"/>
            <a:t>-&gt;</a:t>
          </a:r>
          <a:r>
            <a:rPr lang="ko-KR" altLang="en-US" sz="2000" b="1" dirty="0" smtClean="0"/>
            <a:t>소유권 명확화</a:t>
          </a:r>
          <a:endParaRPr lang="ko-KR" altLang="en-US" sz="2000" b="1" dirty="0"/>
        </a:p>
      </dgm:t>
    </dgm:pt>
    <dgm:pt modelId="{4386CB65-CD78-409E-ADAB-9D128827A496}" type="par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66816B06-8A2F-4D36-B2B3-422EDEA72D79}" type="sib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6BDB188D-D604-413C-A0CF-4E9006FC20B1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납부수단 쌀</a:t>
          </a:r>
          <a:r>
            <a:rPr lang="en-US" altLang="ko-KR" sz="2000" b="1" dirty="0" smtClean="0"/>
            <a:t>-&gt;</a:t>
          </a:r>
          <a:r>
            <a:rPr lang="ko-KR" altLang="en-US" sz="2000" b="1" dirty="0" smtClean="0"/>
            <a:t>현금</a:t>
          </a:r>
          <a:endParaRPr lang="ko-KR" altLang="en-US" sz="2000" b="1" dirty="0"/>
        </a:p>
      </dgm:t>
    </dgm:pt>
    <dgm:pt modelId="{448F420C-A45E-4E73-9CAB-5F97E2BF2D12}" type="parTrans" cxnId="{D6336E17-D8BD-4C65-9379-F6EA59258FE5}">
      <dgm:prSet/>
      <dgm:spPr/>
      <dgm:t>
        <a:bodyPr/>
        <a:lstStyle/>
        <a:p>
          <a:pPr latinLnBrk="1"/>
          <a:endParaRPr lang="ko-KR" altLang="en-US"/>
        </a:p>
      </dgm:t>
    </dgm:pt>
    <dgm:pt modelId="{ED2FDA64-2074-48D6-9C67-D2EBB2BC6C8C}" type="sibTrans" cxnId="{D6336E17-D8BD-4C65-9379-F6EA59258FE5}">
      <dgm:prSet/>
      <dgm:spPr/>
      <dgm:t>
        <a:bodyPr/>
        <a:lstStyle/>
        <a:p>
          <a:pPr latinLnBrk="1"/>
          <a:endParaRPr lang="ko-KR" altLang="en-US"/>
        </a:p>
      </dgm:t>
    </dgm:pt>
    <dgm:pt modelId="{AC792E16-DA50-419C-B416-7B18A943AD25}">
      <dgm:prSet phldrT="[텍스트]" custT="1"/>
      <dgm:spPr/>
      <dgm:t>
        <a:bodyPr/>
        <a:lstStyle/>
        <a:p>
          <a:pPr latinLnBrk="1"/>
          <a:r>
            <a:rPr lang="en-US" altLang="ko-KR" sz="1900" b="1" dirty="0" smtClean="0"/>
            <a:t>1875</a:t>
          </a:r>
          <a:r>
            <a:rPr lang="ko-KR" altLang="en-US" sz="1900" b="1" dirty="0" smtClean="0"/>
            <a:t>년 </a:t>
          </a:r>
          <a:r>
            <a:rPr lang="en-US" altLang="ko-KR" sz="1900" b="1" dirty="0" smtClean="0"/>
            <a:t>2</a:t>
          </a:r>
          <a:r>
            <a:rPr lang="ko-KR" altLang="en-US" sz="1900" b="1" dirty="0" smtClean="0"/>
            <a:t>만</a:t>
          </a:r>
          <a:r>
            <a:rPr lang="en-US" altLang="ko-KR" sz="1900" b="1" dirty="0" smtClean="0"/>
            <a:t>4</a:t>
          </a:r>
          <a:r>
            <a:rPr lang="ko-KR" altLang="en-US" sz="1900" b="1" dirty="0" err="1" smtClean="0"/>
            <a:t>천개</a:t>
          </a:r>
          <a:r>
            <a:rPr lang="en-US" altLang="ko-KR" sz="1900" b="1" dirty="0" smtClean="0"/>
            <a:t> </a:t>
          </a:r>
          <a:r>
            <a:rPr lang="ko-KR" altLang="en-US" sz="1900" b="1" dirty="0" smtClean="0"/>
            <a:t>소학교설립</a:t>
          </a:r>
          <a:endParaRPr lang="ko-KR" altLang="en-US" sz="1900" b="1" dirty="0"/>
        </a:p>
      </dgm:t>
    </dgm:pt>
    <dgm:pt modelId="{B3D1DDBB-A61C-4FC9-842A-5BB43666F1E5}" type="parTrans" cxnId="{C37A09CE-4D50-4EB6-A3C9-E607CDD932CE}">
      <dgm:prSet/>
      <dgm:spPr/>
      <dgm:t>
        <a:bodyPr/>
        <a:lstStyle/>
        <a:p>
          <a:pPr latinLnBrk="1"/>
          <a:endParaRPr lang="ko-KR" altLang="en-US"/>
        </a:p>
      </dgm:t>
    </dgm:pt>
    <dgm:pt modelId="{A36B536D-63FF-4D7F-872D-6C28D54F717B}" type="sibTrans" cxnId="{C37A09CE-4D50-4EB6-A3C9-E607CDD932CE}">
      <dgm:prSet/>
      <dgm:spPr/>
      <dgm:t>
        <a:bodyPr/>
        <a:lstStyle/>
        <a:p>
          <a:pPr latinLnBrk="1"/>
          <a:endParaRPr lang="ko-KR" altLang="en-US"/>
        </a:p>
      </dgm:t>
    </dgm:pt>
    <dgm:pt modelId="{A050AEF4-DD8E-4B91-BF1D-BBA75DE18C8E}" type="pres">
      <dgm:prSet presAssocID="{93480990-D11D-4AB9-970D-88E21CCF09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42DE40-370C-4BDD-9ACA-353A663736A9}" type="pres">
      <dgm:prSet presAssocID="{A0A4AB5C-F191-4ADA-9D3E-8B7513930D6B}" presName="linNode" presStyleCnt="0"/>
      <dgm:spPr/>
    </dgm:pt>
    <dgm:pt modelId="{A2FCC3BC-F263-4EC9-949D-5DDE1991D582}" type="pres">
      <dgm:prSet presAssocID="{A0A4AB5C-F191-4ADA-9D3E-8B7513930D6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3C8B0-D3FC-4472-928D-035F34B67771}" type="pres">
      <dgm:prSet presAssocID="{A0A4AB5C-F191-4ADA-9D3E-8B7513930D6B}" presName="childShp" presStyleLbl="bgAccFollowNode1" presStyleIdx="0" presStyleCnt="2" custScaleY="1240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07B67-7D47-4AB5-8C8D-C33DC183E0D3}" type="pres">
      <dgm:prSet presAssocID="{AA041CD8-5FA0-4072-AD25-B17440FD2F1A}" presName="spacing" presStyleCnt="0"/>
      <dgm:spPr/>
    </dgm:pt>
    <dgm:pt modelId="{1D962DA3-3AE1-47D1-947F-E6EDBF99C168}" type="pres">
      <dgm:prSet presAssocID="{2811A527-FCBA-4840-A6F1-1212A4649883}" presName="linNode" presStyleCnt="0"/>
      <dgm:spPr/>
    </dgm:pt>
    <dgm:pt modelId="{35E21B9E-D973-49B8-920C-65BF4A94CCCC}" type="pres">
      <dgm:prSet presAssocID="{2811A527-FCBA-4840-A6F1-1212A46498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33D93F-FDEB-4549-A267-13909D41A5F7}" type="pres">
      <dgm:prSet presAssocID="{2811A527-FCBA-4840-A6F1-1212A4649883}" presName="childShp" presStyleLbl="bgAccFollowNode1" presStyleIdx="1" presStyleCnt="2" custScaleX="1032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FDE419-AC61-44DB-B67F-D93EF5C89D4E}" srcId="{93480990-D11D-4AB9-970D-88E21CCF097A}" destId="{2811A527-FCBA-4840-A6F1-1212A4649883}" srcOrd="1" destOrd="0" parTransId="{7A8F0D49-B62F-46AB-B834-8A03F3B1E5F0}" sibTransId="{48F7F55B-90C8-4197-83D2-1869C850343F}"/>
    <dgm:cxn modelId="{5D2877F6-6955-404A-ABC6-B1237108B192}" type="presOf" srcId="{3B9E1997-AB9C-4533-89C2-FD59EDB022E1}" destId="{2713C8B0-D3FC-4472-928D-035F34B67771}" srcOrd="0" destOrd="2" presId="urn:microsoft.com/office/officeart/2005/8/layout/vList6"/>
    <dgm:cxn modelId="{F79834B6-7CFF-4347-916C-8CE9F371392E}" type="presOf" srcId="{77ADF00A-014C-4DD0-B28B-76E4D993C78A}" destId="{2713C8B0-D3FC-4472-928D-035F34B67771}" srcOrd="0" destOrd="0" presId="urn:microsoft.com/office/officeart/2005/8/layout/vList6"/>
    <dgm:cxn modelId="{B75910C4-C244-4B5F-AC1D-C39521EE6DB2}" type="presOf" srcId="{2811A527-FCBA-4840-A6F1-1212A4649883}" destId="{35E21B9E-D973-49B8-920C-65BF4A94CCCC}" srcOrd="0" destOrd="0" presId="urn:microsoft.com/office/officeart/2005/8/layout/vList6"/>
    <dgm:cxn modelId="{F5BABF5C-41B8-4538-B831-4B1C8BF9AD4A}" type="presOf" srcId="{A0A4AB5C-F191-4ADA-9D3E-8B7513930D6B}" destId="{A2FCC3BC-F263-4EC9-949D-5DDE1991D582}" srcOrd="0" destOrd="0" presId="urn:microsoft.com/office/officeart/2005/8/layout/vList6"/>
    <dgm:cxn modelId="{D6336E17-D8BD-4C65-9379-F6EA59258FE5}" srcId="{2811A527-FCBA-4840-A6F1-1212A4649883}" destId="{6BDB188D-D604-413C-A0CF-4E9006FC20B1}" srcOrd="1" destOrd="0" parTransId="{448F420C-A45E-4E73-9CAB-5F97E2BF2D12}" sibTransId="{ED2FDA64-2074-48D6-9C67-D2EBB2BC6C8C}"/>
    <dgm:cxn modelId="{874CC765-0E22-49C6-9051-9E10113E33D2}" srcId="{A0A4AB5C-F191-4ADA-9D3E-8B7513930D6B}" destId="{3B9E1997-AB9C-4533-89C2-FD59EDB022E1}" srcOrd="2" destOrd="0" parTransId="{12FC61C7-F303-4532-8E60-6A6E3931BF62}" sibTransId="{A0456AF1-4B3E-4DF3-AEE8-57EF930C5DE1}"/>
    <dgm:cxn modelId="{448495C8-B903-475E-B086-ECE5CD4AFBBD}" srcId="{2811A527-FCBA-4840-A6F1-1212A4649883}" destId="{1F15AF18-46D8-440E-BF42-F9248E9F77B5}" srcOrd="0" destOrd="0" parTransId="{4386CB65-CD78-409E-ADAB-9D128827A496}" sibTransId="{66816B06-8A2F-4D36-B2B3-422EDEA72D79}"/>
    <dgm:cxn modelId="{67B62BE3-5B80-4FAC-BA5D-14D5B1A2995B}" type="presOf" srcId="{6BDB188D-D604-413C-A0CF-4E9006FC20B1}" destId="{3A33D93F-FDEB-4549-A267-13909D41A5F7}" srcOrd="0" destOrd="1" presId="urn:microsoft.com/office/officeart/2005/8/layout/vList6"/>
    <dgm:cxn modelId="{D3A019D1-0686-4E9B-8E97-4EF462A22501}" type="presOf" srcId="{93480990-D11D-4AB9-970D-88E21CCF097A}" destId="{A050AEF4-DD8E-4B91-BF1D-BBA75DE18C8E}" srcOrd="0" destOrd="0" presId="urn:microsoft.com/office/officeart/2005/8/layout/vList6"/>
    <dgm:cxn modelId="{0EA72C32-7BB2-4AA8-95C3-BCC739747ED5}" type="presOf" srcId="{AC792E16-DA50-419C-B416-7B18A943AD25}" destId="{2713C8B0-D3FC-4472-928D-035F34B67771}" srcOrd="0" destOrd="1" presId="urn:microsoft.com/office/officeart/2005/8/layout/vList6"/>
    <dgm:cxn modelId="{54545856-846E-407D-9B84-2DF501C21073}" type="presOf" srcId="{1F15AF18-46D8-440E-BF42-F9248E9F77B5}" destId="{3A33D93F-FDEB-4549-A267-13909D41A5F7}" srcOrd="0" destOrd="0" presId="urn:microsoft.com/office/officeart/2005/8/layout/vList6"/>
    <dgm:cxn modelId="{C37A09CE-4D50-4EB6-A3C9-E607CDD932CE}" srcId="{A0A4AB5C-F191-4ADA-9D3E-8B7513930D6B}" destId="{AC792E16-DA50-419C-B416-7B18A943AD25}" srcOrd="1" destOrd="0" parTransId="{B3D1DDBB-A61C-4FC9-842A-5BB43666F1E5}" sibTransId="{A36B536D-63FF-4D7F-872D-6C28D54F717B}"/>
    <dgm:cxn modelId="{65B33872-410E-4826-BC29-4A6272DCB663}" srcId="{A0A4AB5C-F191-4ADA-9D3E-8B7513930D6B}" destId="{77ADF00A-014C-4DD0-B28B-76E4D993C78A}" srcOrd="0" destOrd="0" parTransId="{E95B6706-E0EB-4E38-A5F9-A07079E5EACC}" sibTransId="{0D81288B-1FE0-4B77-AFC4-F667BCA9C74F}"/>
    <dgm:cxn modelId="{EC71CFB0-B0A5-4930-8670-2D4A15A74CEB}" srcId="{93480990-D11D-4AB9-970D-88E21CCF097A}" destId="{A0A4AB5C-F191-4ADA-9D3E-8B7513930D6B}" srcOrd="0" destOrd="0" parTransId="{4025CF64-2B18-4162-A415-2BB0A07174A5}" sibTransId="{AA041CD8-5FA0-4072-AD25-B17440FD2F1A}"/>
    <dgm:cxn modelId="{97D931CD-DD8A-4EED-B8C1-9AED19250992}" type="presParOf" srcId="{A050AEF4-DD8E-4B91-BF1D-BBA75DE18C8E}" destId="{3942DE40-370C-4BDD-9ACA-353A663736A9}" srcOrd="0" destOrd="0" presId="urn:microsoft.com/office/officeart/2005/8/layout/vList6"/>
    <dgm:cxn modelId="{07FE1BD0-C4FC-4799-B430-A73DE2FE61ED}" type="presParOf" srcId="{3942DE40-370C-4BDD-9ACA-353A663736A9}" destId="{A2FCC3BC-F263-4EC9-949D-5DDE1991D582}" srcOrd="0" destOrd="0" presId="urn:microsoft.com/office/officeart/2005/8/layout/vList6"/>
    <dgm:cxn modelId="{F926DC0E-6C1E-4845-BB78-912BC8830E9A}" type="presParOf" srcId="{3942DE40-370C-4BDD-9ACA-353A663736A9}" destId="{2713C8B0-D3FC-4472-928D-035F34B67771}" srcOrd="1" destOrd="0" presId="urn:microsoft.com/office/officeart/2005/8/layout/vList6"/>
    <dgm:cxn modelId="{1168BDBD-18F6-4B09-9E66-D9FFED160D35}" type="presParOf" srcId="{A050AEF4-DD8E-4B91-BF1D-BBA75DE18C8E}" destId="{92307B67-7D47-4AB5-8C8D-C33DC183E0D3}" srcOrd="1" destOrd="0" presId="urn:microsoft.com/office/officeart/2005/8/layout/vList6"/>
    <dgm:cxn modelId="{8CB9A877-385E-4855-967D-3BE5A34E840D}" type="presParOf" srcId="{A050AEF4-DD8E-4B91-BF1D-BBA75DE18C8E}" destId="{1D962DA3-3AE1-47D1-947F-E6EDBF99C168}" srcOrd="2" destOrd="0" presId="urn:microsoft.com/office/officeart/2005/8/layout/vList6"/>
    <dgm:cxn modelId="{0D83B7B4-79D8-41FC-AA80-1235AE05AEB9}" type="presParOf" srcId="{1D962DA3-3AE1-47D1-947F-E6EDBF99C168}" destId="{35E21B9E-D973-49B8-920C-65BF4A94CCCC}" srcOrd="0" destOrd="0" presId="urn:microsoft.com/office/officeart/2005/8/layout/vList6"/>
    <dgm:cxn modelId="{CF2FDAC6-BF5B-448F-86A7-F5B359892695}" type="presParOf" srcId="{1D962DA3-3AE1-47D1-947F-E6EDBF99C168}" destId="{3A33D93F-FDEB-4549-A267-13909D41A5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480990-D11D-4AB9-970D-88E21CCF097A}" type="doc">
      <dgm:prSet loTypeId="urn:microsoft.com/office/officeart/2005/8/layout/vList6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A0A4AB5C-F191-4ADA-9D3E-8B7513930D6B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메이지헌법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제정</a:t>
          </a:r>
          <a:endParaRPr lang="ko-KR" altLang="en-US" b="1" dirty="0"/>
        </a:p>
      </dgm:t>
    </dgm:pt>
    <dgm:pt modelId="{4025CF64-2B18-4162-A415-2BB0A07174A5}" type="par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AA041CD8-5FA0-4072-AD25-B17440FD2F1A}" type="sibTrans" cxnId="{EC71CFB0-B0A5-4930-8670-2D4A15A74CEB}">
      <dgm:prSet/>
      <dgm:spPr/>
      <dgm:t>
        <a:bodyPr/>
        <a:lstStyle/>
        <a:p>
          <a:pPr latinLnBrk="1"/>
          <a:endParaRPr lang="ko-KR" altLang="en-US"/>
        </a:p>
      </dgm:t>
    </dgm:pt>
    <dgm:pt modelId="{77ADF00A-014C-4DD0-B28B-76E4D993C78A}">
      <dgm:prSet phldrT="[텍스트]"/>
      <dgm:spPr/>
      <dgm:t>
        <a:bodyPr/>
        <a:lstStyle/>
        <a:p>
          <a:pPr latinLnBrk="1"/>
          <a:r>
            <a:rPr lang="ko-KR" altLang="en-US" sz="2300" b="1" dirty="0" err="1" smtClean="0"/>
            <a:t>이토히로부미</a:t>
          </a:r>
          <a:r>
            <a:rPr lang="ko-KR" altLang="en-US" sz="2300" b="1" dirty="0" smtClean="0"/>
            <a:t> 주도</a:t>
          </a:r>
          <a:endParaRPr lang="ko-KR" altLang="en-US" sz="2300" b="1" dirty="0"/>
        </a:p>
      </dgm:t>
    </dgm:pt>
    <dgm:pt modelId="{E95B6706-E0EB-4E38-A5F9-A07079E5EACC}" type="par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0D81288B-1FE0-4B77-AFC4-F667BCA9C74F}" type="sibTrans" cxnId="{65B33872-410E-4826-BC29-4A6272DCB663}">
      <dgm:prSet/>
      <dgm:spPr/>
      <dgm:t>
        <a:bodyPr/>
        <a:lstStyle/>
        <a:p>
          <a:pPr latinLnBrk="1"/>
          <a:endParaRPr lang="ko-KR" altLang="en-US"/>
        </a:p>
      </dgm:t>
    </dgm:pt>
    <dgm:pt modelId="{3B9E1997-AB9C-4533-89C2-FD59EDB022E1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흠정헌법 </a:t>
          </a:r>
          <a:r>
            <a:rPr lang="en-US" altLang="ko-KR" sz="2000" b="1" dirty="0" smtClean="0"/>
            <a:t>, </a:t>
          </a:r>
          <a:r>
            <a:rPr lang="ko-KR" altLang="en-US" sz="2000" b="1" dirty="0" smtClean="0"/>
            <a:t>황실중심주의 </a:t>
          </a:r>
          <a:endParaRPr lang="ko-KR" altLang="en-US" sz="2000" b="1" dirty="0"/>
        </a:p>
      </dgm:t>
    </dgm:pt>
    <dgm:pt modelId="{12FC61C7-F303-4532-8E60-6A6E3931BF62}" type="par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A0456AF1-4B3E-4DF3-AEE8-57EF930C5DE1}" type="sibTrans" cxnId="{874CC765-0E22-49C6-9051-9E10113E33D2}">
      <dgm:prSet/>
      <dgm:spPr/>
      <dgm:t>
        <a:bodyPr/>
        <a:lstStyle/>
        <a:p>
          <a:pPr latinLnBrk="1"/>
          <a:endParaRPr lang="ko-KR" altLang="en-US"/>
        </a:p>
      </dgm:t>
    </dgm:pt>
    <dgm:pt modelId="{2811A527-FCBA-4840-A6F1-1212A4649883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식산흥업정책</a:t>
          </a:r>
          <a:endParaRPr lang="ko-KR" altLang="en-US" sz="3200" b="1" dirty="0"/>
        </a:p>
      </dgm:t>
    </dgm:pt>
    <dgm:pt modelId="{7A8F0D49-B62F-46AB-B834-8A03F3B1E5F0}" type="par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48F7F55B-90C8-4197-83D2-1869C850343F}" type="sibTrans" cxnId="{A8FDE419-AC61-44DB-B67F-D93EF5C89D4E}">
      <dgm:prSet/>
      <dgm:spPr/>
      <dgm:t>
        <a:bodyPr/>
        <a:lstStyle/>
        <a:p>
          <a:pPr latinLnBrk="1"/>
          <a:endParaRPr lang="ko-KR" altLang="en-US"/>
        </a:p>
      </dgm:t>
    </dgm:pt>
    <dgm:pt modelId="{1F15AF18-46D8-440E-BF42-F9248E9F77B5}">
      <dgm:prSet phldrT="[텍스트]"/>
      <dgm:spPr/>
      <dgm:t>
        <a:bodyPr/>
        <a:lstStyle/>
        <a:p>
          <a:pPr latinLnBrk="1"/>
          <a:r>
            <a:rPr lang="ko-KR" altLang="en-US" b="1" dirty="0" smtClean="0"/>
            <a:t>근대산업 일으키는       산업보호육성정책</a:t>
          </a:r>
          <a:endParaRPr lang="ko-KR" altLang="en-US" b="1" dirty="0"/>
        </a:p>
      </dgm:t>
    </dgm:pt>
    <dgm:pt modelId="{4386CB65-CD78-409E-ADAB-9D128827A496}" type="par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66816B06-8A2F-4D36-B2B3-422EDEA72D79}" type="sibTrans" cxnId="{448495C8-B903-475E-B086-ECE5CD4AFBBD}">
      <dgm:prSet/>
      <dgm:spPr/>
      <dgm:t>
        <a:bodyPr/>
        <a:lstStyle/>
        <a:p>
          <a:pPr latinLnBrk="1"/>
          <a:endParaRPr lang="ko-KR" altLang="en-US"/>
        </a:p>
      </dgm:t>
    </dgm:pt>
    <dgm:pt modelId="{E9A11EE5-FD5A-4696-B3BE-89FBB255EF5C}">
      <dgm:prSet phldrT="[텍스트]"/>
      <dgm:spPr/>
      <dgm:t>
        <a:bodyPr/>
        <a:lstStyle/>
        <a:p>
          <a:pPr latinLnBrk="1"/>
          <a:r>
            <a:rPr lang="ko-KR" altLang="en-US" sz="2300" b="1" dirty="0" smtClean="0"/>
            <a:t>프로이센 헌법 모델</a:t>
          </a:r>
          <a:endParaRPr lang="ko-KR" altLang="en-US" sz="2300" b="1" dirty="0"/>
        </a:p>
      </dgm:t>
    </dgm:pt>
    <dgm:pt modelId="{92B6E282-6489-4AC6-8519-688DAE38FC4D}" type="parTrans" cxnId="{6998EFEB-C1AE-4926-BFDF-A41B08A6459F}">
      <dgm:prSet/>
      <dgm:spPr/>
      <dgm:t>
        <a:bodyPr/>
        <a:lstStyle/>
        <a:p>
          <a:pPr latinLnBrk="1"/>
          <a:endParaRPr lang="ko-KR" altLang="en-US"/>
        </a:p>
      </dgm:t>
    </dgm:pt>
    <dgm:pt modelId="{C1F9A6C9-00A2-4738-9B00-8E22A1B8DFFE}" type="sibTrans" cxnId="{6998EFEB-C1AE-4926-BFDF-A41B08A6459F}">
      <dgm:prSet/>
      <dgm:spPr/>
      <dgm:t>
        <a:bodyPr/>
        <a:lstStyle/>
        <a:p>
          <a:pPr latinLnBrk="1"/>
          <a:endParaRPr lang="ko-KR" altLang="en-US"/>
        </a:p>
      </dgm:t>
    </dgm:pt>
    <dgm:pt modelId="{5E1B4162-C2BB-425D-8F79-56F09403E31E}">
      <dgm:prSet/>
      <dgm:spPr/>
      <dgm:t>
        <a:bodyPr/>
        <a:lstStyle/>
        <a:p>
          <a:pPr latinLnBrk="1"/>
          <a:r>
            <a:rPr lang="ko-KR" altLang="en-US" b="1" dirty="0" smtClean="0"/>
            <a:t>부국강병의 기초</a:t>
          </a:r>
          <a:endParaRPr lang="ko-KR" altLang="en-US" b="1" dirty="0"/>
        </a:p>
      </dgm:t>
    </dgm:pt>
    <dgm:pt modelId="{E8DE1ABF-CC39-4D69-92A0-18CD29383735}" type="parTrans" cxnId="{7417B8CD-632F-403D-83BE-35C0C54B540A}">
      <dgm:prSet/>
      <dgm:spPr/>
      <dgm:t>
        <a:bodyPr/>
        <a:lstStyle/>
        <a:p>
          <a:pPr latinLnBrk="1"/>
          <a:endParaRPr lang="ko-KR" altLang="en-US"/>
        </a:p>
      </dgm:t>
    </dgm:pt>
    <dgm:pt modelId="{85C1BDBD-9BCE-4EBD-9316-BE32A197EBC7}" type="sibTrans" cxnId="{7417B8CD-632F-403D-83BE-35C0C54B540A}">
      <dgm:prSet/>
      <dgm:spPr/>
      <dgm:t>
        <a:bodyPr/>
        <a:lstStyle/>
        <a:p>
          <a:pPr latinLnBrk="1"/>
          <a:endParaRPr lang="ko-KR" altLang="en-US"/>
        </a:p>
      </dgm:t>
    </dgm:pt>
    <dgm:pt modelId="{A050AEF4-DD8E-4B91-BF1D-BBA75DE18C8E}" type="pres">
      <dgm:prSet presAssocID="{93480990-D11D-4AB9-970D-88E21CCF09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42DE40-370C-4BDD-9ACA-353A663736A9}" type="pres">
      <dgm:prSet presAssocID="{A0A4AB5C-F191-4ADA-9D3E-8B7513930D6B}" presName="linNode" presStyleCnt="0"/>
      <dgm:spPr/>
    </dgm:pt>
    <dgm:pt modelId="{A2FCC3BC-F263-4EC9-949D-5DDE1991D582}" type="pres">
      <dgm:prSet presAssocID="{A0A4AB5C-F191-4ADA-9D3E-8B7513930D6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3C8B0-D3FC-4472-928D-035F34B67771}" type="pres">
      <dgm:prSet presAssocID="{A0A4AB5C-F191-4ADA-9D3E-8B7513930D6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07B67-7D47-4AB5-8C8D-C33DC183E0D3}" type="pres">
      <dgm:prSet presAssocID="{AA041CD8-5FA0-4072-AD25-B17440FD2F1A}" presName="spacing" presStyleCnt="0"/>
      <dgm:spPr/>
    </dgm:pt>
    <dgm:pt modelId="{1D962DA3-3AE1-47D1-947F-E6EDBF99C168}" type="pres">
      <dgm:prSet presAssocID="{2811A527-FCBA-4840-A6F1-1212A4649883}" presName="linNode" presStyleCnt="0"/>
      <dgm:spPr/>
    </dgm:pt>
    <dgm:pt modelId="{35E21B9E-D973-49B8-920C-65BF4A94CCCC}" type="pres">
      <dgm:prSet presAssocID="{2811A527-FCBA-4840-A6F1-1212A46498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33D93F-FDEB-4549-A267-13909D41A5F7}" type="pres">
      <dgm:prSet presAssocID="{2811A527-FCBA-4840-A6F1-1212A46498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482C0B-A189-42D8-96DC-CD5D16E58755}" type="presOf" srcId="{5E1B4162-C2BB-425D-8F79-56F09403E31E}" destId="{3A33D93F-FDEB-4549-A267-13909D41A5F7}" srcOrd="0" destOrd="1" presId="urn:microsoft.com/office/officeart/2005/8/layout/vList6"/>
    <dgm:cxn modelId="{A8FDE419-AC61-44DB-B67F-D93EF5C89D4E}" srcId="{93480990-D11D-4AB9-970D-88E21CCF097A}" destId="{2811A527-FCBA-4840-A6F1-1212A4649883}" srcOrd="1" destOrd="0" parTransId="{7A8F0D49-B62F-46AB-B834-8A03F3B1E5F0}" sibTransId="{48F7F55B-90C8-4197-83D2-1869C850343F}"/>
    <dgm:cxn modelId="{7417B8CD-632F-403D-83BE-35C0C54B540A}" srcId="{2811A527-FCBA-4840-A6F1-1212A4649883}" destId="{5E1B4162-C2BB-425D-8F79-56F09403E31E}" srcOrd="1" destOrd="0" parTransId="{E8DE1ABF-CC39-4D69-92A0-18CD29383735}" sibTransId="{85C1BDBD-9BCE-4EBD-9316-BE32A197EBC7}"/>
    <dgm:cxn modelId="{6998EFEB-C1AE-4926-BFDF-A41B08A6459F}" srcId="{A0A4AB5C-F191-4ADA-9D3E-8B7513930D6B}" destId="{E9A11EE5-FD5A-4696-B3BE-89FBB255EF5C}" srcOrd="1" destOrd="0" parTransId="{92B6E282-6489-4AC6-8519-688DAE38FC4D}" sibTransId="{C1F9A6C9-00A2-4738-9B00-8E22A1B8DFFE}"/>
    <dgm:cxn modelId="{DC00400C-F7CD-48E6-BBDB-818970001AF2}" type="presOf" srcId="{77ADF00A-014C-4DD0-B28B-76E4D993C78A}" destId="{2713C8B0-D3FC-4472-928D-035F34B67771}" srcOrd="0" destOrd="0" presId="urn:microsoft.com/office/officeart/2005/8/layout/vList6"/>
    <dgm:cxn modelId="{627A017B-84B5-4C6D-8220-1EB1ADF21481}" type="presOf" srcId="{1F15AF18-46D8-440E-BF42-F9248E9F77B5}" destId="{3A33D93F-FDEB-4549-A267-13909D41A5F7}" srcOrd="0" destOrd="0" presId="urn:microsoft.com/office/officeart/2005/8/layout/vList6"/>
    <dgm:cxn modelId="{2B95AF83-3DB2-41C0-884B-FFC6F5E8413A}" type="presOf" srcId="{3B9E1997-AB9C-4533-89C2-FD59EDB022E1}" destId="{2713C8B0-D3FC-4472-928D-035F34B67771}" srcOrd="0" destOrd="2" presId="urn:microsoft.com/office/officeart/2005/8/layout/vList6"/>
    <dgm:cxn modelId="{1D7B0917-927E-4140-8B29-B2EB4F64C795}" type="presOf" srcId="{2811A527-FCBA-4840-A6F1-1212A4649883}" destId="{35E21B9E-D973-49B8-920C-65BF4A94CCCC}" srcOrd="0" destOrd="0" presId="urn:microsoft.com/office/officeart/2005/8/layout/vList6"/>
    <dgm:cxn modelId="{21D4D17F-37F0-4BAD-A12E-302B1CDCAAAC}" type="presOf" srcId="{A0A4AB5C-F191-4ADA-9D3E-8B7513930D6B}" destId="{A2FCC3BC-F263-4EC9-949D-5DDE1991D582}" srcOrd="0" destOrd="0" presId="urn:microsoft.com/office/officeart/2005/8/layout/vList6"/>
    <dgm:cxn modelId="{38A3BB24-2820-4701-B23E-43122B9A1DEA}" type="presOf" srcId="{93480990-D11D-4AB9-970D-88E21CCF097A}" destId="{A050AEF4-DD8E-4B91-BF1D-BBA75DE18C8E}" srcOrd="0" destOrd="0" presId="urn:microsoft.com/office/officeart/2005/8/layout/vList6"/>
    <dgm:cxn modelId="{874CC765-0E22-49C6-9051-9E10113E33D2}" srcId="{A0A4AB5C-F191-4ADA-9D3E-8B7513930D6B}" destId="{3B9E1997-AB9C-4533-89C2-FD59EDB022E1}" srcOrd="2" destOrd="0" parTransId="{12FC61C7-F303-4532-8E60-6A6E3931BF62}" sibTransId="{A0456AF1-4B3E-4DF3-AEE8-57EF930C5DE1}"/>
    <dgm:cxn modelId="{448495C8-B903-475E-B086-ECE5CD4AFBBD}" srcId="{2811A527-FCBA-4840-A6F1-1212A4649883}" destId="{1F15AF18-46D8-440E-BF42-F9248E9F77B5}" srcOrd="0" destOrd="0" parTransId="{4386CB65-CD78-409E-ADAB-9D128827A496}" sibTransId="{66816B06-8A2F-4D36-B2B3-422EDEA72D79}"/>
    <dgm:cxn modelId="{65B33872-410E-4826-BC29-4A6272DCB663}" srcId="{A0A4AB5C-F191-4ADA-9D3E-8B7513930D6B}" destId="{77ADF00A-014C-4DD0-B28B-76E4D993C78A}" srcOrd="0" destOrd="0" parTransId="{E95B6706-E0EB-4E38-A5F9-A07079E5EACC}" sibTransId="{0D81288B-1FE0-4B77-AFC4-F667BCA9C74F}"/>
    <dgm:cxn modelId="{A5AA8E03-8EB6-41E2-9B8B-A6335DF317A7}" type="presOf" srcId="{E9A11EE5-FD5A-4696-B3BE-89FBB255EF5C}" destId="{2713C8B0-D3FC-4472-928D-035F34B67771}" srcOrd="0" destOrd="1" presId="urn:microsoft.com/office/officeart/2005/8/layout/vList6"/>
    <dgm:cxn modelId="{EC71CFB0-B0A5-4930-8670-2D4A15A74CEB}" srcId="{93480990-D11D-4AB9-970D-88E21CCF097A}" destId="{A0A4AB5C-F191-4ADA-9D3E-8B7513930D6B}" srcOrd="0" destOrd="0" parTransId="{4025CF64-2B18-4162-A415-2BB0A07174A5}" sibTransId="{AA041CD8-5FA0-4072-AD25-B17440FD2F1A}"/>
    <dgm:cxn modelId="{DD7A3DB3-314D-4A47-A20F-49ADF67D3ECA}" type="presParOf" srcId="{A050AEF4-DD8E-4B91-BF1D-BBA75DE18C8E}" destId="{3942DE40-370C-4BDD-9ACA-353A663736A9}" srcOrd="0" destOrd="0" presId="urn:microsoft.com/office/officeart/2005/8/layout/vList6"/>
    <dgm:cxn modelId="{9F77D491-3833-4F42-B487-7E6782E09873}" type="presParOf" srcId="{3942DE40-370C-4BDD-9ACA-353A663736A9}" destId="{A2FCC3BC-F263-4EC9-949D-5DDE1991D582}" srcOrd="0" destOrd="0" presId="urn:microsoft.com/office/officeart/2005/8/layout/vList6"/>
    <dgm:cxn modelId="{05B092B8-4D9C-4114-8A91-E3D534C807A7}" type="presParOf" srcId="{3942DE40-370C-4BDD-9ACA-353A663736A9}" destId="{2713C8B0-D3FC-4472-928D-035F34B67771}" srcOrd="1" destOrd="0" presId="urn:microsoft.com/office/officeart/2005/8/layout/vList6"/>
    <dgm:cxn modelId="{906A6338-9C2E-4E54-9C7A-DE52F421F358}" type="presParOf" srcId="{A050AEF4-DD8E-4B91-BF1D-BBA75DE18C8E}" destId="{92307B67-7D47-4AB5-8C8D-C33DC183E0D3}" srcOrd="1" destOrd="0" presId="urn:microsoft.com/office/officeart/2005/8/layout/vList6"/>
    <dgm:cxn modelId="{E32872F0-4F7A-4A42-B9BE-825146C80CB4}" type="presParOf" srcId="{A050AEF4-DD8E-4B91-BF1D-BBA75DE18C8E}" destId="{1D962DA3-3AE1-47D1-947F-E6EDBF99C168}" srcOrd="2" destOrd="0" presId="urn:microsoft.com/office/officeart/2005/8/layout/vList6"/>
    <dgm:cxn modelId="{A155EDBA-F8D7-427A-AE08-BD040215B868}" type="presParOf" srcId="{1D962DA3-3AE1-47D1-947F-E6EDBF99C168}" destId="{35E21B9E-D973-49B8-920C-65BF4A94CCCC}" srcOrd="0" destOrd="0" presId="urn:microsoft.com/office/officeart/2005/8/layout/vList6"/>
    <dgm:cxn modelId="{CF09032B-2CFE-4D28-A945-3046FD6A7A23}" type="presParOf" srcId="{1D962DA3-3AE1-47D1-947F-E6EDBF99C168}" destId="{3A33D93F-FDEB-4549-A267-13909D41A5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7C565D-5E2C-4ED7-A2E2-7C65A5174512}">
      <dsp:nvSpPr>
        <dsp:cNvPr id="0" name=""/>
        <dsp:cNvSpPr/>
      </dsp:nvSpPr>
      <dsp:spPr>
        <a:xfrm>
          <a:off x="0" y="1993"/>
          <a:ext cx="6096000" cy="10049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>
              <a:solidFill>
                <a:schemeClr val="accent3">
                  <a:lumMod val="50000"/>
                </a:schemeClr>
              </a:solidFill>
            </a:rPr>
            <a:t>근대국민국가의 개념</a:t>
          </a:r>
          <a:endParaRPr lang="ko-KR" altLang="en-US" sz="3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993"/>
        <a:ext cx="6096000" cy="1004920"/>
      </dsp:txXfrm>
    </dsp:sp>
    <dsp:sp modelId="{9019F84A-95F9-4BCE-8A07-4D7C13CFC3A3}">
      <dsp:nvSpPr>
        <dsp:cNvPr id="0" name=""/>
        <dsp:cNvSpPr/>
      </dsp:nvSpPr>
      <dsp:spPr>
        <a:xfrm>
          <a:off x="0" y="1020357"/>
          <a:ext cx="6096000" cy="1004920"/>
        </a:xfrm>
        <a:prstGeom prst="roundRect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>
              <a:solidFill>
                <a:schemeClr val="accent3">
                  <a:lumMod val="50000"/>
                </a:schemeClr>
              </a:solidFill>
            </a:rPr>
            <a:t>일본 근대의 시대</a:t>
          </a:r>
          <a:endParaRPr lang="ko-KR" altLang="en-US" sz="3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1020357"/>
        <a:ext cx="6096000" cy="1004920"/>
      </dsp:txXfrm>
    </dsp:sp>
    <dsp:sp modelId="{18E3A64C-E0A1-461C-9DD4-DF26722C9AA0}">
      <dsp:nvSpPr>
        <dsp:cNvPr id="0" name=""/>
        <dsp:cNvSpPr/>
      </dsp:nvSpPr>
      <dsp:spPr>
        <a:xfrm>
          <a:off x="0" y="2038721"/>
          <a:ext cx="6096000" cy="1004920"/>
        </a:xfrm>
        <a:prstGeom prst="roundRect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>
              <a:solidFill>
                <a:schemeClr val="accent3">
                  <a:lumMod val="50000"/>
                </a:schemeClr>
              </a:solidFill>
            </a:rPr>
            <a:t>일본 근대국가의 성립</a:t>
          </a:r>
          <a:endParaRPr lang="ko-KR" altLang="en-US" sz="3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2038721"/>
        <a:ext cx="6096000" cy="1004920"/>
      </dsp:txXfrm>
    </dsp:sp>
    <dsp:sp modelId="{31AE9C90-DFC5-4321-AE66-8618F6AE99F7}">
      <dsp:nvSpPr>
        <dsp:cNvPr id="0" name=""/>
        <dsp:cNvSpPr/>
      </dsp:nvSpPr>
      <dsp:spPr>
        <a:xfrm>
          <a:off x="0" y="3057085"/>
          <a:ext cx="6096000" cy="1004920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>
              <a:solidFill>
                <a:schemeClr val="accent3">
                  <a:lumMod val="50000"/>
                </a:schemeClr>
              </a:solidFill>
            </a:rPr>
            <a:t>일본 근대화 동영상</a:t>
          </a:r>
          <a:endParaRPr lang="ko-KR" altLang="en-US" sz="3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3057085"/>
        <a:ext cx="6096000" cy="1004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899E4-AD91-4465-845A-CBDFCC404299}">
      <dsp:nvSpPr>
        <dsp:cNvPr id="0" name=""/>
        <dsp:cNvSpPr/>
      </dsp:nvSpPr>
      <dsp:spPr>
        <a:xfrm>
          <a:off x="2310890" y="206448"/>
          <a:ext cx="4097210" cy="1422907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3A0D8-EED5-40CF-85B1-FD5DBA7E256A}">
      <dsp:nvSpPr>
        <dsp:cNvPr id="0" name=""/>
        <dsp:cNvSpPr/>
      </dsp:nvSpPr>
      <dsp:spPr>
        <a:xfrm>
          <a:off x="3968831" y="3690665"/>
          <a:ext cx="794032" cy="508181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70709-E60F-4896-9755-E82D4616080B}">
      <dsp:nvSpPr>
        <dsp:cNvPr id="0" name=""/>
        <dsp:cNvSpPr/>
      </dsp:nvSpPr>
      <dsp:spPr>
        <a:xfrm>
          <a:off x="2460168" y="4097210"/>
          <a:ext cx="3811358" cy="95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1" kern="1200" dirty="0" smtClean="0">
              <a:solidFill>
                <a:srgbClr val="92D050"/>
              </a:solidFill>
            </a:rPr>
            <a:t>일본의 근대</a:t>
          </a:r>
          <a:endParaRPr lang="ko-KR" altLang="en-US" sz="2700" b="1" kern="1200" dirty="0">
            <a:solidFill>
              <a:srgbClr val="92D050"/>
            </a:solidFill>
          </a:endParaRPr>
        </a:p>
      </dsp:txBody>
      <dsp:txXfrm>
        <a:off x="2460168" y="4097210"/>
        <a:ext cx="3811358" cy="952839"/>
      </dsp:txXfrm>
    </dsp:sp>
    <dsp:sp modelId="{22BA4559-B963-42F6-BD54-2157E9B5CDDC}">
      <dsp:nvSpPr>
        <dsp:cNvPr id="0" name=""/>
        <dsp:cNvSpPr/>
      </dsp:nvSpPr>
      <dsp:spPr>
        <a:xfrm>
          <a:off x="3629650" y="1739249"/>
          <a:ext cx="1770952" cy="14292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군국주의 시대</a:t>
          </a:r>
          <a:endParaRPr lang="ko-KR" altLang="en-US" sz="2300" kern="1200" dirty="0"/>
        </a:p>
      </dsp:txBody>
      <dsp:txXfrm>
        <a:off x="3629650" y="1739249"/>
        <a:ext cx="1770952" cy="1429259"/>
      </dsp:txXfrm>
    </dsp:sp>
    <dsp:sp modelId="{14D345F1-34AF-4516-9FDF-293F521104EF}">
      <dsp:nvSpPr>
        <dsp:cNvPr id="0" name=""/>
        <dsp:cNvSpPr/>
      </dsp:nvSpPr>
      <dsp:spPr>
        <a:xfrm>
          <a:off x="2664298" y="678378"/>
          <a:ext cx="1656225" cy="14064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다이쇼</a:t>
          </a:r>
          <a:r>
            <a:rPr lang="ko-KR" altLang="en-US" sz="2300" kern="1200" dirty="0" smtClean="0"/>
            <a:t> 시대</a:t>
          </a:r>
          <a:endParaRPr lang="ko-KR" altLang="en-US" sz="2300" kern="1200" dirty="0"/>
        </a:p>
      </dsp:txBody>
      <dsp:txXfrm>
        <a:off x="2664298" y="678378"/>
        <a:ext cx="1656225" cy="1406476"/>
      </dsp:txXfrm>
    </dsp:sp>
    <dsp:sp modelId="{1907E6D3-9594-4AED-9E63-C6CAC5D8D1A8}">
      <dsp:nvSpPr>
        <dsp:cNvPr id="0" name=""/>
        <dsp:cNvSpPr/>
      </dsp:nvSpPr>
      <dsp:spPr>
        <a:xfrm>
          <a:off x="4238802" y="275280"/>
          <a:ext cx="1429259" cy="15215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메이지 시대</a:t>
          </a:r>
          <a:endParaRPr lang="ko-KR" altLang="en-US" sz="2300" kern="1200" dirty="0"/>
        </a:p>
      </dsp:txBody>
      <dsp:txXfrm>
        <a:off x="4238802" y="275280"/>
        <a:ext cx="1429259" cy="1521546"/>
      </dsp:txXfrm>
    </dsp:sp>
    <dsp:sp modelId="{A54458DF-B62C-4F48-A3BC-4F77DBF66DB2}">
      <dsp:nvSpPr>
        <dsp:cNvPr id="0" name=""/>
        <dsp:cNvSpPr/>
      </dsp:nvSpPr>
      <dsp:spPr>
        <a:xfrm>
          <a:off x="2142555" y="31761"/>
          <a:ext cx="4446584" cy="35572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0A62C-4AD2-4F69-A00D-57C137037739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메이지 시대</a:t>
          </a:r>
          <a:r>
            <a:rPr lang="en-US" altLang="ko-KR" sz="3300" b="1" kern="1200" dirty="0" smtClean="0"/>
            <a:t>(1868~1912)</a:t>
          </a:r>
          <a:endParaRPr lang="ko-KR" altLang="en-US" sz="3300" b="1" kern="1200" dirty="0"/>
        </a:p>
      </dsp:txBody>
      <dsp:txXfrm>
        <a:off x="0" y="0"/>
        <a:ext cx="5609536" cy="1357788"/>
      </dsp:txXfrm>
    </dsp:sp>
    <dsp:sp modelId="{3C3D681D-BD40-43DB-9051-E23ABE9D30BF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err="1" smtClean="0"/>
            <a:t>다이쇼</a:t>
          </a:r>
          <a:r>
            <a:rPr lang="ko-KR" altLang="en-US" sz="3300" b="1" kern="1200" dirty="0" smtClean="0"/>
            <a:t> 시대</a:t>
          </a:r>
          <a:r>
            <a:rPr lang="en-US" altLang="ko-KR" sz="3300" b="1" kern="1200" dirty="0" smtClean="0"/>
            <a:t>(1912~1926)</a:t>
          </a:r>
          <a:endParaRPr lang="ko-KR" altLang="en-US" sz="3300" b="1" kern="1200" dirty="0"/>
        </a:p>
      </dsp:txBody>
      <dsp:txXfrm>
        <a:off x="617219" y="1584087"/>
        <a:ext cx="5495377" cy="1357788"/>
      </dsp:txXfrm>
    </dsp:sp>
    <dsp:sp modelId="{D46BAAEA-2683-4FA1-8203-B1C33B036234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군국주의 시대</a:t>
          </a:r>
          <a:r>
            <a:rPr lang="en-US" altLang="ko-KR" sz="3300" b="1" kern="1200" dirty="0" smtClean="0"/>
            <a:t>(</a:t>
          </a:r>
          <a:r>
            <a:rPr lang="en-US" altLang="ko-KR" sz="3300" b="1" kern="1200" dirty="0" smtClean="0"/>
            <a:t>1926~1945)</a:t>
          </a:r>
          <a:endParaRPr lang="ko-KR" altLang="en-US" sz="3300" b="1" kern="1200" dirty="0"/>
        </a:p>
      </dsp:txBody>
      <dsp:txXfrm>
        <a:off x="1234439" y="3168174"/>
        <a:ext cx="5495377" cy="1357788"/>
      </dsp:txXfrm>
    </dsp:sp>
    <dsp:sp modelId="{67D081A0-A525-4703-9EF1-13F9D94A8BEB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900" b="1" kern="1200"/>
        </a:p>
      </dsp:txBody>
      <dsp:txXfrm>
        <a:off x="6112597" y="1029656"/>
        <a:ext cx="882562" cy="882562"/>
      </dsp:txXfrm>
    </dsp:sp>
    <dsp:sp modelId="{BDE1EA05-08FA-48D1-B95F-2D0655EA7458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900" b="1" kern="1200"/>
        </a:p>
      </dsp:txBody>
      <dsp:txXfrm>
        <a:off x="6729817" y="2604691"/>
        <a:ext cx="882562" cy="882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3C8B0-D3FC-4472-928D-035F34B67771}">
      <dsp:nvSpPr>
        <dsp:cNvPr id="0" name=""/>
        <dsp:cNvSpPr/>
      </dsp:nvSpPr>
      <dsp:spPr>
        <a:xfrm>
          <a:off x="2822713" y="527"/>
          <a:ext cx="4234070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영주들의 영지와 영민을 천황에 반납</a:t>
          </a:r>
          <a:endParaRPr lang="ko-KR" altLang="en-US" sz="2300" b="1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b="1" kern="1200" dirty="0" smtClean="0"/>
            <a:t>‘</a:t>
          </a:r>
          <a:r>
            <a:rPr lang="ko-KR" altLang="en-US" sz="2200" b="1" kern="1200" dirty="0" smtClean="0"/>
            <a:t>번을 폐하고 현을 놓는다</a:t>
          </a:r>
          <a:r>
            <a:rPr lang="en-US" altLang="ko-KR" sz="2200" b="1" kern="1200" dirty="0" smtClean="0"/>
            <a:t>’</a:t>
          </a:r>
          <a:endParaRPr lang="ko-KR" altLang="en-US" sz="2200" b="1" kern="1200" dirty="0"/>
        </a:p>
      </dsp:txBody>
      <dsp:txXfrm>
        <a:off x="2822713" y="527"/>
        <a:ext cx="4234070" cy="2056869"/>
      </dsp:txXfrm>
    </dsp:sp>
    <dsp:sp modelId="{A2FCC3BC-F263-4EC9-949D-5DDE1991D582}">
      <dsp:nvSpPr>
        <dsp:cNvPr id="0" name=""/>
        <dsp:cNvSpPr/>
      </dsp:nvSpPr>
      <dsp:spPr>
        <a:xfrm>
          <a:off x="0" y="527"/>
          <a:ext cx="2822713" cy="20568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err="1" smtClean="0"/>
            <a:t>판적봉환</a:t>
          </a:r>
          <a:endParaRPr lang="en-US" altLang="ko-KR" sz="2800" b="1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/>
            <a:t>&amp;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 </a:t>
          </a:r>
          <a:r>
            <a:rPr lang="ko-KR" altLang="en-US" sz="2800" b="1" kern="1200" dirty="0" err="1" smtClean="0"/>
            <a:t>폐번치현</a:t>
          </a:r>
          <a:endParaRPr lang="ko-KR" altLang="en-US" sz="2800" b="1" kern="1200" dirty="0"/>
        </a:p>
      </dsp:txBody>
      <dsp:txXfrm>
        <a:off x="0" y="527"/>
        <a:ext cx="2822713" cy="2056869"/>
      </dsp:txXfrm>
    </dsp:sp>
    <dsp:sp modelId="{3A33D93F-FDEB-4549-A267-13909D41A5F7}">
      <dsp:nvSpPr>
        <dsp:cNvPr id="0" name=""/>
        <dsp:cNvSpPr/>
      </dsp:nvSpPr>
      <dsp:spPr>
        <a:xfrm>
          <a:off x="2822713" y="2263083"/>
          <a:ext cx="4234070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사할린</a:t>
          </a:r>
          <a:r>
            <a:rPr lang="en-US" altLang="ko-KR" sz="2300" b="1" kern="1200" dirty="0" smtClean="0"/>
            <a:t>-</a:t>
          </a:r>
          <a:r>
            <a:rPr lang="ko-KR" altLang="en-US" sz="2300" b="1" kern="1200" dirty="0" err="1" smtClean="0"/>
            <a:t>치시마</a:t>
          </a:r>
          <a:r>
            <a:rPr lang="ko-KR" altLang="en-US" sz="2300" b="1" kern="1200" dirty="0" smtClean="0"/>
            <a:t> 교환조약</a:t>
          </a:r>
          <a:endParaRPr lang="ko-KR" altLang="en-US" sz="2300" b="1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오키나와의 일본영토화</a:t>
          </a:r>
          <a:endParaRPr lang="ko-KR" altLang="en-US" sz="2300" b="1" kern="1200" dirty="0"/>
        </a:p>
      </dsp:txBody>
      <dsp:txXfrm>
        <a:off x="2822713" y="2263083"/>
        <a:ext cx="4234070" cy="2056869"/>
      </dsp:txXfrm>
    </dsp:sp>
    <dsp:sp modelId="{35E21B9E-D973-49B8-920C-65BF4A94CCCC}">
      <dsp:nvSpPr>
        <dsp:cNvPr id="0" name=""/>
        <dsp:cNvSpPr/>
      </dsp:nvSpPr>
      <dsp:spPr>
        <a:xfrm>
          <a:off x="0" y="2263083"/>
          <a:ext cx="2822713" cy="20568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영토 경계의</a:t>
          </a:r>
          <a:endParaRPr lang="en-US" altLang="ko-KR" sz="3400" b="1" kern="1200" dirty="0" smtClean="0"/>
        </a:p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 확정</a:t>
          </a:r>
          <a:endParaRPr lang="ko-KR" altLang="en-US" sz="3400" b="1" kern="1200" dirty="0"/>
        </a:p>
      </dsp:txBody>
      <dsp:txXfrm>
        <a:off x="0" y="2263083"/>
        <a:ext cx="2822713" cy="20568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3C8B0-D3FC-4472-928D-035F34B67771}">
      <dsp:nvSpPr>
        <dsp:cNvPr id="0" name=""/>
        <dsp:cNvSpPr/>
      </dsp:nvSpPr>
      <dsp:spPr>
        <a:xfrm>
          <a:off x="2823402" y="2050"/>
          <a:ext cx="4229935" cy="2136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평민도 성을 가지게 됨</a:t>
          </a:r>
          <a:endParaRPr lang="ko-KR" altLang="en-US" sz="2100" b="1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직업 자유</a:t>
          </a:r>
          <a:r>
            <a:rPr lang="en-US" altLang="ko-KR" sz="2100" b="1" kern="1200" dirty="0" smtClean="0"/>
            <a:t>, </a:t>
          </a:r>
          <a:r>
            <a:rPr lang="ko-KR" altLang="en-US" sz="2100" b="1" kern="1200" dirty="0" smtClean="0"/>
            <a:t>결혼자유</a:t>
          </a:r>
          <a:endParaRPr lang="ko-KR" altLang="en-US" sz="2100" b="1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천민 해방</a:t>
          </a:r>
          <a:endParaRPr lang="ko-KR" altLang="en-US" sz="2100" b="1" kern="1200" dirty="0"/>
        </a:p>
      </dsp:txBody>
      <dsp:txXfrm>
        <a:off x="2823402" y="2050"/>
        <a:ext cx="4229935" cy="2136618"/>
      </dsp:txXfrm>
    </dsp:sp>
    <dsp:sp modelId="{A2FCC3BC-F263-4EC9-949D-5DDE1991D582}">
      <dsp:nvSpPr>
        <dsp:cNvPr id="0" name=""/>
        <dsp:cNvSpPr/>
      </dsp:nvSpPr>
      <dsp:spPr>
        <a:xfrm>
          <a:off x="3445" y="144018"/>
          <a:ext cx="2819957" cy="1852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/>
            <a:t>신분제도 </a:t>
          </a:r>
          <a:endParaRPr lang="en-US" altLang="ko-KR" sz="3500" b="1" kern="1200" dirty="0" smtClean="0"/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/>
            <a:t>폐지</a:t>
          </a:r>
          <a:endParaRPr lang="ko-KR" altLang="en-US" sz="3500" b="1" kern="1200" dirty="0"/>
        </a:p>
      </dsp:txBody>
      <dsp:txXfrm>
        <a:off x="3445" y="144018"/>
        <a:ext cx="2819957" cy="1852684"/>
      </dsp:txXfrm>
    </dsp:sp>
    <dsp:sp modelId="{3A33D93F-FDEB-4549-A267-13909D41A5F7}">
      <dsp:nvSpPr>
        <dsp:cNvPr id="0" name=""/>
        <dsp:cNvSpPr/>
      </dsp:nvSpPr>
      <dsp:spPr>
        <a:xfrm>
          <a:off x="2807610" y="2106744"/>
          <a:ext cx="4229935" cy="20819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전 국민 병역의무 부과</a:t>
          </a:r>
          <a:endParaRPr lang="ko-KR" altLang="en-US" sz="2100" b="1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노동력    </a:t>
          </a:r>
          <a:r>
            <a:rPr lang="en-US" altLang="ko-KR" sz="2100" b="1" kern="1200" dirty="0" smtClean="0"/>
            <a:t>, </a:t>
          </a:r>
          <a:r>
            <a:rPr lang="ko-KR" altLang="en-US" sz="2100" b="1" kern="1200" dirty="0" smtClean="0"/>
            <a:t>민중의 반발</a:t>
          </a:r>
          <a:endParaRPr lang="ko-KR" altLang="en-US" sz="2100" b="1" kern="1200" dirty="0"/>
        </a:p>
      </dsp:txBody>
      <dsp:txXfrm>
        <a:off x="2807610" y="2106744"/>
        <a:ext cx="4229935" cy="2081979"/>
      </dsp:txXfrm>
    </dsp:sp>
    <dsp:sp modelId="{35E21B9E-D973-49B8-920C-65BF4A94CCCC}">
      <dsp:nvSpPr>
        <dsp:cNvPr id="0" name=""/>
        <dsp:cNvSpPr/>
      </dsp:nvSpPr>
      <dsp:spPr>
        <a:xfrm>
          <a:off x="19" y="2304260"/>
          <a:ext cx="2819957" cy="169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/>
            <a:t>국민개병제</a:t>
          </a:r>
          <a:endParaRPr lang="ko-KR" altLang="en-US" sz="3500" b="1" kern="1200" dirty="0"/>
        </a:p>
      </dsp:txBody>
      <dsp:txXfrm>
        <a:off x="19" y="2304260"/>
        <a:ext cx="2819957" cy="16986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3C8B0-D3FC-4472-928D-035F34B67771}">
      <dsp:nvSpPr>
        <dsp:cNvPr id="0" name=""/>
        <dsp:cNvSpPr/>
      </dsp:nvSpPr>
      <dsp:spPr>
        <a:xfrm>
          <a:off x="2938643" y="490"/>
          <a:ext cx="4402585" cy="2289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 smtClean="0"/>
            <a:t>전국을 </a:t>
          </a:r>
          <a:r>
            <a:rPr lang="en-US" altLang="ko-KR" sz="1900" b="1" kern="1200" dirty="0" smtClean="0"/>
            <a:t>8</a:t>
          </a:r>
          <a:r>
            <a:rPr lang="ko-KR" altLang="en-US" sz="1900" b="1" kern="1200" dirty="0" smtClean="0"/>
            <a:t>대학구로 나눔</a:t>
          </a:r>
          <a:endParaRPr lang="ko-KR" altLang="en-US" sz="1900" b="1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900" b="1" kern="1200" dirty="0" smtClean="0"/>
            <a:t>1875</a:t>
          </a:r>
          <a:r>
            <a:rPr lang="ko-KR" altLang="en-US" sz="1900" b="1" kern="1200" dirty="0" smtClean="0"/>
            <a:t>년 </a:t>
          </a:r>
          <a:r>
            <a:rPr lang="en-US" altLang="ko-KR" sz="1900" b="1" kern="1200" dirty="0" smtClean="0"/>
            <a:t>2</a:t>
          </a:r>
          <a:r>
            <a:rPr lang="ko-KR" altLang="en-US" sz="1900" b="1" kern="1200" dirty="0" smtClean="0"/>
            <a:t>만</a:t>
          </a:r>
          <a:r>
            <a:rPr lang="en-US" altLang="ko-KR" sz="1900" b="1" kern="1200" dirty="0" smtClean="0"/>
            <a:t>4</a:t>
          </a:r>
          <a:r>
            <a:rPr lang="ko-KR" altLang="en-US" sz="1900" b="1" kern="1200" dirty="0" err="1" smtClean="0"/>
            <a:t>천개</a:t>
          </a:r>
          <a:r>
            <a:rPr lang="en-US" altLang="ko-KR" sz="1900" b="1" kern="1200" dirty="0" smtClean="0"/>
            <a:t> </a:t>
          </a:r>
          <a:r>
            <a:rPr lang="ko-KR" altLang="en-US" sz="1900" b="1" kern="1200" dirty="0" smtClean="0"/>
            <a:t>소학교설립</a:t>
          </a:r>
          <a:endParaRPr lang="ko-KR" altLang="en-US" sz="1900" b="1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 smtClean="0"/>
            <a:t>비용</a:t>
          </a:r>
          <a:r>
            <a:rPr lang="en-US" altLang="ko-KR" sz="1900" b="1" kern="1200" dirty="0" smtClean="0"/>
            <a:t>, </a:t>
          </a:r>
          <a:r>
            <a:rPr lang="ko-KR" altLang="en-US" sz="1900" b="1" kern="1200" dirty="0" smtClean="0"/>
            <a:t>노동력 문제로 농민 반발</a:t>
          </a:r>
          <a:endParaRPr lang="ko-KR" altLang="en-US" sz="1900" b="1" kern="1200" dirty="0"/>
        </a:p>
      </dsp:txBody>
      <dsp:txXfrm>
        <a:off x="2938643" y="490"/>
        <a:ext cx="4402585" cy="2289000"/>
      </dsp:txXfrm>
    </dsp:sp>
    <dsp:sp modelId="{A2FCC3BC-F263-4EC9-949D-5DDE1991D582}">
      <dsp:nvSpPr>
        <dsp:cNvPr id="0" name=""/>
        <dsp:cNvSpPr/>
      </dsp:nvSpPr>
      <dsp:spPr>
        <a:xfrm>
          <a:off x="3586" y="222036"/>
          <a:ext cx="2935057" cy="1845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근대적 </a:t>
          </a:r>
          <a:endParaRPr lang="en-US" altLang="ko-KR" sz="3200" b="1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학제 제정</a:t>
          </a:r>
          <a:endParaRPr lang="ko-KR" altLang="en-US" sz="3200" b="1" kern="1200" dirty="0"/>
        </a:p>
      </dsp:txBody>
      <dsp:txXfrm>
        <a:off x="3586" y="222036"/>
        <a:ext cx="2935057" cy="1845908"/>
      </dsp:txXfrm>
    </dsp:sp>
    <dsp:sp modelId="{3A33D93F-FDEB-4549-A267-13909D41A5F7}">
      <dsp:nvSpPr>
        <dsp:cNvPr id="0" name=""/>
        <dsp:cNvSpPr/>
      </dsp:nvSpPr>
      <dsp:spPr>
        <a:xfrm>
          <a:off x="2881669" y="2474081"/>
          <a:ext cx="4462021" cy="18459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dirty="0" smtClean="0"/>
            <a:t>조세제도 개혁</a:t>
          </a:r>
          <a:r>
            <a:rPr lang="en-US" altLang="ko-KR" sz="2000" b="1" kern="1200" dirty="0" smtClean="0"/>
            <a:t>-&gt;</a:t>
          </a:r>
          <a:r>
            <a:rPr lang="ko-KR" altLang="en-US" sz="2000" b="1" kern="1200" dirty="0" smtClean="0"/>
            <a:t>소유권 명확화</a:t>
          </a:r>
          <a:endParaRPr lang="ko-KR" altLang="en-US" sz="2000" b="1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dirty="0" smtClean="0"/>
            <a:t>납부수단 쌀</a:t>
          </a:r>
          <a:r>
            <a:rPr lang="en-US" altLang="ko-KR" sz="2000" b="1" kern="1200" dirty="0" smtClean="0"/>
            <a:t>-&gt;</a:t>
          </a:r>
          <a:r>
            <a:rPr lang="ko-KR" altLang="en-US" sz="2000" b="1" kern="1200" dirty="0" smtClean="0"/>
            <a:t>현금</a:t>
          </a:r>
          <a:endParaRPr lang="ko-KR" altLang="en-US" sz="2000" b="1" kern="1200" dirty="0"/>
        </a:p>
      </dsp:txBody>
      <dsp:txXfrm>
        <a:off x="2881669" y="2474081"/>
        <a:ext cx="4462021" cy="1845908"/>
      </dsp:txXfrm>
    </dsp:sp>
    <dsp:sp modelId="{35E21B9E-D973-49B8-920C-65BF4A94CCCC}">
      <dsp:nvSpPr>
        <dsp:cNvPr id="0" name=""/>
        <dsp:cNvSpPr/>
      </dsp:nvSpPr>
      <dsp:spPr>
        <a:xfrm>
          <a:off x="1124" y="2474081"/>
          <a:ext cx="2880545" cy="1845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지조개정</a:t>
          </a:r>
          <a:endParaRPr lang="ko-KR" altLang="en-US" sz="3200" b="1" kern="1200" dirty="0"/>
        </a:p>
      </dsp:txBody>
      <dsp:txXfrm>
        <a:off x="1124" y="2474081"/>
        <a:ext cx="2880545" cy="18459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3C8B0-D3FC-4472-928D-035F34B67771}">
      <dsp:nvSpPr>
        <dsp:cNvPr id="0" name=""/>
        <dsp:cNvSpPr/>
      </dsp:nvSpPr>
      <dsp:spPr>
        <a:xfrm>
          <a:off x="2937926" y="527"/>
          <a:ext cx="4406889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err="1" smtClean="0"/>
            <a:t>이토히로부미</a:t>
          </a:r>
          <a:r>
            <a:rPr lang="ko-KR" altLang="en-US" sz="2300" b="1" kern="1200" dirty="0" smtClean="0"/>
            <a:t> 주도</a:t>
          </a:r>
          <a:endParaRPr lang="ko-KR" altLang="en-US" sz="2300" b="1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프로이센 헌법 모델</a:t>
          </a:r>
          <a:endParaRPr lang="ko-KR" altLang="en-US" sz="2300" b="1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dirty="0" smtClean="0"/>
            <a:t>흠정헌법 </a:t>
          </a:r>
          <a:r>
            <a:rPr lang="en-US" altLang="ko-KR" sz="2000" b="1" kern="1200" dirty="0" smtClean="0"/>
            <a:t>, </a:t>
          </a:r>
          <a:r>
            <a:rPr lang="ko-KR" altLang="en-US" sz="2000" b="1" kern="1200" dirty="0" smtClean="0"/>
            <a:t>황실중심주의 </a:t>
          </a:r>
          <a:endParaRPr lang="ko-KR" altLang="en-US" sz="2000" b="1" kern="1200" dirty="0"/>
        </a:p>
      </dsp:txBody>
      <dsp:txXfrm>
        <a:off x="2937926" y="527"/>
        <a:ext cx="4406889" cy="2056869"/>
      </dsp:txXfrm>
    </dsp:sp>
    <dsp:sp modelId="{A2FCC3BC-F263-4EC9-949D-5DDE1991D582}">
      <dsp:nvSpPr>
        <dsp:cNvPr id="0" name=""/>
        <dsp:cNvSpPr/>
      </dsp:nvSpPr>
      <dsp:spPr>
        <a:xfrm>
          <a:off x="0" y="527"/>
          <a:ext cx="2937926" cy="20568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err="1" smtClean="0"/>
            <a:t>메이지헌법</a:t>
          </a:r>
          <a:endParaRPr lang="en-US" altLang="ko-KR" sz="3500" b="1" kern="1200" dirty="0" smtClean="0"/>
        </a:p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b="1" kern="1200" dirty="0" smtClean="0"/>
            <a:t>제정</a:t>
          </a:r>
          <a:endParaRPr lang="ko-KR" altLang="en-US" sz="3500" b="1" kern="1200" dirty="0"/>
        </a:p>
      </dsp:txBody>
      <dsp:txXfrm>
        <a:off x="0" y="527"/>
        <a:ext cx="2937926" cy="2056869"/>
      </dsp:txXfrm>
    </dsp:sp>
    <dsp:sp modelId="{3A33D93F-FDEB-4549-A267-13909D41A5F7}">
      <dsp:nvSpPr>
        <dsp:cNvPr id="0" name=""/>
        <dsp:cNvSpPr/>
      </dsp:nvSpPr>
      <dsp:spPr>
        <a:xfrm>
          <a:off x="2937926" y="2263083"/>
          <a:ext cx="4406889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근대산업 일으키는       산업보호육성정책</a:t>
          </a:r>
          <a:endParaRPr lang="ko-KR" altLang="en-US" sz="2300" b="1" kern="1200" dirty="0"/>
        </a:p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300" b="1" kern="1200" dirty="0" smtClean="0"/>
            <a:t>부국강병의 기초</a:t>
          </a:r>
          <a:endParaRPr lang="ko-KR" altLang="en-US" sz="2300" b="1" kern="1200" dirty="0"/>
        </a:p>
      </dsp:txBody>
      <dsp:txXfrm>
        <a:off x="2937926" y="2263083"/>
        <a:ext cx="4406889" cy="2056869"/>
      </dsp:txXfrm>
    </dsp:sp>
    <dsp:sp modelId="{35E21B9E-D973-49B8-920C-65BF4A94CCCC}">
      <dsp:nvSpPr>
        <dsp:cNvPr id="0" name=""/>
        <dsp:cNvSpPr/>
      </dsp:nvSpPr>
      <dsp:spPr>
        <a:xfrm>
          <a:off x="0" y="2263083"/>
          <a:ext cx="2937926" cy="20568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식산흥업정책</a:t>
          </a:r>
          <a:endParaRPr lang="ko-KR" altLang="en-US" sz="3200" b="1" kern="1200" dirty="0"/>
        </a:p>
      </dsp:txBody>
      <dsp:txXfrm>
        <a:off x="0" y="2263083"/>
        <a:ext cx="2937926" cy="2056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663BC-DCA9-4FB0-9EC8-C54326BD918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5A3E-4B6D-48E1-8D3C-A57DB6ADB8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ECB5-552C-4B34-A21F-A8005798C78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602C-531E-4677-8504-612E944E43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5903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9A647-8AD8-49F7-A92C-87A7522CA8E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7CFB-C7CB-49F2-ADF7-65AD0B2CAA50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5725-A333-474D-AE4D-797E3914B5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annarboryang?Redirect=Log&amp;logNo=4010412705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pann.nate.com/video/220186825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2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p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94" y="0"/>
            <a:ext cx="915338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2857"/>
            <a:ext cx="9144000" cy="1224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막번체제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붕괴와 근대국민국가의 성립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24128" y="4221088"/>
            <a:ext cx="324036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21101945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박지은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20800917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신형진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20901104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이강희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21117780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이충훈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270501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340768"/>
            <a:ext cx="3510241" cy="423878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6024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오다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노부나가</a:t>
            </a:r>
            <a:r>
              <a:rPr lang="en-US" altLang="ko-KR" sz="2000" b="1" dirty="0">
                <a:solidFill>
                  <a:schemeClr val="bg1"/>
                </a:solidFill>
              </a:rPr>
              <a:t> 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織田信長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1534.6.23~1582.6.21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050350" cy="416709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86248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ko-KR" sz="2200" b="1" dirty="0">
                <a:solidFill>
                  <a:schemeClr val="bg1"/>
                </a:solidFill>
              </a:rPr>
              <a:t>《</a:t>
            </a:r>
            <a:r>
              <a:rPr lang="ko-KR" altLang="ko-KR" sz="2200" b="1" dirty="0" err="1">
                <a:solidFill>
                  <a:schemeClr val="bg1"/>
                </a:solidFill>
              </a:rPr>
              <a:t>안토성도</a:t>
            </a:r>
            <a:r>
              <a:rPr lang="ko-KR" altLang="ko-KR" sz="2200" b="1" dirty="0">
                <a:solidFill>
                  <a:schemeClr val="bg1"/>
                </a:solidFill>
              </a:rPr>
              <a:t>》의 </a:t>
            </a:r>
            <a:r>
              <a:rPr lang="ko-KR" altLang="ko-KR" sz="2200" b="1" dirty="0" err="1">
                <a:solidFill>
                  <a:schemeClr val="bg1"/>
                </a:solidFill>
              </a:rPr>
              <a:t>아즈치</a:t>
            </a:r>
            <a:r>
              <a:rPr lang="ko-KR" altLang="ko-KR" sz="2200" b="1" dirty="0">
                <a:solidFill>
                  <a:schemeClr val="bg1"/>
                </a:solidFill>
              </a:rPr>
              <a:t> 성</a:t>
            </a:r>
          </a:p>
          <a:p>
            <a:pPr algn="ctr"/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512" y="18864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전국시대 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戦国時代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73" y="1196752"/>
            <a:ext cx="8261383" cy="432048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57158" y="56612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메이지 시대에 그려진 </a:t>
            </a:r>
            <a:r>
              <a:rPr lang="en-US" altLang="ko-KR" sz="2000" b="1" dirty="0">
                <a:solidFill>
                  <a:schemeClr val="bg1"/>
                </a:solidFill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</a:rPr>
              <a:t>本能寺焼討之図</a:t>
            </a:r>
            <a:r>
              <a:rPr lang="en-US" altLang="ko-KR" sz="2000" b="1" dirty="0">
                <a:solidFill>
                  <a:schemeClr val="bg1"/>
                </a:solidFill>
              </a:rPr>
              <a:t>]. 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</a:rPr>
              <a:t>아케치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</a:rPr>
              <a:t>미쓰히데가</a:t>
            </a:r>
            <a:r>
              <a:rPr lang="ko-KR" altLang="en-US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</a:rPr>
              <a:t>혼노지에서</a:t>
            </a:r>
            <a:r>
              <a:rPr lang="ko-KR" altLang="en-US" sz="2000" b="1" dirty="0">
                <a:solidFill>
                  <a:schemeClr val="bg1"/>
                </a:solidFill>
              </a:rPr>
              <a:t> 오다 </a:t>
            </a:r>
            <a:r>
              <a:rPr lang="ko-KR" altLang="en-US" sz="2000" b="1" dirty="0" err="1">
                <a:solidFill>
                  <a:schemeClr val="bg1"/>
                </a:solidFill>
              </a:rPr>
              <a:t>노부나가를</a:t>
            </a:r>
            <a:r>
              <a:rPr lang="ko-KR" altLang="en-US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습격하는 모습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18864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전국시대 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戦国時代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18545" y="2276872"/>
            <a:ext cx="6506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적은 </a:t>
            </a:r>
            <a:r>
              <a:rPr lang="ko-KR" altLang="ko-K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혼노지에</a:t>
            </a:r>
            <a:r>
              <a:rPr lang="ko-KR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있다</a:t>
            </a:r>
            <a:r>
              <a:rPr lang="ko-KR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altLang="ko-K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敵</a:t>
            </a:r>
            <a:r>
              <a:rPr lang="ja-JP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は 本能寺に あり</a:t>
            </a:r>
            <a:endParaRPr lang="en-US" altLang="ko-K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85860"/>
            <a:ext cx="3456385" cy="4393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786454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</a:rPr>
              <a:t>도요토미</a:t>
            </a:r>
            <a:r>
              <a:rPr lang="ko-KR" altLang="en-US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히데요시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豐臣秀吉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1537.03.17~1598.09.18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2071678"/>
            <a:ext cx="3091542" cy="4071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696" y="609329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임진왜란 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</a:rPr>
              <a:t>1592~1598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18864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전국시대 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戦国時代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57356" y="1071546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戦国一の出世頭</a:t>
            </a:r>
            <a:endParaRPr lang="ko-KR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pic>
        <p:nvPicPr>
          <p:cNvPr id="1028" name="Picture 4" descr="http://upload.wikimedia.org/wikipedia/commons/9/9f/Sekigaharascre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76" y="1285860"/>
            <a:ext cx="8803580" cy="414340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000232" y="5572140"/>
            <a:ext cx="519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세키가하라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전투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関ヶ原の戦い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512" y="18864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전국시대 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戦国時代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21442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79512" y="188640"/>
            <a:ext cx="5986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에도 막부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江戶幕府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)1603–1868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그림 8" descr="447px-Mikatagaharaseneki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3857652" cy="457203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2860" y="5786454"/>
            <a:ext cx="5143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도쿠가와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이에야스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미카타가하라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 전역 화상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徳川家康三方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ヶ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原戦役画像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그림 12" descr="405px-Tokugawa_family_crest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9330"/>
            <a:ext cx="1614910" cy="161491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860032" y="1939479"/>
            <a:ext cx="2467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막번체제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40962" y="3140968"/>
            <a:ext cx="2467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신분제</a:t>
            </a:r>
            <a:r>
              <a:rPr lang="ko-KR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도</a:t>
            </a:r>
            <a:endParaRPr lang="en-US" altLang="ko-K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88024" y="4365104"/>
            <a:ext cx="324319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산업의 발달</a:t>
            </a:r>
            <a:endParaRPr lang="en-US" altLang="ko-K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4067944" y="1196752"/>
            <a:ext cx="4680520" cy="2454081"/>
            <a:chOff x="4067944" y="1196752"/>
            <a:chExt cx="4680520" cy="2454081"/>
          </a:xfrm>
        </p:grpSpPr>
        <p:sp>
          <p:nvSpPr>
            <p:cNvPr id="7" name="TextBox 6"/>
            <p:cNvSpPr txBox="1"/>
            <p:nvPr/>
          </p:nvSpPr>
          <p:spPr>
            <a:xfrm>
              <a:off x="4067944" y="1196752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천왕 친정체제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44" y="1988840"/>
              <a:ext cx="46805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중앙 관제 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법제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신분제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지방 행정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금융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유통산업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교육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외교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,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종교 정책</a:t>
              </a:r>
            </a:p>
            <a:p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메이지 유신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smtClean="0">
                <a:solidFill>
                  <a:schemeClr val="bg1"/>
                </a:solidFill>
              </a:rPr>
              <a:t>明治維新</a:t>
            </a:r>
            <a:r>
              <a:rPr lang="en-US" altLang="ko-KR" sz="2800" smtClean="0">
                <a:solidFill>
                  <a:schemeClr val="bg1"/>
                </a:solidFill>
              </a:rPr>
              <a:t>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0" name="그림 9" descr="메이지 천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280831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188640"/>
            <a:ext cx="60590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메이지 유신의 과정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04226328" descr="EMB00000f9c5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161143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155679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/>
                </a:solidFill>
              </a:rPr>
              <a:t>1853</a:t>
            </a:r>
            <a:r>
              <a:rPr lang="ko-KR" altLang="en-US" sz="2400" dirty="0" smtClean="0">
                <a:solidFill>
                  <a:schemeClr val="bg2"/>
                </a:solidFill>
              </a:rPr>
              <a:t>년 미국의 </a:t>
            </a:r>
            <a:r>
              <a:rPr lang="ko-KR" altLang="en-US" sz="2400" dirty="0" err="1" smtClean="0">
                <a:solidFill>
                  <a:schemeClr val="bg2"/>
                </a:solidFill>
              </a:rPr>
              <a:t>페리</a:t>
            </a:r>
            <a:r>
              <a:rPr lang="ko-KR" altLang="en-US" sz="2400" dirty="0" smtClean="0">
                <a:solidFill>
                  <a:schemeClr val="bg2"/>
                </a:solidFill>
              </a:rPr>
              <a:t> 제독의 흑선</a:t>
            </a:r>
          </a:p>
          <a:p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6300192" y="2420888"/>
            <a:ext cx="648072" cy="504056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28498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/>
                </a:solidFill>
              </a:rPr>
              <a:t>1854</a:t>
            </a:r>
            <a:r>
              <a:rPr lang="ko-KR" altLang="en-US" sz="2400" dirty="0" smtClean="0">
                <a:solidFill>
                  <a:schemeClr val="bg2"/>
                </a:solidFill>
              </a:rPr>
              <a:t>년 미일 수호통상조약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47971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</a:rPr>
              <a:t>존왕양이파</a:t>
            </a:r>
            <a:r>
              <a:rPr lang="ko-KR" altLang="en-US" sz="2400" dirty="0" smtClean="0">
                <a:solidFill>
                  <a:schemeClr val="bg1"/>
                </a:solidFill>
              </a:rPr>
              <a:t> 본격적으로 반 막부 움직임을 보임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55576" y="548680"/>
            <a:ext cx="6552728" cy="5740190"/>
            <a:chOff x="683568" y="764704"/>
            <a:chExt cx="6552728" cy="5740190"/>
          </a:xfrm>
        </p:grpSpPr>
        <p:pic>
          <p:nvPicPr>
            <p:cNvPr id="10" name="그림 9" descr="250px-ii_naosuke_shiroyum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8" y="764704"/>
              <a:ext cx="6552728" cy="57401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87624" y="980728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/>
                <a:t>이이 </a:t>
              </a:r>
              <a:r>
                <a:rPr lang="ko-KR" altLang="en-US" sz="2800" dirty="0" err="1" smtClean="0"/>
                <a:t>나오스케</a:t>
              </a:r>
              <a:endParaRPr lang="ko-KR" altLang="en-US" sz="2800" dirty="0" smtClean="0"/>
            </a:p>
          </p:txBody>
        </p:sp>
      </p:grpSp>
      <p:sp>
        <p:nvSpPr>
          <p:cNvPr id="13" name="아래쪽 화살표 12"/>
          <p:cNvSpPr/>
          <p:nvPr/>
        </p:nvSpPr>
        <p:spPr>
          <a:xfrm>
            <a:off x="6300192" y="4005064"/>
            <a:ext cx="648072" cy="504056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188640"/>
            <a:ext cx="6059016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메이지 유신의 과정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395536" y="1124744"/>
            <a:ext cx="8496944" cy="954107"/>
            <a:chOff x="395536" y="1124744"/>
            <a:chExt cx="8496944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19675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1859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년 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안세이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대옥</a:t>
              </a:r>
            </a:p>
          </p:txBody>
        </p:sp>
        <p:sp>
          <p:nvSpPr>
            <p:cNvPr id="7" name="오른쪽 화살표 6"/>
            <p:cNvSpPr/>
            <p:nvPr/>
          </p:nvSpPr>
          <p:spPr>
            <a:xfrm>
              <a:off x="4067944" y="1268760"/>
              <a:ext cx="648072" cy="57606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4048" y="1124744"/>
              <a:ext cx="38884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요시다 쇼인 등 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100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명 이상 처형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95536" y="2204864"/>
            <a:ext cx="8280920" cy="595228"/>
            <a:chOff x="395536" y="2420888"/>
            <a:chExt cx="8280920" cy="595228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2420888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1860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년 이이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나오스케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암살</a:t>
              </a: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5004048" y="2492896"/>
              <a:ext cx="720080" cy="5040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0152" y="2492896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분쟁 발생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395536" y="3212976"/>
            <a:ext cx="7920880" cy="1152128"/>
            <a:chOff x="395536" y="3501008"/>
            <a:chExt cx="7920880" cy="1152128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3501008"/>
              <a:ext cx="792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bg1"/>
                  </a:solidFill>
                </a:rPr>
                <a:t>1862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년 쇼군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도쿠가와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이에모치가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교토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상경</a:t>
              </a:r>
            </a:p>
          </p:txBody>
        </p:sp>
        <p:sp>
          <p:nvSpPr>
            <p:cNvPr id="18" name="아래쪽 화살표 17"/>
            <p:cNvSpPr/>
            <p:nvPr/>
          </p:nvSpPr>
          <p:spPr>
            <a:xfrm>
              <a:off x="1835696" y="4221088"/>
              <a:ext cx="936104" cy="432048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544" y="48691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신선조의 모태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21" name="그림 20" descr="7860_200607160514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4104456" cy="2856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902298" y="20608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막부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flipV="1">
            <a:off x="2123728" y="1340768"/>
            <a:ext cx="3096344" cy="316835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29"/>
          <p:cNvGrpSpPr/>
          <p:nvPr/>
        </p:nvGrpSpPr>
        <p:grpSpPr>
          <a:xfrm>
            <a:off x="2339752" y="1340768"/>
            <a:ext cx="5400600" cy="3384376"/>
            <a:chOff x="2339752" y="1340768"/>
            <a:chExt cx="5400600" cy="3384376"/>
          </a:xfrm>
        </p:grpSpPr>
        <p:cxnSp>
          <p:nvCxnSpPr>
            <p:cNvPr id="26" name="직선 화살표 연결선 25"/>
            <p:cNvCxnSpPr/>
            <p:nvPr/>
          </p:nvCxnSpPr>
          <p:spPr>
            <a:xfrm>
              <a:off x="6804248" y="1340768"/>
              <a:ext cx="792088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V="1">
              <a:off x="2339752" y="2564904"/>
              <a:ext cx="5400600" cy="21602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타원 26"/>
          <p:cNvSpPr/>
          <p:nvPr/>
        </p:nvSpPr>
        <p:spPr>
          <a:xfrm>
            <a:off x="2267744" y="980728"/>
            <a:ext cx="4392488" cy="439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/>
          <p:nvPr/>
        </p:nvCxnSpPr>
        <p:spPr>
          <a:xfrm flipV="1">
            <a:off x="6588224" y="2348880"/>
            <a:ext cx="1080120" cy="28803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7647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조슈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번 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長州藩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사츠마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번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薩摩藩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40050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도사 번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土佐藩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39" name="그룹 19"/>
          <p:cNvGrpSpPr/>
          <p:nvPr/>
        </p:nvGrpSpPr>
        <p:grpSpPr>
          <a:xfrm>
            <a:off x="2759275" y="4923238"/>
            <a:ext cx="3612924" cy="1960405"/>
            <a:chOff x="2759276" y="4923238"/>
            <a:chExt cx="3612924" cy="1960405"/>
          </a:xfrm>
        </p:grpSpPr>
        <p:grpSp>
          <p:nvGrpSpPr>
            <p:cNvPr id="40" name="그룹 7"/>
            <p:cNvGrpSpPr/>
            <p:nvPr/>
          </p:nvGrpSpPr>
          <p:grpSpPr>
            <a:xfrm>
              <a:off x="2759276" y="4941168"/>
              <a:ext cx="2028748" cy="1942475"/>
              <a:chOff x="306734" y="1226403"/>
              <a:chExt cx="2131210" cy="3605572"/>
            </a:xfrm>
          </p:grpSpPr>
          <p:pic>
            <p:nvPicPr>
              <p:cNvPr id="44" name="_x106299504" descr="EMB00000efc6f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40" t="4006" r="3030"/>
              <a:stretch>
                <a:fillRect/>
              </a:stretch>
            </p:blipFill>
            <p:spPr bwMode="auto">
              <a:xfrm>
                <a:off x="471180" y="1226403"/>
                <a:ext cx="1739830" cy="243612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06734" y="3632272"/>
                <a:ext cx="2131210" cy="1199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ko-KR" altLang="en-US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사이고 </a:t>
                </a:r>
                <a:r>
                  <a:rPr lang="ko-KR" altLang="en-US" b="1" spc="50" dirty="0" err="1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다카모리</a:t>
                </a:r>
                <a:endParaRPr lang="en-US" altLang="ko-KR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endParaRPr lang="ko-KR" alt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" name="그룹 10"/>
            <p:cNvGrpSpPr/>
            <p:nvPr/>
          </p:nvGrpSpPr>
          <p:grpSpPr>
            <a:xfrm>
              <a:off x="4644008" y="4923238"/>
              <a:ext cx="1728192" cy="1674114"/>
              <a:chOff x="4123586" y="1227456"/>
              <a:chExt cx="2120962" cy="3179664"/>
            </a:xfrm>
          </p:grpSpPr>
          <p:pic>
            <p:nvPicPr>
              <p:cNvPr id="42" name="_x106300304" descr="EMB00000efc6f5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11959" y="1227456"/>
                <a:ext cx="1944216" cy="254671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123586" y="3705643"/>
                <a:ext cx="2120962" cy="701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ko-KR" altLang="en-US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기도 </a:t>
                </a:r>
                <a:r>
                  <a:rPr lang="ko-KR" altLang="en-US" b="1" spc="50" dirty="0" err="1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다카요시</a:t>
                </a:r>
                <a:endParaRPr lang="en-US" altLang="ko-KR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6" name="그룹 13"/>
          <p:cNvGrpSpPr/>
          <p:nvPr/>
        </p:nvGrpSpPr>
        <p:grpSpPr>
          <a:xfrm>
            <a:off x="1907704" y="1124744"/>
            <a:ext cx="1944216" cy="1665476"/>
            <a:chOff x="2106447" y="1124744"/>
            <a:chExt cx="2177522" cy="3385754"/>
          </a:xfrm>
        </p:grpSpPr>
        <p:pic>
          <p:nvPicPr>
            <p:cNvPr id="47" name="_x106299904" descr="EMB00000efc6f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1124744"/>
              <a:ext cx="1944216" cy="252028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2106447" y="3759681"/>
              <a:ext cx="2177522" cy="7508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오쿠보</a:t>
              </a:r>
              <a:r>
                <a:rPr lang="ko-KR" alt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ko-KR" alt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도시미치</a:t>
              </a:r>
              <a:endPara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9" name="그룹 16"/>
          <p:cNvGrpSpPr/>
          <p:nvPr/>
        </p:nvGrpSpPr>
        <p:grpSpPr>
          <a:xfrm>
            <a:off x="3779910" y="2060849"/>
            <a:ext cx="1800200" cy="1809491"/>
            <a:chOff x="6054713" y="1124744"/>
            <a:chExt cx="2536647" cy="3300337"/>
          </a:xfrm>
        </p:grpSpPr>
        <p:pic>
          <p:nvPicPr>
            <p:cNvPr id="50" name="_x106300704" descr="EMB00000efc6f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1124744"/>
              <a:ext cx="2232248" cy="259402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6054713" y="3751455"/>
              <a:ext cx="2536647" cy="673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사카모토</a:t>
              </a:r>
              <a:r>
                <a:rPr lang="ko-KR" altLang="en-US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ko-KR" altLang="en-US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료마</a:t>
              </a:r>
              <a:endParaRPr lang="en-US" altLang="ko-K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2" name="타원 51"/>
          <p:cNvSpPr/>
          <p:nvPr/>
        </p:nvSpPr>
        <p:spPr>
          <a:xfrm>
            <a:off x="7740352" y="1772816"/>
            <a:ext cx="1296144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188640"/>
            <a:ext cx="5148064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메이지 유신의 과정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9552" y="134076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1863</a:t>
            </a:r>
            <a:r>
              <a:rPr lang="ko-KR" altLang="en-US" sz="2800" dirty="0" smtClean="0">
                <a:solidFill>
                  <a:schemeClr val="bg1"/>
                </a:solidFill>
              </a:rPr>
              <a:t>년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사츠에이</a:t>
            </a:r>
            <a:r>
              <a:rPr lang="ko-KR" altLang="en-US" sz="2800" dirty="0" smtClean="0">
                <a:solidFill>
                  <a:schemeClr val="bg1"/>
                </a:solidFill>
              </a:rPr>
              <a:t> 전쟁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1864</a:t>
            </a:r>
            <a:r>
              <a:rPr lang="ko-KR" altLang="en-US" sz="2800" dirty="0" smtClean="0">
                <a:solidFill>
                  <a:schemeClr val="bg1"/>
                </a:solidFill>
              </a:rPr>
              <a:t>년의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시모노세키</a:t>
            </a:r>
            <a:r>
              <a:rPr lang="ko-KR" altLang="en-US" sz="2800" dirty="0" smtClean="0">
                <a:solidFill>
                  <a:schemeClr val="bg1"/>
                </a:solidFill>
              </a:rPr>
              <a:t> 포격 사건</a:t>
            </a:r>
          </a:p>
          <a:p>
            <a:endParaRPr lang="ko-KR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5796136" y="1700808"/>
            <a:ext cx="792088" cy="64807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516216" y="1412776"/>
            <a:ext cx="2232248" cy="1584176"/>
            <a:chOff x="6516216" y="1412776"/>
            <a:chExt cx="2232248" cy="1584176"/>
          </a:xfrm>
        </p:grpSpPr>
        <p:sp>
          <p:nvSpPr>
            <p:cNvPr id="24" name="폭발 1 23"/>
            <p:cNvSpPr/>
            <p:nvPr/>
          </p:nvSpPr>
          <p:spPr>
            <a:xfrm>
              <a:off x="6516216" y="1412776"/>
              <a:ext cx="2232248" cy="158417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280" y="1916832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solidFill>
                    <a:schemeClr val="bg1"/>
                  </a:solidFill>
                </a:rPr>
                <a:t>개항</a:t>
              </a:r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83568" y="3212976"/>
            <a:ext cx="4104456" cy="1661993"/>
            <a:chOff x="683568" y="3212976"/>
            <a:chExt cx="4104456" cy="1661993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3212976"/>
              <a:ext cx="302433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err="1" smtClean="0">
                  <a:solidFill>
                    <a:schemeClr val="bg1"/>
                  </a:solidFill>
                </a:rPr>
                <a:t>삿쵸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 smtClean="0">
                  <a:solidFill>
                    <a:schemeClr val="bg1"/>
                  </a:solidFill>
                </a:rPr>
                <a:t>동맹의압박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 </a:t>
              </a:r>
              <a:endParaRPr lang="en-US" altLang="ko-KR" sz="2800" dirty="0" smtClean="0">
                <a:solidFill>
                  <a:schemeClr val="bg1"/>
                </a:solidFill>
              </a:endParaRPr>
            </a:p>
            <a:p>
              <a:endParaRPr lang="en-US" altLang="ko-KR" sz="2800" dirty="0" smtClean="0">
                <a:solidFill>
                  <a:schemeClr val="bg1"/>
                </a:solidFill>
              </a:endParaRPr>
            </a:p>
            <a:p>
              <a:r>
                <a:rPr lang="ko-KR" altLang="en-US" sz="2800" dirty="0" smtClean="0">
                  <a:solidFill>
                    <a:schemeClr val="bg1"/>
                  </a:solidFill>
                </a:rPr>
                <a:t>막부 세력의 쇠퇴 </a:t>
              </a:r>
            </a:p>
            <a:p>
              <a:endParaRPr lang="ko-KR" altLang="en-US" dirty="0"/>
            </a:p>
          </p:txBody>
        </p:sp>
        <p:sp>
          <p:nvSpPr>
            <p:cNvPr id="27" name="오른쪽 화살표 26"/>
            <p:cNvSpPr/>
            <p:nvPr/>
          </p:nvSpPr>
          <p:spPr>
            <a:xfrm>
              <a:off x="3995936" y="3212976"/>
              <a:ext cx="792088" cy="129614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76056" y="35730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대정봉환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576" y="53012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solidFill>
                  <a:schemeClr val="bg1"/>
                </a:solidFill>
              </a:rPr>
              <a:t>신정부세력과</a:t>
            </a:r>
            <a:r>
              <a:rPr lang="ko-KR" altLang="en-US" sz="2800" dirty="0" smtClean="0">
                <a:solidFill>
                  <a:schemeClr val="bg1"/>
                </a:solidFill>
              </a:rPr>
              <a:t> 막부세력 대립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6" name="그림 15" descr="대정봉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48680"/>
            <a:ext cx="5472608" cy="590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1152128" cy="490066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</a:rPr>
              <a:t>목차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막부의성립과</a:t>
            </a:r>
            <a:r>
              <a:rPr lang="ko-KR" altLang="en-US" dirty="0" smtClean="0">
                <a:solidFill>
                  <a:schemeClr val="bg1"/>
                </a:solidFill>
              </a:rPr>
              <a:t> 막부의 변천과정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막번체제의</a:t>
            </a:r>
            <a:r>
              <a:rPr lang="ko-KR" altLang="en-US" dirty="0" smtClean="0">
                <a:solidFill>
                  <a:schemeClr val="bg1"/>
                </a:solidFill>
              </a:rPr>
              <a:t> 멸망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메이지유신이란</a:t>
            </a:r>
            <a:r>
              <a:rPr lang="en-US" altLang="ko-KR" dirty="0" smtClean="0">
                <a:solidFill>
                  <a:schemeClr val="bg1"/>
                </a:solidFill>
              </a:rPr>
              <a:t>?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근대 국민국가에 대하여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188640"/>
            <a:ext cx="4644008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보신전쟁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106299424" descr="EMB00000efc6f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400600" cy="5616624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>
          <a:xfrm>
            <a:off x="1187624" y="5517232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신정부군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699792" y="4653136"/>
            <a:ext cx="1296144" cy="57606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막부군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7008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막부 세력</a:t>
            </a:r>
          </a:p>
        </p:txBody>
      </p:sp>
      <p:sp>
        <p:nvSpPr>
          <p:cNvPr id="11" name="곱셈 기호 10"/>
          <p:cNvSpPr/>
          <p:nvPr/>
        </p:nvSpPr>
        <p:spPr>
          <a:xfrm>
            <a:off x="6141318" y="897285"/>
            <a:ext cx="2016224" cy="2160240"/>
          </a:xfrm>
          <a:prstGeom prst="mathMultiply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5580112" y="3356992"/>
            <a:ext cx="3347864" cy="2996952"/>
            <a:chOff x="5580112" y="3356992"/>
            <a:chExt cx="3347864" cy="2996952"/>
          </a:xfrm>
        </p:grpSpPr>
        <p:sp>
          <p:nvSpPr>
            <p:cNvPr id="13" name="폭발 1 12"/>
            <p:cNvSpPr/>
            <p:nvPr/>
          </p:nvSpPr>
          <p:spPr>
            <a:xfrm>
              <a:off x="5580112" y="3356992"/>
              <a:ext cx="3347864" cy="29969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4437112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solidFill>
                    <a:schemeClr val="bg1"/>
                  </a:solidFill>
                </a:rPr>
                <a:t>메이지 유신</a:t>
              </a:r>
              <a:endParaRPr lang="ko-KR" altLang="en-US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file2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52736"/>
            <a:ext cx="6858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종합 정리 동영상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일본근대국민국가의 성립</a:t>
            </a:r>
            <a:endParaRPr lang="ko-KR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일본의 근대국민국가란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내용 개체 틀 5"/>
          <p:cNvGraphicFramePr>
            <a:graphicFrameLocks/>
          </p:cNvGraphicFramePr>
          <p:nvPr/>
        </p:nvGraphicFramePr>
        <p:xfrm>
          <a:off x="-1980728" y="1776189"/>
          <a:ext cx="8731696" cy="508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3356992"/>
            <a:ext cx="504056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3000" b="1" dirty="0" smtClean="0">
                <a:solidFill>
                  <a:srgbClr val="FFC000"/>
                </a:solidFill>
              </a:rPr>
              <a:t>국민국가</a:t>
            </a:r>
            <a:r>
              <a:rPr lang="en-US" altLang="ko-KR" sz="3000" b="1" dirty="0" smtClean="0">
                <a:solidFill>
                  <a:srgbClr val="FFC000"/>
                </a:solidFill>
              </a:rPr>
              <a:t>(=</a:t>
            </a:r>
            <a:r>
              <a:rPr lang="ko-KR" altLang="en-US" sz="3000" b="1" dirty="0" smtClean="0">
                <a:solidFill>
                  <a:srgbClr val="FFC000"/>
                </a:solidFill>
              </a:rPr>
              <a:t>민족국가</a:t>
            </a:r>
            <a:r>
              <a:rPr lang="en-US" altLang="ko-KR" sz="2500" b="1" dirty="0" smtClean="0">
                <a:solidFill>
                  <a:srgbClr val="FFC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5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2500" b="1" dirty="0" smtClean="0">
                <a:solidFill>
                  <a:srgbClr val="FFC000"/>
                </a:solidFill>
              </a:rPr>
              <a:t>국민적</a:t>
            </a:r>
            <a:r>
              <a:rPr lang="en-US" altLang="ko-KR" sz="2500" b="1" dirty="0" smtClean="0">
                <a:solidFill>
                  <a:srgbClr val="FFC000"/>
                </a:solidFill>
              </a:rPr>
              <a:t>, </a:t>
            </a:r>
            <a:r>
              <a:rPr lang="ko-KR" altLang="en-US" sz="2500" b="1" dirty="0" smtClean="0">
                <a:solidFill>
                  <a:srgbClr val="FFC000"/>
                </a:solidFill>
              </a:rPr>
              <a:t>민족적 기반 위에서</a:t>
            </a:r>
            <a:r>
              <a:rPr lang="en-US" altLang="ko-KR" sz="2500" b="1" dirty="0" smtClean="0">
                <a:solidFill>
                  <a:srgbClr val="FFC000"/>
                </a:solidFill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500" b="1" dirty="0" smtClean="0">
                <a:solidFill>
                  <a:srgbClr val="FFC000"/>
                </a:solidFill>
              </a:rPr>
              <a:t> 지방에까지 통치권이 미치는 </a:t>
            </a:r>
            <a:endParaRPr lang="en-US" altLang="ko-KR" sz="2500" b="1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500" b="1" dirty="0" smtClean="0">
                <a:solidFill>
                  <a:srgbClr val="FFC000"/>
                </a:solidFill>
              </a:rPr>
              <a:t>통일된 중앙정부를 갖춘 국가</a:t>
            </a:r>
          </a:p>
          <a:p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4139952" y="4221088"/>
            <a:ext cx="360040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899E4-AD91-4465-845A-CBDFCC40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63899E4-AD91-4465-845A-CBDFCC404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4458DF-B62C-4F48-A3BC-4F77DBF66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A54458DF-B62C-4F48-A3BC-4F77DBF66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B3A0D8-EED5-40CF-85B1-FD5DBA7E2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EB3A0D8-EED5-40CF-85B1-FD5DBA7E2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07E6D3-9594-4AED-9E63-C6CAC5D8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907E6D3-9594-4AED-9E63-C6CAC5D8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345F1-34AF-4516-9FDF-293F52110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4D345F1-34AF-4516-9FDF-293F52110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BA4559-B963-42F6-BD54-2157E9B5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2BA4559-B963-42F6-BD54-2157E9B5C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670709-E60F-4896-9755-E82D46160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94670709-E60F-4896-9755-E82D46160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내용 개체 틀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제목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 근대화 시대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5" name="Picture 11" descr="C:\Documents and Settings\이충훈\바탕 화면\일본근현대사의 이해\6_일본근현대사 사진, 참고자료_130924\메이지천황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76672"/>
            <a:ext cx="3960440" cy="5741842"/>
          </a:xfrm>
          <a:prstGeom prst="rect">
            <a:avLst/>
          </a:prstGeom>
          <a:noFill/>
        </p:spPr>
      </p:pic>
      <p:pic>
        <p:nvPicPr>
          <p:cNvPr id="1036" name="Picture 12" descr="C:\Documents and Settings\이충훈\바탕 화면\일본근현대사의 이해\6_일본근현대사 사진, 참고자료_130924\다이쇼천황사진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19314">
            <a:off x="2374014" y="624913"/>
            <a:ext cx="3476625" cy="5086350"/>
          </a:xfrm>
          <a:prstGeom prst="rect">
            <a:avLst/>
          </a:prstGeom>
          <a:noFill/>
        </p:spPr>
      </p:pic>
      <p:pic>
        <p:nvPicPr>
          <p:cNvPr id="1037" name="Picture 13" descr="C:\Documents and Settings\이충훈\바탕 화면\일본근현대사의 이해\6_일본근현대사 사진, 참고자료_130924\쇼와천황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620688"/>
            <a:ext cx="4095750" cy="570547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바탕 화면\이토히로부미사진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99" y="908720"/>
            <a:ext cx="3655541" cy="504056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바탕 화면\후쿠자와유키치젊은시절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046470">
            <a:off x="2766912" y="800691"/>
            <a:ext cx="3524250" cy="471487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바탕 화면\후쿠자와유키치-10000엔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1628800"/>
            <a:ext cx="7277518" cy="338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E90A62C-4AD2-4F69-A00D-57C137037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5E90A62C-4AD2-4F69-A00D-57C137037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7D081A0-A525-4703-9EF1-13F9D94A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dgm id="{67D081A0-A525-4703-9EF1-13F9D94A8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C3D681D-BD40-43DB-9051-E23ABE9D3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3C3D681D-BD40-43DB-9051-E23ABE9D3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DE1EA05-08FA-48D1-B95F-2D0655EA7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graphicEl>
                                              <a:dgm id="{BDE1EA05-08FA-48D1-B95F-2D0655EA7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6BAAEA-2683-4FA1-8203-B1C33B036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D46BAAEA-2683-4FA1-8203-B1C33B036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1156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일본근대국민국가의 성립</a:t>
            </a: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475656" y="1916832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Documents and Settings\이충훈\바탕 화면\일본근현대사의 이해\6_일본근현대사 사진, 참고자료_130924\가라후토치시마 교환조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-243408"/>
            <a:ext cx="5328592" cy="4302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일본근대국민국가의 성립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1475656" y="1916832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아래쪽 화살표 8"/>
          <p:cNvSpPr/>
          <p:nvPr/>
        </p:nvSpPr>
        <p:spPr>
          <a:xfrm>
            <a:off x="5364088" y="4797152"/>
            <a:ext cx="216024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일본근대국민국가의 성립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475656" y="191683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Documents and Settings\이충훈\바탕 화면\일본근현대사의 이해\6_일본근현대사 사진, 참고자료_130924\지조개정-지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0"/>
            <a:ext cx="6048672" cy="456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일본근대국민국가의 성립</a:t>
            </a: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1475656" y="191683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실행 단추: 홈 15">
            <a:hlinkClick r:id="rId8" highlightClick="1"/>
          </p:cNvPr>
          <p:cNvSpPr/>
          <p:nvPr/>
        </p:nvSpPr>
        <p:spPr>
          <a:xfrm>
            <a:off x="395536" y="5949280"/>
            <a:ext cx="504056" cy="576064"/>
          </a:xfrm>
          <a:prstGeom prst="actionButtonHome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 descr="C:\Documents and Settings\이충훈\바탕 화면\일본근현대사의 이해\6_일본근현대사 사진, 참고자료_130924\메이지헌법 반포식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620688"/>
            <a:ext cx="5688632" cy="3688594"/>
          </a:xfrm>
          <a:prstGeom prst="rect">
            <a:avLst/>
          </a:prstGeom>
          <a:noFill/>
        </p:spPr>
      </p:pic>
      <p:pic>
        <p:nvPicPr>
          <p:cNvPr id="3079" name="Picture 7" descr="C:\Documents and Settings\이충훈\바탕 화면\일본근현대사의 이해\6_일본근현대사 사진, 참고자료_130924\메이지헌법 조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84911">
            <a:off x="1215602" y="512419"/>
            <a:ext cx="7223990" cy="4776192"/>
          </a:xfrm>
          <a:prstGeom prst="rect">
            <a:avLst/>
          </a:prstGeom>
          <a:noFill/>
        </p:spPr>
      </p:pic>
      <p:pic>
        <p:nvPicPr>
          <p:cNvPr id="3080" name="Picture 8" descr="C:\Documents and Settings\이충훈\바탕 화면\일본근현대사의 이해\6_일본근현대사 사진, 참고자료_130924\식산흥업정책-증기선과 증기기차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692696"/>
            <a:ext cx="847745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22920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a typeface="휴먼편지체" pitchFamily="18" charset="-127"/>
              </a:rPr>
              <a:t>준상이</a:t>
            </a:r>
            <a:endParaRPr lang="en-US" altLang="ko-KR" b="1" dirty="0" smtClean="0">
              <a:solidFill>
                <a:schemeClr val="bg1"/>
              </a:solidFill>
              <a:ea typeface="휴먼편지체" pitchFamily="18" charset="-127"/>
            </a:endParaRPr>
          </a:p>
          <a:p>
            <a:endParaRPr lang="en-US" altLang="ko-KR" b="1" dirty="0" smtClean="0">
              <a:solidFill>
                <a:schemeClr val="bg1"/>
              </a:solidFill>
              <a:ea typeface="휴먼편지체" pitchFamily="18" charset="-127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ea typeface="휴먼편지체" pitchFamily="18" charset="-127"/>
              </a:rPr>
              <a:t>이상희</a:t>
            </a:r>
            <a:endParaRPr lang="ko-KR" altLang="en-US" b="1" dirty="0">
              <a:solidFill>
                <a:schemeClr val="bg1"/>
              </a:solidFill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57356" y="134515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수렵과 채집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9614" y="2953937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벼농사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사유재산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신분</a:t>
            </a:r>
            <a:r>
              <a:rPr lang="en-US" altLang="ko-KR" b="1" dirty="0" smtClean="0">
                <a:solidFill>
                  <a:schemeClr val="bg1"/>
                </a:solidFill>
              </a:rPr>
              <a:t>·</a:t>
            </a:r>
            <a:r>
              <a:rPr lang="ko-KR" altLang="en-US" b="1" dirty="0" smtClean="0">
                <a:solidFill>
                  <a:schemeClr val="bg1"/>
                </a:solidFill>
              </a:rPr>
              <a:t>계급 제도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금속무기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7259" y="2211165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통일 국가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사회 제도 확립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926" y="4214818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천황제</a:t>
            </a:r>
            <a:r>
              <a:rPr lang="ko-KR" altLang="en-US" b="1" dirty="0" smtClean="0">
                <a:solidFill>
                  <a:schemeClr val="bg1"/>
                </a:solidFill>
              </a:rPr>
              <a:t> 세습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율령제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律令制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2264" y="414338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천황 호칭 공식화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bg1"/>
                </a:solidFill>
              </a:rPr>
              <a:t> 국호를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일본</a:t>
            </a:r>
            <a:r>
              <a:rPr lang="en-US" altLang="ko-KR" b="1" dirty="0" smtClean="0">
                <a:solidFill>
                  <a:schemeClr val="bg1"/>
                </a:solidFill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</a:rPr>
              <a:t>으로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 ‘</a:t>
            </a:r>
            <a:r>
              <a:rPr lang="ko-KR" altLang="en-US" b="1" dirty="0" err="1" smtClean="0">
                <a:solidFill>
                  <a:schemeClr val="bg1"/>
                </a:solidFill>
              </a:rPr>
              <a:t>교토</a:t>
            </a:r>
            <a:r>
              <a:rPr lang="en-US" altLang="ko-KR" b="1" dirty="0" smtClean="0">
                <a:solidFill>
                  <a:schemeClr val="bg1"/>
                </a:solidFill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</a:rPr>
              <a:t>를 수도로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91" y="58902"/>
            <a:ext cx="6561694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잠시만요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 </a:t>
            </a:r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고대 일본 보고 가실게요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~</a:t>
            </a:r>
            <a:endParaRPr lang="ko-KR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구부러진 연결선 4"/>
          <p:cNvCxnSpPr/>
          <p:nvPr/>
        </p:nvCxnSpPr>
        <p:spPr>
          <a:xfrm>
            <a:off x="971600" y="1988840"/>
            <a:ext cx="7200800" cy="3456384"/>
          </a:xfrm>
          <a:prstGeom prst="curvedConnector3">
            <a:avLst>
              <a:gd name="adj1" fmla="val 50000"/>
            </a:avLst>
          </a:prstGeom>
          <a:ln w="203200" cap="flat" cmpd="thickThin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44500" dist="266700" dir="9180000" sx="95000" sy="95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530587" y="1250542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신석기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628816" y="2321448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야요이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51920" y="2204864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야마토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131840" y="3573016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아스카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264648" y="4077072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나라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30448" y="5436080"/>
            <a:ext cx="129614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헤이안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2" name="타원형 설명선 21"/>
          <p:cNvSpPr/>
          <p:nvPr/>
        </p:nvSpPr>
        <p:spPr>
          <a:xfrm>
            <a:off x="960200" y="1399945"/>
            <a:ext cx="5040560" cy="3456384"/>
          </a:xfrm>
          <a:prstGeom prst="wedgeEllipseCallout">
            <a:avLst>
              <a:gd name="adj1" fmla="val 50841"/>
              <a:gd name="adj2" fmla="val 684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무사 계층 등장</a:t>
            </a:r>
            <a:endParaRPr lang="en-US" altLang="ko-KR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</a:rPr>
              <a:t>호겡의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난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헤이지의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난</a:t>
            </a:r>
            <a:endParaRPr lang="en-US" altLang="ko-KR" sz="7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600" dirty="0" smtClean="0">
              <a:solidFill>
                <a:schemeClr val="tx1"/>
              </a:solidFill>
            </a:endParaRPr>
          </a:p>
          <a:p>
            <a:pPr algn="ctr"/>
            <a:endParaRPr lang="en-US" altLang="ko-KR" sz="600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3" name="그룹 25"/>
          <p:cNvGrpSpPr/>
          <p:nvPr/>
        </p:nvGrpSpPr>
        <p:grpSpPr>
          <a:xfrm>
            <a:off x="1770506" y="2276872"/>
            <a:ext cx="3672408" cy="1296144"/>
            <a:chOff x="1853914" y="2258942"/>
            <a:chExt cx="3672408" cy="1296144"/>
          </a:xfrm>
        </p:grpSpPr>
        <p:sp>
          <p:nvSpPr>
            <p:cNvPr id="24" name="폭발 2 23"/>
            <p:cNvSpPr/>
            <p:nvPr/>
          </p:nvSpPr>
          <p:spPr>
            <a:xfrm rot="211074">
              <a:off x="1853914" y="2258942"/>
              <a:ext cx="3672408" cy="1296144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67744" y="2636912"/>
              <a:ext cx="31683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천황 </a:t>
              </a:r>
              <a:r>
                <a:rPr lang="en-US" altLang="ko-KR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VS </a:t>
              </a:r>
              <a:r>
                <a:rPr lang="ko-KR" altLang="en-US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상황</a:t>
              </a:r>
              <a:endPara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endParaRPr lang="ko-KR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96304" y="3933056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다이라 기요모리 勝</a:t>
            </a:r>
            <a:endParaRPr lang="ko-KR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7510" y="39330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미나모토</a:t>
            </a:r>
            <a:r>
              <a:rPr lang="ko-KR" alt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요리토모</a:t>
            </a:r>
            <a:endParaRPr lang="ko-KR" alt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7" grpId="0"/>
      <p:bldP spid="2" grpId="3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build="allAtOnce" animBg="1"/>
      <p:bldP spid="29" grpId="0"/>
      <p:bldP spid="29" grpId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/>
          <a:lstStyle/>
          <a:p>
            <a:r>
              <a:rPr lang="ja-JP" altLang="en-US" i="1" dirty="0" smtClean="0">
                <a:solidFill>
                  <a:schemeClr val="bg1"/>
                </a:solidFill>
              </a:rPr>
              <a:t>ありがとうございました。</a:t>
            </a:r>
            <a:endParaRPr lang="ko-KR" alt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202630"/>
            <a:ext cx="3250704" cy="562074"/>
          </a:xfrm>
        </p:spPr>
        <p:txBody>
          <a:bodyPr>
            <a:noAutofit/>
          </a:bodyPr>
          <a:lstStyle/>
          <a:p>
            <a:r>
              <a:rPr lang="ko-KR" altLang="en-US" sz="2800" dirty="0" err="1" smtClean="0">
                <a:solidFill>
                  <a:schemeClr val="bg1"/>
                </a:solidFill>
              </a:rPr>
              <a:t>가마쿠라</a:t>
            </a:r>
            <a:r>
              <a:rPr lang="ko-KR" altLang="en-US" sz="2800" dirty="0" smtClean="0">
                <a:solidFill>
                  <a:schemeClr val="bg1"/>
                </a:solidFill>
              </a:rPr>
              <a:t> 막부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가로로 말린 두루마리 모양 25"/>
          <p:cNvSpPr/>
          <p:nvPr/>
        </p:nvSpPr>
        <p:spPr>
          <a:xfrm rot="10800000">
            <a:off x="323816" y="44825"/>
            <a:ext cx="8496944" cy="6696744"/>
          </a:xfrm>
          <a:prstGeom prst="horizontalScroll">
            <a:avLst>
              <a:gd name="adj" fmla="val 338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6"/>
          <p:cNvGrpSpPr/>
          <p:nvPr/>
        </p:nvGrpSpPr>
        <p:grpSpPr>
          <a:xfrm>
            <a:off x="1475656" y="2294802"/>
            <a:ext cx="1584176" cy="1632181"/>
            <a:chOff x="899592" y="1916832"/>
            <a:chExt cx="1584176" cy="1632181"/>
          </a:xfrm>
        </p:grpSpPr>
        <p:pic>
          <p:nvPicPr>
            <p:cNvPr id="9" name="그림 8" descr="조정.jpg"/>
            <p:cNvPicPr>
              <a:picLocks noChangeAspect="1"/>
            </p:cNvPicPr>
            <p:nvPr/>
          </p:nvPicPr>
          <p:blipFill>
            <a:blip r:embed="rId4" cstate="print"/>
            <a:srcRect l="2835" t="2835" r="3611" b="776"/>
            <a:stretch>
              <a:fillRect/>
            </a:stretch>
          </p:blipFill>
          <p:spPr>
            <a:xfrm>
              <a:off x="899592" y="1916832"/>
              <a:ext cx="1584176" cy="16321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32737" y="297970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궁서" pitchFamily="18" charset="-127"/>
                  <a:ea typeface="궁서" pitchFamily="18" charset="-127"/>
                </a:rPr>
                <a:t>조정</a:t>
              </a:r>
              <a:endParaRPr lang="ko-KR" altLang="en-US" sz="2800" dirty="0">
                <a:latin typeface="궁서" pitchFamily="18" charset="-127"/>
                <a:ea typeface="궁서" pitchFamily="18" charset="-127"/>
              </a:endParaRPr>
            </a:p>
          </p:txBody>
        </p:sp>
      </p:grpSp>
      <p:grpSp>
        <p:nvGrpSpPr>
          <p:cNvPr id="4" name="그룹 15"/>
          <p:cNvGrpSpPr/>
          <p:nvPr/>
        </p:nvGrpSpPr>
        <p:grpSpPr>
          <a:xfrm>
            <a:off x="6588224" y="2348880"/>
            <a:ext cx="1512168" cy="1559424"/>
            <a:chOff x="6732240" y="4941168"/>
            <a:chExt cx="1512168" cy="1559424"/>
          </a:xfrm>
        </p:grpSpPr>
        <p:pic>
          <p:nvPicPr>
            <p:cNvPr id="8" name="그림 7" descr="막부.jpg"/>
            <p:cNvPicPr>
              <a:picLocks noChangeAspect="1"/>
            </p:cNvPicPr>
            <p:nvPr/>
          </p:nvPicPr>
          <p:blipFill>
            <a:blip r:embed="rId5" cstate="print"/>
            <a:srcRect l="5906" t="3071" r="3376" b="3376"/>
            <a:stretch>
              <a:fillRect/>
            </a:stretch>
          </p:blipFill>
          <p:spPr>
            <a:xfrm>
              <a:off x="6732240" y="4941168"/>
              <a:ext cx="1512168" cy="15594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56420" y="594771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궁서" pitchFamily="18" charset="-127"/>
                  <a:ea typeface="궁서" pitchFamily="18" charset="-127"/>
                </a:rPr>
                <a:t>막부</a:t>
              </a:r>
              <a:endParaRPr lang="ko-KR" altLang="en-US" sz="2800" dirty="0">
                <a:latin typeface="궁서" pitchFamily="18" charset="-127"/>
                <a:ea typeface="궁서" pitchFamily="18" charset="-127"/>
              </a:endParaRPr>
            </a:p>
          </p:txBody>
        </p:sp>
      </p:grpSp>
      <p:grpSp>
        <p:nvGrpSpPr>
          <p:cNvPr id="5" name="그룹 37"/>
          <p:cNvGrpSpPr/>
          <p:nvPr/>
        </p:nvGrpSpPr>
        <p:grpSpPr>
          <a:xfrm>
            <a:off x="4860032" y="4041212"/>
            <a:ext cx="864096" cy="864096"/>
            <a:chOff x="4860032" y="4041212"/>
            <a:chExt cx="864096" cy="864096"/>
          </a:xfrm>
          <a:solidFill>
            <a:srgbClr val="FFFF00"/>
          </a:solidFill>
        </p:grpSpPr>
        <p:cxnSp>
          <p:nvCxnSpPr>
            <p:cNvPr id="20" name="직선 연결선 19"/>
            <p:cNvCxnSpPr/>
            <p:nvPr/>
          </p:nvCxnSpPr>
          <p:spPr>
            <a:xfrm>
              <a:off x="5292080" y="4041212"/>
              <a:ext cx="0" cy="28803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5292080" y="4617276"/>
              <a:ext cx="0" cy="28803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4860032" y="4473260"/>
              <a:ext cx="288032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5436096" y="4473260"/>
              <a:ext cx="288032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5255932" y="4437400"/>
              <a:ext cx="72008" cy="72008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위쪽/아래쪽 화살표 46"/>
          <p:cNvSpPr/>
          <p:nvPr/>
        </p:nvSpPr>
        <p:spPr>
          <a:xfrm>
            <a:off x="7200436" y="3996099"/>
            <a:ext cx="360040" cy="729045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3276735" y="4994012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최초의 무사 정부</a:t>
            </a:r>
            <a:endParaRPr lang="ko-KR" altLang="en-US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9" name="오른쪽 화살표 58"/>
          <p:cNvSpPr/>
          <p:nvPr/>
        </p:nvSpPr>
        <p:spPr>
          <a:xfrm rot="2287021">
            <a:off x="2728480" y="4233483"/>
            <a:ext cx="1034861" cy="17789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6516216" y="479715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err="1" smtClean="0"/>
              <a:t>고케닌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御家人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522920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B0F0"/>
                </a:solidFill>
              </a:rPr>
              <a:t>일본식 봉건제도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cxnSp>
        <p:nvCxnSpPr>
          <p:cNvPr id="50" name="직선 연결선 49"/>
          <p:cNvCxnSpPr/>
          <p:nvPr/>
        </p:nvCxnSpPr>
        <p:spPr>
          <a:xfrm>
            <a:off x="6579259" y="5184087"/>
            <a:ext cx="158417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V="1">
            <a:off x="2771800" y="1124744"/>
            <a:ext cx="3960440" cy="504056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번개 54"/>
          <p:cNvSpPr/>
          <p:nvPr/>
        </p:nvSpPr>
        <p:spPr>
          <a:xfrm>
            <a:off x="3419872" y="2852936"/>
            <a:ext cx="2808312" cy="100811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FC7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FC7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 animBg="1"/>
      <p:bldP spid="57" grpId="0"/>
      <p:bldP spid="57" grpId="1"/>
      <p:bldP spid="59" grpId="0" animBg="1"/>
      <p:bldP spid="48" grpId="0"/>
      <p:bldP spid="51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일본이 처음 경험한 외세의 침략</a:t>
            </a:r>
            <a:r>
              <a:rPr lang="en-US" altLang="ko-KR" sz="2400" dirty="0" smtClean="0">
                <a:solidFill>
                  <a:schemeClr val="bg1"/>
                </a:solidFill>
              </a:rPr>
              <a:t>, ‘</a:t>
            </a:r>
            <a:r>
              <a:rPr lang="ko-KR" altLang="en-US" sz="2400" dirty="0" smtClean="0">
                <a:solidFill>
                  <a:schemeClr val="bg1"/>
                </a:solidFill>
              </a:rPr>
              <a:t>원구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ko-KR" altLang="en-US" sz="2400" dirty="0" smtClean="0">
                <a:solidFill>
                  <a:schemeClr val="bg1"/>
                </a:solidFill>
              </a:rPr>
              <a:t>일본을 구해낸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카미카제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神風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1547664" y="1655695"/>
            <a:ext cx="1440160" cy="13681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원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몽골 제국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spc="-150" dirty="0" smtClean="0">
                <a:solidFill>
                  <a:schemeClr val="tx1"/>
                </a:solidFill>
              </a:rPr>
              <a:t>황</a:t>
            </a:r>
            <a:r>
              <a:rPr lang="ko-KR" altLang="en-US" sz="1200" b="1" spc="-150" dirty="0">
                <a:solidFill>
                  <a:schemeClr val="tx1"/>
                </a:solidFill>
              </a:rPr>
              <a:t>제 </a:t>
            </a:r>
            <a:r>
              <a:rPr lang="ko-KR" altLang="en-US" sz="1200" b="1" spc="-150" dirty="0" smtClean="0">
                <a:solidFill>
                  <a:schemeClr val="tx1"/>
                </a:solidFill>
              </a:rPr>
              <a:t>쿠빌라이</a:t>
            </a:r>
            <a:endParaRPr lang="ko-KR" altLang="en-US" sz="1200" b="1" spc="-15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80112" y="1871719"/>
            <a:ext cx="2160240" cy="10801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</a:rPr>
              <a:t>가마쿠라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막부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5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싯켄</a:t>
            </a:r>
            <a:r>
              <a:rPr lang="ko-KR" altLang="en-US" sz="1400" dirty="0" smtClean="0">
                <a:solidFill>
                  <a:schemeClr val="tx1"/>
                </a:solidFill>
              </a:rPr>
              <a:t> 호조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도키무네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843808" y="3743927"/>
            <a:ext cx="4968552" cy="86409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1274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분에이의</a:t>
            </a:r>
            <a:r>
              <a:rPr lang="ko-KR" altLang="en-US" sz="2800" dirty="0" smtClean="0">
                <a:solidFill>
                  <a:schemeClr val="tx1"/>
                </a:solidFill>
              </a:rPr>
              <a:t> 역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806242" y="4733821"/>
            <a:ext cx="936104" cy="36004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4"/>
          <p:cNvGrpSpPr/>
          <p:nvPr/>
        </p:nvGrpSpPr>
        <p:grpSpPr>
          <a:xfrm>
            <a:off x="3491880" y="1943726"/>
            <a:ext cx="1656184" cy="288032"/>
            <a:chOff x="3419872" y="1844824"/>
            <a:chExt cx="1656184" cy="288032"/>
          </a:xfrm>
          <a:solidFill>
            <a:srgbClr val="00B0F0"/>
          </a:solidFill>
        </p:grpSpPr>
        <p:sp>
          <p:nvSpPr>
            <p:cNvPr id="10" name="직사각형 9"/>
            <p:cNvSpPr/>
            <p:nvPr/>
          </p:nvSpPr>
          <p:spPr>
            <a:xfrm>
              <a:off x="3419872" y="1988840"/>
              <a:ext cx="1224136" cy="144016"/>
            </a:xfrm>
            <a:prstGeom prst="rect">
              <a:avLst/>
            </a:prstGeom>
            <a:solidFill>
              <a:srgbClr val="4D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각 삼각형 10"/>
            <p:cNvSpPr/>
            <p:nvPr/>
          </p:nvSpPr>
          <p:spPr>
            <a:xfrm>
              <a:off x="4644008" y="1844824"/>
              <a:ext cx="432048" cy="288032"/>
            </a:xfrm>
            <a:prstGeom prst="rtTriangle">
              <a:avLst/>
            </a:prstGeom>
            <a:solidFill>
              <a:srgbClr val="4D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3"/>
          <p:cNvGrpSpPr/>
          <p:nvPr/>
        </p:nvGrpSpPr>
        <p:grpSpPr>
          <a:xfrm rot="10800000">
            <a:off x="3491880" y="2375774"/>
            <a:ext cx="1656184" cy="288032"/>
            <a:chOff x="3419872" y="2204864"/>
            <a:chExt cx="1656184" cy="288032"/>
          </a:xfrm>
          <a:solidFill>
            <a:srgbClr val="FF0000"/>
          </a:solidFill>
        </p:grpSpPr>
        <p:sp>
          <p:nvSpPr>
            <p:cNvPr id="12" name="직사각형 11"/>
            <p:cNvSpPr/>
            <p:nvPr/>
          </p:nvSpPr>
          <p:spPr>
            <a:xfrm>
              <a:off x="3419872" y="2348880"/>
              <a:ext cx="122413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>
              <a:off x="4644008" y="2204864"/>
              <a:ext cx="432048" cy="2880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폭발 1 14"/>
          <p:cNvSpPr/>
          <p:nvPr/>
        </p:nvSpPr>
        <p:spPr>
          <a:xfrm>
            <a:off x="4788024" y="3167863"/>
            <a:ext cx="1080120" cy="50405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형 화살표 20"/>
          <p:cNvSpPr/>
          <p:nvPr/>
        </p:nvSpPr>
        <p:spPr>
          <a:xfrm rot="18195197" flipH="1">
            <a:off x="2675190" y="1841725"/>
            <a:ext cx="1755244" cy="2664296"/>
          </a:xfrm>
          <a:prstGeom prst="circularArrow">
            <a:avLst>
              <a:gd name="adj1" fmla="val 10912"/>
              <a:gd name="adj2" fmla="val 1681816"/>
              <a:gd name="adj3" fmla="val 20601020"/>
              <a:gd name="adj4" fmla="val 17218083"/>
              <a:gd name="adj5" fmla="val 130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원형 화살표 22"/>
          <p:cNvSpPr/>
          <p:nvPr/>
        </p:nvSpPr>
        <p:spPr>
          <a:xfrm rot="17262412" flipH="1">
            <a:off x="1535823" y="1593984"/>
            <a:ext cx="4083212" cy="4469536"/>
          </a:xfrm>
          <a:prstGeom prst="circularArrow">
            <a:avLst>
              <a:gd name="adj1" fmla="val 5051"/>
              <a:gd name="adj2" fmla="val 540232"/>
              <a:gd name="adj3" fmla="val 20514669"/>
              <a:gd name="adj4" fmla="val 15444953"/>
              <a:gd name="adj5" fmla="val 56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843808" y="5184087"/>
            <a:ext cx="4968552" cy="86409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1281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ko-KR" altLang="en-US" sz="2800" dirty="0" smtClean="0">
                <a:solidFill>
                  <a:schemeClr val="tx1"/>
                </a:solidFill>
              </a:rPr>
              <a:t>고안의 역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1655695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복종을 요구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2519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거부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4509120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●폭풍우로 원군 패퇴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76" y="5949280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●태풍으로 원군 괴멸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5" grpId="0" animBg="1"/>
      <p:bldP spid="21" grpId="0" animBg="1"/>
      <p:bldP spid="23" grpId="0" animBg="1"/>
      <p:bldP spid="24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아래쪽 화살표 25"/>
          <p:cNvSpPr/>
          <p:nvPr/>
        </p:nvSpPr>
        <p:spPr>
          <a:xfrm>
            <a:off x="6759423" y="4689284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6759423" y="3096143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6759423" y="2276872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00608" y="116632"/>
            <a:ext cx="6912768" cy="706090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solidFill>
                  <a:schemeClr val="bg1"/>
                </a:solidFill>
              </a:rPr>
              <a:t>가마쿠라</a:t>
            </a:r>
            <a:r>
              <a:rPr lang="ko-KR" altLang="en-US" sz="2800" dirty="0" smtClean="0">
                <a:solidFill>
                  <a:schemeClr val="bg1"/>
                </a:solidFill>
              </a:rPr>
              <a:t> 막부의 붕괴 과정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68353" y="1295655"/>
            <a:ext cx="936104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막부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2365811" y="1295655"/>
            <a:ext cx="936104" cy="43204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조정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581" y="1727703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bg1"/>
                </a:solidFill>
              </a:rPr>
              <a:t>고케닌의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불만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6505" y="1727703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bg1"/>
                </a:solidFill>
              </a:rPr>
              <a:t>분보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文保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의 화담</a:t>
            </a:r>
            <a:r>
              <a:rPr lang="en-US" altLang="ko-KR" sz="16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…</a:t>
            </a:r>
          </a:p>
          <a:p>
            <a:r>
              <a:rPr lang="ko-KR" altLang="en-US" sz="1600" b="1" dirty="0" smtClean="0">
                <a:solidFill>
                  <a:schemeClr val="bg1"/>
                </a:solidFill>
              </a:rPr>
              <a:t>막부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조정의 황위에 간섭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폭발 1 7"/>
          <p:cNvSpPr/>
          <p:nvPr/>
        </p:nvSpPr>
        <p:spPr>
          <a:xfrm>
            <a:off x="224337" y="2123603"/>
            <a:ext cx="1152128" cy="5760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불만</a:t>
            </a:r>
            <a:endParaRPr lang="ko-KR" altLang="en-US" dirty="0"/>
          </a:p>
        </p:txBody>
      </p:sp>
      <p:sp>
        <p:nvSpPr>
          <p:cNvPr id="10" name="폭발 1 9"/>
          <p:cNvSpPr/>
          <p:nvPr/>
        </p:nvSpPr>
        <p:spPr>
          <a:xfrm>
            <a:off x="2348302" y="2375775"/>
            <a:ext cx="1152128" cy="5760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불만</a:t>
            </a:r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>
            <a:off x="692533" y="2681737"/>
            <a:ext cx="216024" cy="5040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321" y="3203723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</a:rPr>
              <a:t>막부의 약체화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505" y="2951839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1318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년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고다이고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천황 즉위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   (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다이카쿠지계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2816625" y="3599911"/>
            <a:ext cx="216024" cy="5040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25366" y="4158111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>
                  <a:solidFill>
                    <a:srgbClr val="FF1D1D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막부 타도를 계획</a:t>
            </a:r>
            <a:endParaRPr lang="ko-KR" altLang="en-US" sz="2400" b="1" spc="50" dirty="0">
              <a:ln w="11430">
                <a:solidFill>
                  <a:srgbClr val="FF1D1D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851355" y="1307089"/>
          <a:ext cx="3996300" cy="34889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38100" dir="2400000">
                    <a:prstClr val="black">
                      <a:alpha val="70000"/>
                    </a:prstClr>
                  </a:innerShdw>
                </a:effectLst>
                <a:tableStyleId>{5C22544A-7EE6-4342-B048-85BDC9FD1C3A}</a:tableStyleId>
              </a:tblPr>
              <a:tblGrid>
                <a:gridCol w="1764052"/>
                <a:gridCol w="2232248"/>
              </a:tblGrid>
              <a:tr h="3488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쇼츄의</a:t>
                      </a:r>
                      <a:r>
                        <a:rPr lang="ko-KR" altLang="en-US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변</a:t>
                      </a:r>
                      <a:r>
                        <a:rPr lang="en-US" altLang="ko-KR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(1324)</a:t>
                      </a:r>
                      <a:endParaRPr lang="ko-KR" alt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계획이 발각되어 실패</a:t>
                      </a:r>
                      <a:endParaRPr lang="ko-KR" alt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4851355" y="1727991"/>
          <a:ext cx="3996300" cy="579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38100" dir="2400000">
                    <a:prstClr val="black">
                      <a:alpha val="70000"/>
                    </a:prstClr>
                  </a:innerShdw>
                </a:effectLst>
                <a:tableStyleId>{5C22544A-7EE6-4342-B048-85BDC9FD1C3A}</a:tableStyleId>
              </a:tblPr>
              <a:tblGrid>
                <a:gridCol w="1764052"/>
                <a:gridCol w="2232248"/>
              </a:tblGrid>
              <a:tr h="5611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겐코의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변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(1331)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역시 발각되어 실패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천황은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오키로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유배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4932040" y="2664095"/>
            <a:ext cx="3816424" cy="504056"/>
          </a:xfrm>
          <a:prstGeom prst="roundRect">
            <a:avLst>
              <a:gd name="adj" fmla="val 35772"/>
            </a:avLst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1322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년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전국 각지에서 막부 타도 거병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4770094" y="3552030"/>
          <a:ext cx="4140316" cy="56119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36348"/>
                <a:gridCol w="2303968"/>
              </a:tblGrid>
              <a:tr h="5611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err="1" smtClean="0">
                          <a:solidFill>
                            <a:schemeClr val="tx1"/>
                          </a:solidFill>
                        </a:rPr>
                        <a:t>아시카가</a:t>
                      </a: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500" b="1" dirty="0" err="1" smtClean="0">
                          <a:solidFill>
                            <a:schemeClr val="tx1"/>
                          </a:solidFill>
                        </a:rPr>
                        <a:t>다카우지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err="1" smtClean="0">
                          <a:solidFill>
                            <a:schemeClr val="tx1"/>
                          </a:solidFill>
                        </a:rPr>
                        <a:t>교토의</a:t>
                      </a: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500" b="1" dirty="0" err="1" smtClean="0">
                          <a:solidFill>
                            <a:schemeClr val="tx1"/>
                          </a:solidFill>
                        </a:rPr>
                        <a:t>로쿠하라단다이</a:t>
                      </a: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 타도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770094" y="4176263"/>
          <a:ext cx="4140316" cy="56119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36348"/>
                <a:gridCol w="2303968"/>
              </a:tblGrid>
              <a:tr h="5611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닛타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요시사다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500" b="1" dirty="0" err="1" smtClean="0">
                          <a:solidFill>
                            <a:schemeClr val="tx1"/>
                          </a:solidFill>
                        </a:rPr>
                        <a:t>가마쿠라의</a:t>
                      </a:r>
                      <a:r>
                        <a:rPr lang="ko-KR" altLang="en-US" sz="1500" b="1" dirty="0" smtClean="0">
                          <a:solidFill>
                            <a:schemeClr val="tx1"/>
                          </a:solidFill>
                        </a:rPr>
                        <a:t> 호죠 일족을 멸망시킴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모서리가 둥근 직사각형 26"/>
          <p:cNvSpPr/>
          <p:nvPr/>
        </p:nvSpPr>
        <p:spPr>
          <a:xfrm>
            <a:off x="4887215" y="5184375"/>
            <a:ext cx="3960440" cy="504056"/>
          </a:xfrm>
          <a:prstGeom prst="roundRect">
            <a:avLst>
              <a:gd name="adj" fmla="val 35772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4200000"/>
            </a:lightRig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1333</a:t>
            </a:r>
            <a:r>
              <a:rPr lang="ko-KR" altLang="en-US" sz="1600" dirty="0" smtClean="0"/>
              <a:t>년   </a:t>
            </a:r>
            <a:r>
              <a:rPr lang="ko-KR" altLang="en-US" sz="2000" b="1" dirty="0" err="1" smtClean="0"/>
              <a:t>가마쿠라</a:t>
            </a:r>
            <a:r>
              <a:rPr lang="ko-KR" altLang="en-US" sz="2000" b="1" dirty="0" smtClean="0"/>
              <a:t> 막부 멸망</a:t>
            </a:r>
            <a:endParaRPr lang="ko-KR" altLang="en-US" sz="2000" b="1" dirty="0"/>
          </a:p>
        </p:txBody>
      </p:sp>
      <p:cxnSp>
        <p:nvCxnSpPr>
          <p:cNvPr id="36" name="직선 연결선 35"/>
          <p:cNvCxnSpPr/>
          <p:nvPr/>
        </p:nvCxnSpPr>
        <p:spPr>
          <a:xfrm rot="5400000">
            <a:off x="2667213" y="4977161"/>
            <a:ext cx="500066" cy="1588"/>
          </a:xfrm>
          <a:prstGeom prst="line">
            <a:avLst/>
          </a:prstGeom>
          <a:ln w="107950" cap="sq" cmpd="sng">
            <a:solidFill>
              <a:srgbClr val="4DEE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2915816" y="5229200"/>
            <a:ext cx="1080120" cy="0"/>
          </a:xfrm>
          <a:prstGeom prst="line">
            <a:avLst/>
          </a:prstGeom>
          <a:ln w="107950" cap="sq" cmpd="sng">
            <a:solidFill>
              <a:srgbClr val="4DEE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3995936" y="1844824"/>
            <a:ext cx="0" cy="3384376"/>
          </a:xfrm>
          <a:prstGeom prst="line">
            <a:avLst/>
          </a:prstGeom>
          <a:ln w="107950" cap="sq" cmpd="sng">
            <a:solidFill>
              <a:srgbClr val="4DEE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>
            <a:off x="3995936" y="1844824"/>
            <a:ext cx="720080" cy="0"/>
          </a:xfrm>
          <a:prstGeom prst="straightConnector1">
            <a:avLst/>
          </a:prstGeom>
          <a:ln w="107950" cap="sq" cmpd="sng">
            <a:solidFill>
              <a:srgbClr val="4DEE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16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  <p:bldP spid="1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325536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고다이고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천황</a:t>
            </a:r>
            <a:endParaRPr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1625" y="188352"/>
            <a:ext cx="3960440" cy="620688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solidFill>
                  <a:schemeClr val="bg1"/>
                </a:solidFill>
              </a:rPr>
              <a:t>무로마치</a:t>
            </a:r>
            <a:r>
              <a:rPr lang="ko-KR" altLang="en-US" sz="2800" dirty="0" smtClean="0">
                <a:solidFill>
                  <a:schemeClr val="bg1"/>
                </a:solidFill>
              </a:rPr>
              <a:t> 막부 성립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45468" t="9999" r="41406" b="69167"/>
          <a:stretch>
            <a:fillRect/>
          </a:stretch>
        </p:blipFill>
        <p:spPr bwMode="auto">
          <a:xfrm rot="21396754">
            <a:off x="346329" y="1105344"/>
            <a:ext cx="2365416" cy="21119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10800000" rev="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그룹 24"/>
          <p:cNvGrpSpPr/>
          <p:nvPr/>
        </p:nvGrpSpPr>
        <p:grpSpPr>
          <a:xfrm>
            <a:off x="2843807" y="1285859"/>
            <a:ext cx="3396557" cy="1084325"/>
            <a:chOff x="2843807" y="1285859"/>
            <a:chExt cx="3396557" cy="1084325"/>
          </a:xfrm>
        </p:grpSpPr>
        <p:sp>
          <p:nvSpPr>
            <p:cNvPr id="8" name="순서도: 순차적 액세스 저장소 7"/>
            <p:cNvSpPr/>
            <p:nvPr/>
          </p:nvSpPr>
          <p:spPr>
            <a:xfrm>
              <a:off x="2843807" y="1285859"/>
              <a:ext cx="3396557" cy="1084325"/>
            </a:xfrm>
            <a:prstGeom prst="flowChartMagneticTape">
              <a:avLst/>
            </a:prstGeom>
            <a:solidFill>
              <a:schemeClr val="bg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243970" y="1564523"/>
              <a:ext cx="25972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dirty="0" err="1" smtClean="0"/>
                <a:t>겐무</a:t>
              </a:r>
              <a:r>
                <a:rPr lang="en-US" altLang="ko-KR" sz="2800" b="1" dirty="0" smtClean="0"/>
                <a:t>(</a:t>
              </a:r>
              <a:r>
                <a:rPr lang="ko-KR" altLang="en-US" sz="2800" b="1" dirty="0" err="1" smtClean="0"/>
                <a:t>建武</a:t>
              </a:r>
              <a:r>
                <a:rPr lang="en-US" altLang="ko-KR" sz="2800" b="1" dirty="0" smtClean="0"/>
                <a:t>)</a:t>
              </a:r>
              <a:r>
                <a:rPr lang="ko-KR" altLang="en-US" sz="2800" b="1" dirty="0" smtClean="0"/>
                <a:t>신정</a:t>
              </a:r>
              <a:endParaRPr lang="en-US" altLang="ko-KR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28184" y="5877272"/>
            <a:ext cx="281800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아시카가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o-KR" alt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다카우지</a:t>
            </a:r>
            <a:endParaRPr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곱셈 기호 16"/>
          <p:cNvSpPr/>
          <p:nvPr/>
        </p:nvSpPr>
        <p:spPr>
          <a:xfrm>
            <a:off x="3131840" y="1010424"/>
            <a:ext cx="2808312" cy="1626488"/>
          </a:xfrm>
          <a:prstGeom prst="mathMultiply">
            <a:avLst>
              <a:gd name="adj1" fmla="val 159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108474" y="2996952"/>
            <a:ext cx="227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/>
              <a:t>무가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武家</a:t>
            </a:r>
            <a:r>
              <a:rPr lang="en-US" altLang="ko-KR" sz="3200" b="1" dirty="0" smtClean="0"/>
              <a:t>)</a:t>
            </a:r>
            <a:endParaRPr lang="ko-KR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24473" y="4077072"/>
            <a:ext cx="405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무사</a:t>
            </a:r>
            <a:r>
              <a:rPr lang="ko-KR" altLang="en-US" sz="2400" b="1" dirty="0" smtClean="0"/>
              <a:t>와 </a:t>
            </a:r>
            <a:r>
              <a:rPr lang="ko-KR" alt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농민</a:t>
            </a:r>
            <a:r>
              <a:rPr lang="ko-KR" altLang="en-US" sz="2400" b="1" dirty="0" smtClean="0"/>
              <a:t>의 불만 고조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9600" y="2996952"/>
            <a:ext cx="310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공가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公家</a:t>
            </a:r>
            <a:r>
              <a:rPr lang="en-US" altLang="ko-KR" sz="3200" b="1" dirty="0" smtClean="0"/>
              <a:t>)</a:t>
            </a:r>
            <a:endParaRPr lang="ko-KR" altLang="en-US" sz="3200" b="1" dirty="0"/>
          </a:p>
        </p:txBody>
      </p:sp>
      <p:sp>
        <p:nvSpPr>
          <p:cNvPr id="26" name="직사각형 25"/>
          <p:cNvSpPr/>
          <p:nvPr/>
        </p:nvSpPr>
        <p:spPr>
          <a:xfrm>
            <a:off x="3131840" y="2636912"/>
            <a:ext cx="5400600" cy="216024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 화살표 14"/>
          <p:cNvSpPr/>
          <p:nvPr/>
        </p:nvSpPr>
        <p:spPr>
          <a:xfrm rot="1333867">
            <a:off x="2463597" y="3487770"/>
            <a:ext cx="4033426" cy="30519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8594" t="33333" r="37812" b="42500"/>
          <a:stretch>
            <a:fillRect/>
          </a:stretch>
        </p:blipFill>
        <p:spPr bwMode="auto">
          <a:xfrm rot="314402">
            <a:off x="6539553" y="3668361"/>
            <a:ext cx="2188101" cy="218810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오각형 26"/>
          <p:cNvSpPr/>
          <p:nvPr/>
        </p:nvSpPr>
        <p:spPr>
          <a:xfrm>
            <a:off x="557764" y="4365104"/>
            <a:ext cx="2358052" cy="1728192"/>
          </a:xfrm>
          <a:prstGeom prst="homePlate">
            <a:avLst>
              <a:gd name="adj" fmla="val 292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tx1"/>
                </a:solidFill>
              </a:rPr>
              <a:t>고다이고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남조</a:t>
            </a:r>
            <a:r>
              <a:rPr lang="en-US" altLang="ko-K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南朝</a:t>
            </a:r>
            <a:r>
              <a:rPr lang="en-US" altLang="ko-K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endParaRPr lang="ko-KR" altLang="en-US" sz="320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오각형 27"/>
          <p:cNvSpPr/>
          <p:nvPr/>
        </p:nvSpPr>
        <p:spPr>
          <a:xfrm flipH="1">
            <a:off x="2915816" y="4365104"/>
            <a:ext cx="2357790" cy="1728192"/>
          </a:xfrm>
          <a:prstGeom prst="homePlate">
            <a:avLst>
              <a:gd name="adj" fmla="val 2925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tx1"/>
                </a:solidFill>
              </a:rPr>
              <a:t>다카우지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북조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北朝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endParaRPr lang="ko-KR" alt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95536" y="4221088"/>
            <a:ext cx="5040560" cy="201622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23528" y="4830251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무로마치</a:t>
            </a:r>
            <a:r>
              <a:rPr lang="ko-KR" alt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막부 성립</a:t>
            </a:r>
            <a:r>
              <a:rPr lang="en-US" altLang="ko-KR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ko-KR" alt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2638 L -0.56302 -0.27847 " pathEditMode="fixed" rAng="0" ptsTypes="AA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2638 L -0.56302 -0.27847 " pathEditMode="fixed" rAng="0" ptsTypes="AA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 animBg="1"/>
      <p:bldP spid="11" grpId="0"/>
      <p:bldP spid="12" grpId="0"/>
      <p:bldP spid="10" grpId="0" build="allAtOnce"/>
      <p:bldP spid="26" grpId="0" animBg="1"/>
      <p:bldP spid="15" grpId="0" animBg="1"/>
      <p:bldP spid="27" grpId="0" animBg="1"/>
      <p:bldP spid="28" grpId="0" animBg="1"/>
      <p:bldP spid="30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434" y="135051"/>
            <a:ext cx="4752528" cy="692696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solidFill>
                  <a:schemeClr val="bg1"/>
                </a:solidFill>
              </a:rPr>
              <a:t>무로마치</a:t>
            </a:r>
            <a:r>
              <a:rPr lang="ko-KR" altLang="en-US" sz="2800" dirty="0" smtClean="0">
                <a:solidFill>
                  <a:schemeClr val="bg1"/>
                </a:solidFill>
              </a:rPr>
              <a:t> 막부 성립과 쇠퇴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277" y="4653136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아시카가</a:t>
            </a:r>
            <a:r>
              <a:rPr lang="ko-KR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bg1">
                    <a:lumMod val="85000"/>
                  </a:schemeClr>
                </a:solidFill>
              </a:rPr>
              <a:t>요시미츠</a:t>
            </a:r>
            <a:endParaRPr lang="ko-KR" alt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1025174" y="2573869"/>
            <a:ext cx="2754738" cy="1296144"/>
          </a:xfrm>
          <a:prstGeom prst="homePlate">
            <a:avLst>
              <a:gd name="adj" fmla="val 292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남조</a:t>
            </a:r>
            <a:r>
              <a:rPr lang="en-US" altLang="ko-K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南朝</a:t>
            </a:r>
            <a:r>
              <a:rPr lang="en-US" altLang="ko-K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endParaRPr lang="ko-KR" altLang="en-US" sz="320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오각형 9"/>
          <p:cNvSpPr/>
          <p:nvPr/>
        </p:nvSpPr>
        <p:spPr>
          <a:xfrm flipH="1">
            <a:off x="5292080" y="2564904"/>
            <a:ext cx="2754432" cy="1296144"/>
          </a:xfrm>
          <a:prstGeom prst="homePlate">
            <a:avLst>
              <a:gd name="adj" fmla="val 2925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북조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北朝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  <a:endParaRPr lang="ko-KR" alt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그림 4" descr="아시카가 요시미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255" y="1988840"/>
            <a:ext cx="2294865" cy="2628436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80138" y="1588730"/>
            <a:ext cx="29997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봉건적 주종관계 체제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504" y="2452826"/>
            <a:ext cx="410445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슈고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守護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▶농민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지방무사 통제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3388930"/>
            <a:ext cx="28864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슈고다이묘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守護大名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4325034"/>
            <a:ext cx="272702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전국다이묘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戰國大名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833044" y="1588730"/>
            <a:ext cx="256993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슈고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守護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들의 대립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860032" y="2492896"/>
            <a:ext cx="45720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15C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후반 중앙의 막부 지배권 약화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99992" y="3388930"/>
            <a:ext cx="46805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장원 영주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o-KR" alt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슈고에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대한 농민들의 반란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60232" y="4293096"/>
            <a:ext cx="97334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하극상</a:t>
            </a:r>
            <a:endParaRPr lang="ko-KR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9712" y="5446965"/>
            <a:ext cx="546656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ko-KR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전국시대</a:t>
            </a:r>
            <a:r>
              <a:rPr lang="en-US" altLang="ko-K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ko-KR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戦国時代</a:t>
            </a:r>
            <a:r>
              <a:rPr lang="en-US" altLang="ko-K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ko-KR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도래</a:t>
            </a:r>
            <a:endParaRPr lang="ko-KR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톱니 모양의 오른쪽 화살표 20"/>
          <p:cNvSpPr/>
          <p:nvPr/>
        </p:nvSpPr>
        <p:spPr>
          <a:xfrm rot="5400000">
            <a:off x="1727684" y="2924800"/>
            <a:ext cx="360040" cy="432048"/>
          </a:xfrm>
          <a:prstGeom prst="notchedRightArrow">
            <a:avLst>
              <a:gd name="adj1" fmla="val 50000"/>
              <a:gd name="adj2" fmla="val 425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톱니 모양의 오른쪽 화살표 21"/>
          <p:cNvSpPr/>
          <p:nvPr/>
        </p:nvSpPr>
        <p:spPr>
          <a:xfrm rot="5400000">
            <a:off x="1727684" y="3851939"/>
            <a:ext cx="360040" cy="432048"/>
          </a:xfrm>
          <a:prstGeom prst="notchedRightArrow">
            <a:avLst>
              <a:gd name="adj1" fmla="val 50000"/>
              <a:gd name="adj2" fmla="val 425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톱니 모양의 오른쪽 화살표 22"/>
          <p:cNvSpPr/>
          <p:nvPr/>
        </p:nvSpPr>
        <p:spPr>
          <a:xfrm rot="5400000">
            <a:off x="6912260" y="3842974"/>
            <a:ext cx="360040" cy="432048"/>
          </a:xfrm>
          <a:prstGeom prst="notchedRightArrow">
            <a:avLst>
              <a:gd name="adj1" fmla="val 50000"/>
              <a:gd name="adj2" fmla="val 425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9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5" b="1611"/>
          <a:stretch>
            <a:fillRect/>
          </a:stretch>
        </p:blipFill>
        <p:spPr bwMode="auto">
          <a:xfrm>
            <a:off x="1163724" y="953726"/>
            <a:ext cx="3120244" cy="470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3204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b="1" dirty="0" err="1">
                <a:solidFill>
                  <a:schemeClr val="bg1"/>
                </a:solidFill>
              </a:rPr>
              <a:t>우타가와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요시토라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歌川芳虎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b="1" dirty="0">
                <a:solidFill>
                  <a:schemeClr val="bg1"/>
                </a:solidFill>
              </a:rPr>
              <a:t>의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&lt;</a:t>
            </a:r>
            <a:r>
              <a:rPr lang="ko-KR" altLang="en-US" b="1" dirty="0" err="1">
                <a:solidFill>
                  <a:schemeClr val="bg1"/>
                </a:solidFill>
              </a:rPr>
              <a:t>道外武者御代</a:t>
            </a:r>
            <a:r>
              <a:rPr lang="ko-KR" altLang="en-US" b="1" dirty="0">
                <a:solidFill>
                  <a:schemeClr val="bg1"/>
                </a:solidFill>
              </a:rPr>
              <a:t>の若餅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중의 한 그림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19464" y="110964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41784" y="1020500"/>
            <a:ext cx="1046440" cy="543283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織田がつき羽柴がこねし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天下餅</a:t>
            </a:r>
            <a:r>
              <a:rPr lang="ko-KR" altLang="en-US" sz="2800" b="1" dirty="0" smtClean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すわりしままに食うは徳川</a:t>
            </a:r>
            <a:endParaRPr lang="en-US" altLang="ko-KR" sz="3200" b="1" dirty="0">
              <a:solidFill>
                <a:schemeClr val="bg1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095762" y="1001691"/>
            <a:ext cx="1292662" cy="54516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t"/>
            <a:r>
              <a:rPr lang="ko-KR" altLang="en-US" sz="2400" b="1" dirty="0" smtClean="0">
                <a:solidFill>
                  <a:schemeClr val="bg1"/>
                </a:solidFill>
              </a:rPr>
              <a:t>오다가 </a:t>
            </a:r>
            <a:r>
              <a:rPr lang="ko-KR" altLang="en-US" sz="2400" b="1" dirty="0">
                <a:solidFill>
                  <a:schemeClr val="bg1"/>
                </a:solidFill>
              </a:rPr>
              <a:t>쌀을 찧어 </a:t>
            </a:r>
            <a:r>
              <a:rPr lang="ko-KR" altLang="en-US" sz="2400" b="1" dirty="0" err="1">
                <a:solidFill>
                  <a:schemeClr val="bg1"/>
                </a:solidFill>
              </a:rPr>
              <a:t>하시바</a:t>
            </a:r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</a:rPr>
              <a:t>도요토미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  <a:r>
              <a:rPr lang="ko-KR" altLang="en-US" sz="2400" b="1" dirty="0">
                <a:solidFill>
                  <a:schemeClr val="bg1"/>
                </a:solidFill>
              </a:rPr>
              <a:t>가 반죽한 천하라는 떡을 </a:t>
            </a:r>
            <a:r>
              <a:rPr lang="ko-KR" altLang="en-US" sz="2400" b="1" dirty="0" err="1">
                <a:solidFill>
                  <a:schemeClr val="bg1"/>
                </a:solidFill>
              </a:rPr>
              <a:t>도쿠가와가</a:t>
            </a:r>
            <a:r>
              <a:rPr lang="ko-KR" altLang="en-US" sz="2400" b="1" dirty="0">
                <a:solidFill>
                  <a:schemeClr val="bg1"/>
                </a:solidFill>
              </a:rPr>
              <a:t> 힘 안 들이고 먹었다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  <a:endParaRPr lang="en-US" altLang="ko-KR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8864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전국시대 </a:t>
            </a:r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戦国時代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781</Words>
  <Application>Microsoft Office PowerPoint</Application>
  <PresentationFormat>화면 슬라이드 쇼(4:3)</PresentationFormat>
  <Paragraphs>246</Paragraphs>
  <Slides>30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막번체제 붕괴와 근대국민국가의 성립</vt:lpstr>
      <vt:lpstr>목차</vt:lpstr>
      <vt:lpstr>잠시만요~ 고대 일본 보고 가실게요~</vt:lpstr>
      <vt:lpstr>가마쿠라 막부</vt:lpstr>
      <vt:lpstr>일본이 처음 경험한 외세의 침략, ‘원구’ 일본을 구해낸 카미카제(神風)</vt:lpstr>
      <vt:lpstr>가마쿠라 막부의 붕괴 과정</vt:lpstr>
      <vt:lpstr>무로마치 막부 성립</vt:lpstr>
      <vt:lpstr>무로마치 막부 성립과 쇠퇴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일본근대국민국가의 성립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ありがとうございました。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막번체제 붕괴와 근대국민국가의 성립</dc:title>
  <dc:creator>이경희</dc:creator>
  <cp:lastModifiedBy>USER</cp:lastModifiedBy>
  <cp:revision>48</cp:revision>
  <dcterms:created xsi:type="dcterms:W3CDTF">2013-09-23T00:49:09Z</dcterms:created>
  <dcterms:modified xsi:type="dcterms:W3CDTF">2013-09-26T03:07:36Z</dcterms:modified>
</cp:coreProperties>
</file>