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72" r:id="rId11"/>
    <p:sldId id="265" r:id="rId12"/>
    <p:sldId id="273" r:id="rId13"/>
    <p:sldId id="266" r:id="rId14"/>
    <p:sldId id="274" r:id="rId15"/>
    <p:sldId id="276" r:id="rId16"/>
    <p:sldId id="267" r:id="rId17"/>
    <p:sldId id="268" r:id="rId18"/>
    <p:sldId id="277" r:id="rId19"/>
    <p:sldId id="278" r:id="rId20"/>
    <p:sldId id="279" r:id="rId21"/>
    <p:sldId id="280" r:id="rId22"/>
    <p:sldId id="270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76B1D-22D3-420F-BD70-44E5B619E09E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7EA4351-3E7B-4B56-A33B-9A88137A7313}">
      <dgm:prSet phldrT="[텍스트]" custT="1"/>
      <dgm:spPr/>
      <dgm:t>
        <a:bodyPr/>
        <a:lstStyle/>
        <a:p>
          <a:pPr latinLnBrk="1"/>
          <a:r>
            <a:rPr lang="ko-KR" altLang="en-US" sz="3200" b="1" dirty="0" smtClean="0"/>
            <a:t>문학</a:t>
          </a:r>
          <a:endParaRPr lang="ko-KR" altLang="en-US" sz="3200" b="1" dirty="0"/>
        </a:p>
      </dgm:t>
    </dgm:pt>
    <dgm:pt modelId="{BE6B1C0C-4272-4AA7-A6DD-88CC553BB46A}" type="parTrans" cxnId="{4AC1C2A8-7BE1-4AA8-85E4-C6C0984A7275}">
      <dgm:prSet/>
      <dgm:spPr/>
      <dgm:t>
        <a:bodyPr/>
        <a:lstStyle/>
        <a:p>
          <a:pPr latinLnBrk="1"/>
          <a:endParaRPr lang="ko-KR" altLang="en-US"/>
        </a:p>
      </dgm:t>
    </dgm:pt>
    <dgm:pt modelId="{11AB5197-610E-492C-907D-C38268FA8546}" type="sibTrans" cxnId="{4AC1C2A8-7BE1-4AA8-85E4-C6C0984A7275}">
      <dgm:prSet/>
      <dgm:spPr/>
      <dgm:t>
        <a:bodyPr/>
        <a:lstStyle/>
        <a:p>
          <a:pPr latinLnBrk="1"/>
          <a:endParaRPr lang="ko-KR" altLang="en-US"/>
        </a:p>
      </dgm:t>
    </dgm:pt>
    <dgm:pt modelId="{3DDFEB19-B33A-468B-9488-1370411E5612}">
      <dgm:prSet phldrT="[텍스트]" custT="1"/>
      <dgm:spPr/>
      <dgm:t>
        <a:bodyPr/>
        <a:lstStyle/>
        <a:p>
          <a:pPr latinLnBrk="1"/>
          <a:r>
            <a:rPr lang="ko-KR" altLang="en-US" sz="2400" b="1" dirty="0" err="1" smtClean="0"/>
            <a:t>츠보우치</a:t>
          </a:r>
          <a:r>
            <a:rPr lang="ko-KR" altLang="en-US" sz="2400" b="1" dirty="0" smtClean="0"/>
            <a:t> 쇼요 </a:t>
          </a:r>
          <a:endParaRPr lang="ko-KR" altLang="en-US" sz="2400" b="1" dirty="0"/>
        </a:p>
      </dgm:t>
    </dgm:pt>
    <dgm:pt modelId="{99841083-4A92-4A67-A5D9-6203A32AD475}" type="parTrans" cxnId="{8F7E1E5D-BD78-40AC-986F-CFDF909328EB}">
      <dgm:prSet/>
      <dgm:spPr/>
      <dgm:t>
        <a:bodyPr/>
        <a:lstStyle/>
        <a:p>
          <a:pPr latinLnBrk="1"/>
          <a:endParaRPr lang="ko-KR" altLang="en-US"/>
        </a:p>
      </dgm:t>
    </dgm:pt>
    <dgm:pt modelId="{1D016AD9-7A80-47FF-84B3-0B4074285882}" type="sibTrans" cxnId="{8F7E1E5D-BD78-40AC-986F-CFDF909328EB}">
      <dgm:prSet/>
      <dgm:spPr/>
      <dgm:t>
        <a:bodyPr/>
        <a:lstStyle/>
        <a:p>
          <a:pPr latinLnBrk="1"/>
          <a:endParaRPr lang="ko-KR" altLang="en-US"/>
        </a:p>
      </dgm:t>
    </dgm:pt>
    <dgm:pt modelId="{7B9EECB3-8D64-4158-AADA-36BFE0BB56D9}">
      <dgm:prSet phldrT="[텍스트]" custT="1"/>
      <dgm:spPr/>
      <dgm:t>
        <a:bodyPr/>
        <a:lstStyle/>
        <a:p>
          <a:pPr latinLnBrk="1"/>
          <a:r>
            <a:rPr lang="en-US" altLang="ko-KR" sz="2400" b="1" dirty="0" smtClean="0"/>
            <a:t>[</a:t>
          </a:r>
          <a:r>
            <a:rPr lang="ko-KR" altLang="en-US" sz="2400" b="1" dirty="0" smtClean="0"/>
            <a:t>소설신수</a:t>
          </a:r>
          <a:r>
            <a:rPr lang="en-US" altLang="ko-KR" sz="2400" b="1" dirty="0" smtClean="0"/>
            <a:t>]</a:t>
          </a:r>
          <a:endParaRPr lang="ko-KR" altLang="en-US" sz="2400" b="1" dirty="0"/>
        </a:p>
      </dgm:t>
    </dgm:pt>
    <dgm:pt modelId="{D748D7C7-56E4-4628-98D5-7E7EDCA517FB}" type="parTrans" cxnId="{73AF0B2F-8AD1-4518-AD83-0CCF9798AF08}">
      <dgm:prSet/>
      <dgm:spPr/>
      <dgm:t>
        <a:bodyPr/>
        <a:lstStyle/>
        <a:p>
          <a:pPr latinLnBrk="1"/>
          <a:endParaRPr lang="ko-KR" altLang="en-US"/>
        </a:p>
      </dgm:t>
    </dgm:pt>
    <dgm:pt modelId="{9CD54271-F08A-44BC-A2B9-662CE6E14990}" type="sibTrans" cxnId="{73AF0B2F-8AD1-4518-AD83-0CCF9798AF08}">
      <dgm:prSet/>
      <dgm:spPr/>
      <dgm:t>
        <a:bodyPr/>
        <a:lstStyle/>
        <a:p>
          <a:pPr latinLnBrk="1"/>
          <a:endParaRPr lang="ko-KR" altLang="en-US"/>
        </a:p>
      </dgm:t>
    </dgm:pt>
    <dgm:pt modelId="{21BB2FFD-34D7-4D9D-9BB1-A882F74CB04C}">
      <dgm:prSet phldrT="[텍스트]" custT="1"/>
      <dgm:spPr/>
      <dgm:t>
        <a:bodyPr/>
        <a:lstStyle/>
        <a:p>
          <a:pPr latinLnBrk="1"/>
          <a:r>
            <a:rPr lang="ko-KR" altLang="en-US" sz="3200" b="1" dirty="0" smtClean="0"/>
            <a:t>시</a:t>
          </a:r>
          <a:r>
            <a:rPr lang="en-US" altLang="ko-KR" sz="3200" b="1" dirty="0" smtClean="0"/>
            <a:t>·</a:t>
          </a:r>
          <a:r>
            <a:rPr lang="ko-KR" altLang="en-US" sz="3200" b="1" dirty="0" err="1" smtClean="0"/>
            <a:t>하이쿠</a:t>
          </a:r>
          <a:r>
            <a:rPr lang="en-US" altLang="ko-KR" sz="3200" b="1" dirty="0" smtClean="0"/>
            <a:t>·</a:t>
          </a:r>
          <a:r>
            <a:rPr lang="ko-KR" altLang="en-US" sz="3200" b="1" dirty="0" err="1" smtClean="0"/>
            <a:t>와카</a:t>
          </a:r>
          <a:endParaRPr lang="ko-KR" altLang="en-US" sz="3200" b="1" dirty="0"/>
        </a:p>
      </dgm:t>
    </dgm:pt>
    <dgm:pt modelId="{36924A30-224E-4F97-89E9-6933D6F33854}" type="parTrans" cxnId="{0C469CAD-D765-4563-8987-CC22C4981B4B}">
      <dgm:prSet/>
      <dgm:spPr/>
      <dgm:t>
        <a:bodyPr/>
        <a:lstStyle/>
        <a:p>
          <a:pPr latinLnBrk="1"/>
          <a:endParaRPr lang="ko-KR" altLang="en-US"/>
        </a:p>
      </dgm:t>
    </dgm:pt>
    <dgm:pt modelId="{409C7E58-7BC2-4DC7-AB6A-8594BAC303F4}" type="sibTrans" cxnId="{0C469CAD-D765-4563-8987-CC22C4981B4B}">
      <dgm:prSet/>
      <dgm:spPr/>
      <dgm:t>
        <a:bodyPr/>
        <a:lstStyle/>
        <a:p>
          <a:pPr latinLnBrk="1"/>
          <a:endParaRPr lang="ko-KR" altLang="en-US"/>
        </a:p>
      </dgm:t>
    </dgm:pt>
    <dgm:pt modelId="{212C6D63-C5E1-4D3C-A1B6-C3FD50B9B03C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+mn-ea"/>
              <a:ea typeface="+mn-ea"/>
            </a:rPr>
            <a:t>시                           </a:t>
          </a:r>
          <a:r>
            <a:rPr lang="en-US" altLang="ko-KR" sz="2400" b="1" dirty="0" smtClean="0">
              <a:latin typeface="+mn-ea"/>
              <a:ea typeface="+mn-ea"/>
            </a:rPr>
            <a:t>-</a:t>
          </a:r>
          <a:r>
            <a:rPr lang="ko-KR" altLang="en-US" sz="2400" b="1" dirty="0" smtClean="0">
              <a:latin typeface="+mn-ea"/>
              <a:ea typeface="+mn-ea"/>
            </a:rPr>
            <a:t>낭만주의</a:t>
          </a:r>
          <a:endParaRPr lang="ko-KR" altLang="en-US" sz="2400" b="1" dirty="0">
            <a:latin typeface="+mn-ea"/>
            <a:ea typeface="+mn-ea"/>
          </a:endParaRPr>
        </a:p>
      </dgm:t>
    </dgm:pt>
    <dgm:pt modelId="{F20EE80A-AC1B-48D5-884B-2038FB684CD2}" type="parTrans" cxnId="{3701B968-8D46-4698-B843-0A8188611A54}">
      <dgm:prSet/>
      <dgm:spPr/>
      <dgm:t>
        <a:bodyPr/>
        <a:lstStyle/>
        <a:p>
          <a:pPr latinLnBrk="1"/>
          <a:endParaRPr lang="ko-KR" altLang="en-US"/>
        </a:p>
      </dgm:t>
    </dgm:pt>
    <dgm:pt modelId="{9F4D221C-6CA8-4F62-B267-F1AAB9E0A039}" type="sibTrans" cxnId="{3701B968-8D46-4698-B843-0A8188611A54}">
      <dgm:prSet/>
      <dgm:spPr/>
      <dgm:t>
        <a:bodyPr/>
        <a:lstStyle/>
        <a:p>
          <a:pPr latinLnBrk="1"/>
          <a:endParaRPr lang="ko-KR" altLang="en-US"/>
        </a:p>
      </dgm:t>
    </dgm:pt>
    <dgm:pt modelId="{66A22423-ECC3-497B-821A-6FF030341953}">
      <dgm:prSet phldrT="[텍스트]" custT="1"/>
      <dgm:spPr/>
      <dgm:t>
        <a:bodyPr/>
        <a:lstStyle/>
        <a:p>
          <a:pPr latinLnBrk="1"/>
          <a:r>
            <a:rPr lang="ko-KR" altLang="en-US" sz="2400" b="1" dirty="0" err="1" smtClean="0">
              <a:latin typeface="+mn-ea"/>
              <a:ea typeface="+mn-ea"/>
            </a:rPr>
            <a:t>하이쿠</a:t>
          </a:r>
          <a:r>
            <a:rPr lang="en-US" altLang="ko-KR" sz="2400" b="1" dirty="0" smtClean="0">
              <a:latin typeface="+mn-ea"/>
              <a:ea typeface="+mn-ea"/>
            </a:rPr>
            <a:t>·</a:t>
          </a:r>
          <a:r>
            <a:rPr lang="ko-KR" altLang="en-US" sz="2400" b="1" dirty="0" err="1" smtClean="0">
              <a:latin typeface="+mn-ea"/>
              <a:ea typeface="+mn-ea"/>
            </a:rPr>
            <a:t>와카</a:t>
          </a:r>
          <a:r>
            <a:rPr lang="ko-KR" altLang="en-US" sz="2400" b="1" dirty="0" smtClean="0">
              <a:latin typeface="+mn-ea"/>
              <a:ea typeface="+mn-ea"/>
            </a:rPr>
            <a:t>               </a:t>
          </a:r>
          <a:r>
            <a:rPr lang="en-US" altLang="ko-KR" sz="2400" b="1" dirty="0" smtClean="0">
              <a:latin typeface="+mn-ea"/>
              <a:ea typeface="+mn-ea"/>
            </a:rPr>
            <a:t>-</a:t>
          </a:r>
          <a:r>
            <a:rPr lang="ko-KR" altLang="en-US" sz="2400" b="1" dirty="0" err="1" smtClean="0">
              <a:latin typeface="+mn-ea"/>
              <a:ea typeface="+mn-ea"/>
            </a:rPr>
            <a:t>마사오카</a:t>
          </a:r>
          <a:r>
            <a:rPr lang="ko-KR" altLang="en-US" sz="2400" b="1" dirty="0" smtClean="0">
              <a:latin typeface="+mn-ea"/>
              <a:ea typeface="+mn-ea"/>
            </a:rPr>
            <a:t> </a:t>
          </a:r>
          <a:r>
            <a:rPr lang="ko-KR" altLang="en-US" sz="2400" b="1" dirty="0" err="1" smtClean="0">
              <a:latin typeface="+mn-ea"/>
              <a:ea typeface="+mn-ea"/>
            </a:rPr>
            <a:t>시키</a:t>
          </a:r>
          <a:r>
            <a:rPr lang="ko-KR" altLang="en-US" sz="2400" b="1" dirty="0" smtClean="0">
              <a:latin typeface="+mn-ea"/>
              <a:ea typeface="+mn-ea"/>
            </a:rPr>
            <a:t> </a:t>
          </a:r>
          <a:r>
            <a:rPr lang="en-US" altLang="ko-KR" sz="2400" b="1" dirty="0" smtClean="0">
              <a:latin typeface="+mn-ea"/>
              <a:ea typeface="+mn-ea"/>
            </a:rPr>
            <a:t>[</a:t>
          </a:r>
          <a:r>
            <a:rPr lang="ko-KR" altLang="en-US" sz="2400" b="1" dirty="0" err="1" smtClean="0">
              <a:latin typeface="+mn-ea"/>
              <a:ea typeface="+mn-ea"/>
            </a:rPr>
            <a:t>탄카</a:t>
          </a:r>
          <a:r>
            <a:rPr lang="en-US" altLang="ko-KR" sz="2400" b="1" dirty="0" smtClean="0">
              <a:latin typeface="+mn-ea"/>
              <a:ea typeface="+mn-ea"/>
            </a:rPr>
            <a:t>]</a:t>
          </a:r>
          <a:endParaRPr lang="ko-KR" altLang="en-US" sz="2400" b="1" dirty="0">
            <a:latin typeface="+mn-ea"/>
            <a:ea typeface="+mn-ea"/>
          </a:endParaRPr>
        </a:p>
      </dgm:t>
    </dgm:pt>
    <dgm:pt modelId="{F3451760-57AE-4BBC-9688-454154326F2E}" type="parTrans" cxnId="{B5682EA1-957E-4443-983A-C237BAB8E52F}">
      <dgm:prSet/>
      <dgm:spPr/>
      <dgm:t>
        <a:bodyPr/>
        <a:lstStyle/>
        <a:p>
          <a:pPr latinLnBrk="1"/>
          <a:endParaRPr lang="ko-KR" altLang="en-US"/>
        </a:p>
      </dgm:t>
    </dgm:pt>
    <dgm:pt modelId="{A69369A7-53F5-4E88-A9EC-ADB389BB449D}" type="sibTrans" cxnId="{B5682EA1-957E-4443-983A-C237BAB8E52F}">
      <dgm:prSet/>
      <dgm:spPr/>
      <dgm:t>
        <a:bodyPr/>
        <a:lstStyle/>
        <a:p>
          <a:pPr latinLnBrk="1"/>
          <a:endParaRPr lang="ko-KR" altLang="en-US"/>
        </a:p>
      </dgm:t>
    </dgm:pt>
    <dgm:pt modelId="{E6B9E738-094B-4D4D-8382-DC42DD97DA21}">
      <dgm:prSet phldrT="[텍스트]" custT="1"/>
      <dgm:spPr/>
      <dgm:t>
        <a:bodyPr/>
        <a:lstStyle/>
        <a:p>
          <a:pPr latinLnBrk="1"/>
          <a:r>
            <a:rPr lang="ko-KR" altLang="en-US" sz="2400" b="1" dirty="0" smtClean="0"/>
            <a:t>예술로서 독자적인 의의</a:t>
          </a:r>
          <a:endParaRPr lang="ko-KR" altLang="en-US" sz="2400" b="1" dirty="0"/>
        </a:p>
      </dgm:t>
    </dgm:pt>
    <dgm:pt modelId="{DD683E54-CE14-4C05-B5A5-0DD70475B980}" type="parTrans" cxnId="{E9ADC4F4-7D56-4B5E-8C7C-A2645857EF5E}">
      <dgm:prSet/>
      <dgm:spPr/>
      <dgm:t>
        <a:bodyPr/>
        <a:lstStyle/>
        <a:p>
          <a:pPr latinLnBrk="1"/>
          <a:endParaRPr lang="ko-KR" altLang="en-US"/>
        </a:p>
      </dgm:t>
    </dgm:pt>
    <dgm:pt modelId="{43DA6007-0A39-4AFA-A926-76574DEFADCB}" type="sibTrans" cxnId="{E9ADC4F4-7D56-4B5E-8C7C-A2645857EF5E}">
      <dgm:prSet/>
      <dgm:spPr/>
      <dgm:t>
        <a:bodyPr/>
        <a:lstStyle/>
        <a:p>
          <a:pPr latinLnBrk="1"/>
          <a:endParaRPr lang="ko-KR" altLang="en-US"/>
        </a:p>
      </dgm:t>
    </dgm:pt>
    <dgm:pt modelId="{A6B753B2-96AE-4B49-8798-7E465C95C862}">
      <dgm:prSet phldrT="[텍스트]" custT="1"/>
      <dgm:spPr/>
      <dgm:t>
        <a:bodyPr/>
        <a:lstStyle/>
        <a:p>
          <a:pPr latinLnBrk="1"/>
          <a:r>
            <a:rPr lang="ko-KR" altLang="en-US" sz="2400" b="1" dirty="0" smtClean="0"/>
            <a:t>사실론 주장</a:t>
          </a:r>
          <a:endParaRPr lang="ko-KR" altLang="en-US" sz="2400" b="1" dirty="0"/>
        </a:p>
      </dgm:t>
    </dgm:pt>
    <dgm:pt modelId="{467DAA3F-C2D4-4FCA-AEE5-920ACE9137FA}" type="parTrans" cxnId="{9C6683A0-406B-422F-A18B-407A02704946}">
      <dgm:prSet/>
      <dgm:spPr/>
      <dgm:t>
        <a:bodyPr/>
        <a:lstStyle/>
        <a:p>
          <a:pPr latinLnBrk="1"/>
          <a:endParaRPr lang="ko-KR" altLang="en-US"/>
        </a:p>
      </dgm:t>
    </dgm:pt>
    <dgm:pt modelId="{072949AC-170C-4B15-A26A-A52F2FEDBCCB}" type="sibTrans" cxnId="{9C6683A0-406B-422F-A18B-407A02704946}">
      <dgm:prSet/>
      <dgm:spPr/>
      <dgm:t>
        <a:bodyPr/>
        <a:lstStyle/>
        <a:p>
          <a:pPr latinLnBrk="1"/>
          <a:endParaRPr lang="ko-KR" altLang="en-US"/>
        </a:p>
      </dgm:t>
    </dgm:pt>
    <dgm:pt modelId="{CEB998E2-D5E2-47DE-9B5B-62CE5DCA30D2}" type="pres">
      <dgm:prSet presAssocID="{BA676B1D-22D3-420F-BD70-44E5B619E0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F4C494-C506-4A63-A856-FF16E219A8C5}" type="pres">
      <dgm:prSet presAssocID="{D7EA4351-3E7B-4B56-A33B-9A88137A7313}" presName="composite" presStyleCnt="0"/>
      <dgm:spPr/>
    </dgm:pt>
    <dgm:pt modelId="{EE06408C-DED1-49CF-8B07-C8D7B2DFEFBF}" type="pres">
      <dgm:prSet presAssocID="{D7EA4351-3E7B-4B56-A33B-9A88137A7313}" presName="parTx" presStyleLbl="alignNode1" presStyleIdx="0" presStyleCnt="2" custLinFactNeighborX="-745" custLinFactNeighborY="17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2345BA-B09B-451C-A25D-7F487A2253CE}" type="pres">
      <dgm:prSet presAssocID="{D7EA4351-3E7B-4B56-A33B-9A88137A731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9D7E91-BDD1-450C-BD10-034D047064EB}" type="pres">
      <dgm:prSet presAssocID="{11AB5197-610E-492C-907D-C38268FA8546}" presName="space" presStyleCnt="0"/>
      <dgm:spPr/>
    </dgm:pt>
    <dgm:pt modelId="{DC87A09F-A80C-46B3-96E8-D8FA0247E8F2}" type="pres">
      <dgm:prSet presAssocID="{21BB2FFD-34D7-4D9D-9BB1-A882F74CB04C}" presName="composite" presStyleCnt="0"/>
      <dgm:spPr/>
    </dgm:pt>
    <dgm:pt modelId="{A9804A4B-4BC2-4A58-81A7-F5BE12F3F575}" type="pres">
      <dgm:prSet presAssocID="{21BB2FFD-34D7-4D9D-9BB1-A882F74CB04C}" presName="parTx" presStyleLbl="alignNode1" presStyleIdx="1" presStyleCnt="2" custLinFactNeighborX="431" custLinFactNeighborY="17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CB47B4-4866-4E3B-9CC5-85B6332DA491}" type="pres">
      <dgm:prSet presAssocID="{21BB2FFD-34D7-4D9D-9BB1-A882F74CB04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AC1C2A8-7BE1-4AA8-85E4-C6C0984A7275}" srcId="{BA676B1D-22D3-420F-BD70-44E5B619E09E}" destId="{D7EA4351-3E7B-4B56-A33B-9A88137A7313}" srcOrd="0" destOrd="0" parTransId="{BE6B1C0C-4272-4AA7-A6DD-88CC553BB46A}" sibTransId="{11AB5197-610E-492C-907D-C38268FA8546}"/>
    <dgm:cxn modelId="{BEE0FB25-BE4C-4704-9761-EF710DAAE7A5}" type="presOf" srcId="{66A22423-ECC3-497B-821A-6FF030341953}" destId="{EDCB47B4-4866-4E3B-9CC5-85B6332DA491}" srcOrd="0" destOrd="1" presId="urn:microsoft.com/office/officeart/2005/8/layout/hList1"/>
    <dgm:cxn modelId="{9C6683A0-406B-422F-A18B-407A02704946}" srcId="{D7EA4351-3E7B-4B56-A33B-9A88137A7313}" destId="{A6B753B2-96AE-4B49-8798-7E465C95C862}" srcOrd="3" destOrd="0" parTransId="{467DAA3F-C2D4-4FCA-AEE5-920ACE9137FA}" sibTransId="{072949AC-170C-4B15-A26A-A52F2FEDBCCB}"/>
    <dgm:cxn modelId="{0A047E4D-0767-4FE8-B83D-A90B65438EF3}" type="presOf" srcId="{21BB2FFD-34D7-4D9D-9BB1-A882F74CB04C}" destId="{A9804A4B-4BC2-4A58-81A7-F5BE12F3F575}" srcOrd="0" destOrd="0" presId="urn:microsoft.com/office/officeart/2005/8/layout/hList1"/>
    <dgm:cxn modelId="{4E365FD0-41D6-43F6-B8AC-2559DAF57CE4}" type="presOf" srcId="{212C6D63-C5E1-4D3C-A1B6-C3FD50B9B03C}" destId="{EDCB47B4-4866-4E3B-9CC5-85B6332DA491}" srcOrd="0" destOrd="0" presId="urn:microsoft.com/office/officeart/2005/8/layout/hList1"/>
    <dgm:cxn modelId="{8F7E1E5D-BD78-40AC-986F-CFDF909328EB}" srcId="{D7EA4351-3E7B-4B56-A33B-9A88137A7313}" destId="{3DDFEB19-B33A-468B-9488-1370411E5612}" srcOrd="0" destOrd="0" parTransId="{99841083-4A92-4A67-A5D9-6203A32AD475}" sibTransId="{1D016AD9-7A80-47FF-84B3-0B4074285882}"/>
    <dgm:cxn modelId="{B5682EA1-957E-4443-983A-C237BAB8E52F}" srcId="{21BB2FFD-34D7-4D9D-9BB1-A882F74CB04C}" destId="{66A22423-ECC3-497B-821A-6FF030341953}" srcOrd="1" destOrd="0" parTransId="{F3451760-57AE-4BBC-9688-454154326F2E}" sibTransId="{A69369A7-53F5-4E88-A9EC-ADB389BB449D}"/>
    <dgm:cxn modelId="{0CDF1D75-8B9D-4C5A-9010-8E949A7CF67F}" type="presOf" srcId="{E6B9E738-094B-4D4D-8382-DC42DD97DA21}" destId="{A42345BA-B09B-451C-A25D-7F487A2253CE}" srcOrd="0" destOrd="2" presId="urn:microsoft.com/office/officeart/2005/8/layout/hList1"/>
    <dgm:cxn modelId="{0C469CAD-D765-4563-8987-CC22C4981B4B}" srcId="{BA676B1D-22D3-420F-BD70-44E5B619E09E}" destId="{21BB2FFD-34D7-4D9D-9BB1-A882F74CB04C}" srcOrd="1" destOrd="0" parTransId="{36924A30-224E-4F97-89E9-6933D6F33854}" sibTransId="{409C7E58-7BC2-4DC7-AB6A-8594BAC303F4}"/>
    <dgm:cxn modelId="{E9ADC4F4-7D56-4B5E-8C7C-A2645857EF5E}" srcId="{D7EA4351-3E7B-4B56-A33B-9A88137A7313}" destId="{E6B9E738-094B-4D4D-8382-DC42DD97DA21}" srcOrd="2" destOrd="0" parTransId="{DD683E54-CE14-4C05-B5A5-0DD70475B980}" sibTransId="{43DA6007-0A39-4AFA-A926-76574DEFADCB}"/>
    <dgm:cxn modelId="{FC5A94D1-5FDF-4EE0-8651-84B2BD2A630A}" type="presOf" srcId="{BA676B1D-22D3-420F-BD70-44E5B619E09E}" destId="{CEB998E2-D5E2-47DE-9B5B-62CE5DCA30D2}" srcOrd="0" destOrd="0" presId="urn:microsoft.com/office/officeart/2005/8/layout/hList1"/>
    <dgm:cxn modelId="{3701B968-8D46-4698-B843-0A8188611A54}" srcId="{21BB2FFD-34D7-4D9D-9BB1-A882F74CB04C}" destId="{212C6D63-C5E1-4D3C-A1B6-C3FD50B9B03C}" srcOrd="0" destOrd="0" parTransId="{F20EE80A-AC1B-48D5-884B-2038FB684CD2}" sibTransId="{9F4D221C-6CA8-4F62-B267-F1AAB9E0A039}"/>
    <dgm:cxn modelId="{5200BE28-C667-40AE-BBF5-9D222FAFA684}" type="presOf" srcId="{7B9EECB3-8D64-4158-AADA-36BFE0BB56D9}" destId="{A42345BA-B09B-451C-A25D-7F487A2253CE}" srcOrd="0" destOrd="1" presId="urn:microsoft.com/office/officeart/2005/8/layout/hList1"/>
    <dgm:cxn modelId="{6D93D6D8-71F3-448A-8158-9B1E69259BF4}" type="presOf" srcId="{A6B753B2-96AE-4B49-8798-7E465C95C862}" destId="{A42345BA-B09B-451C-A25D-7F487A2253CE}" srcOrd="0" destOrd="3" presId="urn:microsoft.com/office/officeart/2005/8/layout/hList1"/>
    <dgm:cxn modelId="{EAE7F3FF-44A7-4835-8251-0C3C0619C3F3}" type="presOf" srcId="{D7EA4351-3E7B-4B56-A33B-9A88137A7313}" destId="{EE06408C-DED1-49CF-8B07-C8D7B2DFEFBF}" srcOrd="0" destOrd="0" presId="urn:microsoft.com/office/officeart/2005/8/layout/hList1"/>
    <dgm:cxn modelId="{91EA0762-9A52-401E-A7BC-46387BBACF87}" type="presOf" srcId="{3DDFEB19-B33A-468B-9488-1370411E5612}" destId="{A42345BA-B09B-451C-A25D-7F487A2253CE}" srcOrd="0" destOrd="0" presId="urn:microsoft.com/office/officeart/2005/8/layout/hList1"/>
    <dgm:cxn modelId="{73AF0B2F-8AD1-4518-AD83-0CCF9798AF08}" srcId="{D7EA4351-3E7B-4B56-A33B-9A88137A7313}" destId="{7B9EECB3-8D64-4158-AADA-36BFE0BB56D9}" srcOrd="1" destOrd="0" parTransId="{D748D7C7-56E4-4628-98D5-7E7EDCA517FB}" sibTransId="{9CD54271-F08A-44BC-A2B9-662CE6E14990}"/>
    <dgm:cxn modelId="{735C18F2-9CFF-4AD4-A1C1-CC53736BCF67}" type="presParOf" srcId="{CEB998E2-D5E2-47DE-9B5B-62CE5DCA30D2}" destId="{59F4C494-C506-4A63-A856-FF16E219A8C5}" srcOrd="0" destOrd="0" presId="urn:microsoft.com/office/officeart/2005/8/layout/hList1"/>
    <dgm:cxn modelId="{7E275FED-E7AC-412C-9B99-A6CA7BBE7378}" type="presParOf" srcId="{59F4C494-C506-4A63-A856-FF16E219A8C5}" destId="{EE06408C-DED1-49CF-8B07-C8D7B2DFEFBF}" srcOrd="0" destOrd="0" presId="urn:microsoft.com/office/officeart/2005/8/layout/hList1"/>
    <dgm:cxn modelId="{4B54F65F-5655-4D2C-B5A0-A0315C97525A}" type="presParOf" srcId="{59F4C494-C506-4A63-A856-FF16E219A8C5}" destId="{A42345BA-B09B-451C-A25D-7F487A2253CE}" srcOrd="1" destOrd="0" presId="urn:microsoft.com/office/officeart/2005/8/layout/hList1"/>
    <dgm:cxn modelId="{DA66E522-1246-48F9-B0E4-13C2F0B0CED3}" type="presParOf" srcId="{CEB998E2-D5E2-47DE-9B5B-62CE5DCA30D2}" destId="{6F9D7E91-BDD1-450C-BD10-034D047064EB}" srcOrd="1" destOrd="0" presId="urn:microsoft.com/office/officeart/2005/8/layout/hList1"/>
    <dgm:cxn modelId="{DB325626-B053-4967-87F1-CDF6D60C278A}" type="presParOf" srcId="{CEB998E2-D5E2-47DE-9B5B-62CE5DCA30D2}" destId="{DC87A09F-A80C-46B3-96E8-D8FA0247E8F2}" srcOrd="2" destOrd="0" presId="urn:microsoft.com/office/officeart/2005/8/layout/hList1"/>
    <dgm:cxn modelId="{44D62A97-8FD1-4573-A4C7-ADEEA3B44040}" type="presParOf" srcId="{DC87A09F-A80C-46B3-96E8-D8FA0247E8F2}" destId="{A9804A4B-4BC2-4A58-81A7-F5BE12F3F575}" srcOrd="0" destOrd="0" presId="urn:microsoft.com/office/officeart/2005/8/layout/hList1"/>
    <dgm:cxn modelId="{DFA33DB9-5E70-4436-9F7A-340868557044}" type="presParOf" srcId="{DC87A09F-A80C-46B3-96E8-D8FA0247E8F2}" destId="{EDCB47B4-4866-4E3B-9CC5-85B6332DA4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06408C-DED1-49CF-8B07-C8D7B2DFEFBF}">
      <dsp:nvSpPr>
        <dsp:cNvPr id="0" name=""/>
        <dsp:cNvSpPr/>
      </dsp:nvSpPr>
      <dsp:spPr>
        <a:xfrm>
          <a:off x="0" y="328596"/>
          <a:ext cx="3845569" cy="153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/>
            <a:t>문학</a:t>
          </a:r>
          <a:endParaRPr lang="ko-KR" altLang="en-US" sz="3200" b="1" kern="1200" dirty="0"/>
        </a:p>
      </dsp:txBody>
      <dsp:txXfrm>
        <a:off x="0" y="328596"/>
        <a:ext cx="3845569" cy="1538227"/>
      </dsp:txXfrm>
    </dsp:sp>
    <dsp:sp modelId="{A42345BA-B09B-451C-A25D-7F487A2253CE}">
      <dsp:nvSpPr>
        <dsp:cNvPr id="0" name=""/>
        <dsp:cNvSpPr/>
      </dsp:nvSpPr>
      <dsp:spPr>
        <a:xfrm>
          <a:off x="40" y="1604695"/>
          <a:ext cx="384556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b="1" kern="1200" dirty="0" err="1" smtClean="0"/>
            <a:t>츠보우치</a:t>
          </a:r>
          <a:r>
            <a:rPr lang="ko-KR" altLang="en-US" sz="2400" b="1" kern="1200" dirty="0" smtClean="0"/>
            <a:t> 쇼요 </a:t>
          </a:r>
          <a:endParaRPr lang="ko-KR" altLang="en-US" sz="2400" b="1" kern="1200" dirty="0"/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400" b="1" kern="1200" dirty="0" smtClean="0"/>
            <a:t>[</a:t>
          </a:r>
          <a:r>
            <a:rPr lang="ko-KR" altLang="en-US" sz="2400" b="1" kern="1200" dirty="0" smtClean="0"/>
            <a:t>소설신수</a:t>
          </a:r>
          <a:r>
            <a:rPr lang="en-US" altLang="ko-KR" sz="2400" b="1" kern="1200" dirty="0" smtClean="0"/>
            <a:t>]</a:t>
          </a:r>
          <a:endParaRPr lang="ko-KR" altLang="en-US" sz="2400" b="1" kern="1200" dirty="0"/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b="1" kern="1200" dirty="0" smtClean="0"/>
            <a:t>예술로서 독자적인 의의</a:t>
          </a:r>
          <a:endParaRPr lang="ko-KR" altLang="en-US" sz="2400" b="1" kern="1200" dirty="0"/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b="1" kern="1200" dirty="0" smtClean="0"/>
            <a:t>사실론 주장</a:t>
          </a:r>
          <a:endParaRPr lang="ko-KR" altLang="en-US" sz="2400" b="1" kern="1200" dirty="0"/>
        </a:p>
      </dsp:txBody>
      <dsp:txXfrm>
        <a:off x="40" y="1604695"/>
        <a:ext cx="3845569" cy="2854800"/>
      </dsp:txXfrm>
    </dsp:sp>
    <dsp:sp modelId="{A9804A4B-4BC2-4A58-81A7-F5BE12F3F575}">
      <dsp:nvSpPr>
        <dsp:cNvPr id="0" name=""/>
        <dsp:cNvSpPr/>
      </dsp:nvSpPr>
      <dsp:spPr>
        <a:xfrm>
          <a:off x="4384030" y="328596"/>
          <a:ext cx="3845569" cy="153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/>
            <a:t>시</a:t>
          </a:r>
          <a:r>
            <a:rPr lang="en-US" altLang="ko-KR" sz="3200" b="1" kern="1200" dirty="0" smtClean="0"/>
            <a:t>·</a:t>
          </a:r>
          <a:r>
            <a:rPr lang="ko-KR" altLang="en-US" sz="3200" b="1" kern="1200" dirty="0" err="1" smtClean="0"/>
            <a:t>하이쿠</a:t>
          </a:r>
          <a:r>
            <a:rPr lang="en-US" altLang="ko-KR" sz="3200" b="1" kern="1200" dirty="0" smtClean="0"/>
            <a:t>·</a:t>
          </a:r>
          <a:r>
            <a:rPr lang="ko-KR" altLang="en-US" sz="3200" b="1" kern="1200" dirty="0" err="1" smtClean="0"/>
            <a:t>와카</a:t>
          </a:r>
          <a:endParaRPr lang="ko-KR" altLang="en-US" sz="3200" b="1" kern="1200" dirty="0"/>
        </a:p>
      </dsp:txBody>
      <dsp:txXfrm>
        <a:off x="4384030" y="328596"/>
        <a:ext cx="3845569" cy="1538227"/>
      </dsp:txXfrm>
    </dsp:sp>
    <dsp:sp modelId="{EDCB47B4-4866-4E3B-9CC5-85B6332DA491}">
      <dsp:nvSpPr>
        <dsp:cNvPr id="0" name=""/>
        <dsp:cNvSpPr/>
      </dsp:nvSpPr>
      <dsp:spPr>
        <a:xfrm>
          <a:off x="4383989" y="1604695"/>
          <a:ext cx="384556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b="1" kern="1200" dirty="0" smtClean="0">
              <a:latin typeface="+mn-ea"/>
              <a:ea typeface="+mn-ea"/>
            </a:rPr>
            <a:t>시                           </a:t>
          </a:r>
          <a:r>
            <a:rPr lang="en-US" altLang="ko-KR" sz="2400" b="1" kern="1200" dirty="0" smtClean="0">
              <a:latin typeface="+mn-ea"/>
              <a:ea typeface="+mn-ea"/>
            </a:rPr>
            <a:t>-</a:t>
          </a:r>
          <a:r>
            <a:rPr lang="ko-KR" altLang="en-US" sz="2400" b="1" kern="1200" dirty="0" smtClean="0">
              <a:latin typeface="+mn-ea"/>
              <a:ea typeface="+mn-ea"/>
            </a:rPr>
            <a:t>낭만주의</a:t>
          </a:r>
          <a:endParaRPr lang="ko-KR" altLang="en-US" sz="2400" b="1" kern="1200" dirty="0">
            <a:latin typeface="+mn-ea"/>
            <a:ea typeface="+mn-ea"/>
          </a:endParaRP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b="1" kern="1200" dirty="0" err="1" smtClean="0">
              <a:latin typeface="+mn-ea"/>
              <a:ea typeface="+mn-ea"/>
            </a:rPr>
            <a:t>하이쿠</a:t>
          </a:r>
          <a:r>
            <a:rPr lang="en-US" altLang="ko-KR" sz="2400" b="1" kern="1200" dirty="0" smtClean="0">
              <a:latin typeface="+mn-ea"/>
              <a:ea typeface="+mn-ea"/>
            </a:rPr>
            <a:t>·</a:t>
          </a:r>
          <a:r>
            <a:rPr lang="ko-KR" altLang="en-US" sz="2400" b="1" kern="1200" dirty="0" err="1" smtClean="0">
              <a:latin typeface="+mn-ea"/>
              <a:ea typeface="+mn-ea"/>
            </a:rPr>
            <a:t>와카</a:t>
          </a:r>
          <a:r>
            <a:rPr lang="ko-KR" altLang="en-US" sz="2400" b="1" kern="1200" dirty="0" smtClean="0">
              <a:latin typeface="+mn-ea"/>
              <a:ea typeface="+mn-ea"/>
            </a:rPr>
            <a:t>               </a:t>
          </a:r>
          <a:r>
            <a:rPr lang="en-US" altLang="ko-KR" sz="2400" b="1" kern="1200" dirty="0" smtClean="0">
              <a:latin typeface="+mn-ea"/>
              <a:ea typeface="+mn-ea"/>
            </a:rPr>
            <a:t>-</a:t>
          </a:r>
          <a:r>
            <a:rPr lang="ko-KR" altLang="en-US" sz="2400" b="1" kern="1200" dirty="0" err="1" smtClean="0">
              <a:latin typeface="+mn-ea"/>
              <a:ea typeface="+mn-ea"/>
            </a:rPr>
            <a:t>마사오카</a:t>
          </a:r>
          <a:r>
            <a:rPr lang="ko-KR" altLang="en-US" sz="2400" b="1" kern="1200" dirty="0" smtClean="0">
              <a:latin typeface="+mn-ea"/>
              <a:ea typeface="+mn-ea"/>
            </a:rPr>
            <a:t> </a:t>
          </a:r>
          <a:r>
            <a:rPr lang="ko-KR" altLang="en-US" sz="2400" b="1" kern="1200" dirty="0" err="1" smtClean="0">
              <a:latin typeface="+mn-ea"/>
              <a:ea typeface="+mn-ea"/>
            </a:rPr>
            <a:t>시키</a:t>
          </a:r>
          <a:r>
            <a:rPr lang="ko-KR" altLang="en-US" sz="2400" b="1" kern="1200" dirty="0" smtClean="0">
              <a:latin typeface="+mn-ea"/>
              <a:ea typeface="+mn-ea"/>
            </a:rPr>
            <a:t> </a:t>
          </a:r>
          <a:r>
            <a:rPr lang="en-US" altLang="ko-KR" sz="2400" b="1" kern="1200" dirty="0" smtClean="0">
              <a:latin typeface="+mn-ea"/>
              <a:ea typeface="+mn-ea"/>
            </a:rPr>
            <a:t>[</a:t>
          </a:r>
          <a:r>
            <a:rPr lang="ko-KR" altLang="en-US" sz="2400" b="1" kern="1200" dirty="0" err="1" smtClean="0">
              <a:latin typeface="+mn-ea"/>
              <a:ea typeface="+mn-ea"/>
            </a:rPr>
            <a:t>탄카</a:t>
          </a:r>
          <a:r>
            <a:rPr lang="en-US" altLang="ko-KR" sz="2400" b="1" kern="1200" dirty="0" smtClean="0">
              <a:latin typeface="+mn-ea"/>
              <a:ea typeface="+mn-ea"/>
            </a:rPr>
            <a:t>]</a:t>
          </a:r>
          <a:endParaRPr lang="ko-KR" altLang="en-US" sz="2400" b="1" kern="1200" dirty="0">
            <a:latin typeface="+mn-ea"/>
            <a:ea typeface="+mn-ea"/>
          </a:endParaRPr>
        </a:p>
      </dsp:txBody>
      <dsp:txXfrm>
        <a:off x="4383989" y="1604695"/>
        <a:ext cx="3845569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9C0C-9F3C-489D-A41F-DA9E0A249901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849-FD32-4F7D-B285-FA585B5A98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9C0C-9F3C-489D-A41F-DA9E0A249901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849-FD32-4F7D-B285-FA585B5A98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9C0C-9F3C-489D-A41F-DA9E0A249901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849-FD32-4F7D-B285-FA585B5A98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9C0C-9F3C-489D-A41F-DA9E0A249901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849-FD32-4F7D-B285-FA585B5A98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9C0C-9F3C-489D-A41F-DA9E0A249901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849-FD32-4F7D-B285-FA585B5A98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9C0C-9F3C-489D-A41F-DA9E0A249901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849-FD32-4F7D-B285-FA585B5A98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9C0C-9F3C-489D-A41F-DA9E0A249901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849-FD32-4F7D-B285-FA585B5A98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9C0C-9F3C-489D-A41F-DA9E0A249901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849-FD32-4F7D-B285-FA585B5A98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9C0C-9F3C-489D-A41F-DA9E0A249901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849-FD32-4F7D-B285-FA585B5A98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9C0C-9F3C-489D-A41F-DA9E0A249901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849-FD32-4F7D-B285-FA585B5A98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9C0C-9F3C-489D-A41F-DA9E0A249901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849-FD32-4F7D-B285-FA585B5A98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F9C0C-9F3C-489D-A41F-DA9E0A249901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8A849-FD32-4F7D-B285-FA585B5A98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067944" y="1628800"/>
            <a:ext cx="4606280" cy="180020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/>
              <a:t>근대시대 </a:t>
            </a:r>
            <a:r>
              <a:rPr lang="en-US" altLang="ko-KR" sz="4000" b="1" dirty="0" smtClean="0"/>
              <a:t/>
            </a:r>
            <a:br>
              <a:rPr lang="en-US" altLang="ko-KR" sz="4000" b="1" dirty="0" smtClean="0"/>
            </a:br>
            <a:r>
              <a:rPr lang="ko-KR" altLang="en-US" sz="4000" b="1" dirty="0" smtClean="0"/>
              <a:t>일본 문화와 사회</a:t>
            </a:r>
            <a:endParaRPr lang="ko-KR" altLang="en-US" sz="40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2232248" cy="2348880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</a:rPr>
              <a:t>  손창호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</a:rPr>
              <a:t>정봉수 김용민</a:t>
            </a:r>
            <a:r>
              <a:rPr lang="en-US" altLang="ko-KR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ko-KR" altLang="en-US" sz="2000" dirty="0" smtClean="0">
                <a:solidFill>
                  <a:schemeClr val="tx1"/>
                </a:solidFill>
              </a:rPr>
              <a:t>박상진 서보경</a:t>
            </a:r>
            <a:r>
              <a:rPr lang="en-US" altLang="ko-KR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ko-KR" altLang="en-US" sz="2000" dirty="0" err="1" smtClean="0">
                <a:solidFill>
                  <a:schemeClr val="tx1"/>
                </a:solidFill>
              </a:rPr>
              <a:t>조여한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</a:rPr>
              <a:t>민소라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endParaRPr lang="ko-KR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1484784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일본사회와 문화</a:t>
            </a:r>
            <a:endParaRPr lang="ko-KR" alt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314324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최장근 교수님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야하타</a:t>
            </a:r>
            <a:r>
              <a:rPr lang="ko-KR" altLang="en-US" sz="4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 제철소</a:t>
            </a:r>
            <a:endParaRPr lang="ko-KR" altLang="en-US" sz="4000" b="1" dirty="0">
              <a:latin typeface="+mn-ea"/>
              <a:ea typeface="+mn-ea"/>
            </a:endParaRPr>
          </a:p>
        </p:txBody>
      </p:sp>
      <p:pic>
        <p:nvPicPr>
          <p:cNvPr id="4" name="내용 개체 틀 3" descr="야하타 제철소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628800"/>
            <a:ext cx="7524328" cy="47938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7. </a:t>
            </a:r>
            <a:r>
              <a:rPr lang="ko-KR" altLang="en-US" sz="4000" b="1" dirty="0" smtClean="0"/>
              <a:t>근대문학의 발아</a:t>
            </a:r>
            <a:endParaRPr lang="ko-KR" altLang="en-US" sz="4000" b="1" dirty="0"/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일본 대표 근대 문학 작품을 </a:t>
            </a:r>
            <a:r>
              <a:rPr lang="en-US" altLang="ko-KR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ko-KR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</a:br>
            <a:r>
              <a:rPr lang="ko-KR" altLang="en-US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애니메이션 화 한 </a:t>
            </a:r>
            <a:r>
              <a:rPr lang="ko-KR" altLang="en-US" b="1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푸른문학</a:t>
            </a:r>
            <a:r>
              <a:rPr lang="ko-KR" altLang="en-US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 시리즈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4" name="내용 개체 틀 3" descr="푸른문학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7740352" cy="48965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8. </a:t>
            </a:r>
            <a:r>
              <a:rPr lang="ko-KR" altLang="en-US" sz="4000" b="1" dirty="0" smtClean="0"/>
              <a:t>세계대전과 일본</a:t>
            </a:r>
            <a:endParaRPr lang="ko-KR" alt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132856"/>
            <a:ext cx="5760000" cy="46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 smtClean="0"/>
              <a:t>1914 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차 </a:t>
            </a:r>
            <a:r>
              <a:rPr lang="ko-KR" altLang="en-US" sz="2400" b="1" dirty="0" smtClean="0"/>
              <a:t>세계대전 </a:t>
            </a:r>
            <a:r>
              <a:rPr lang="ko-KR" altLang="en-US" sz="2400" b="1" dirty="0"/>
              <a:t>발생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3116965"/>
            <a:ext cx="5760000" cy="46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 dirty="0"/>
              <a:t>독일의 군사기지 점령</a:t>
            </a:r>
            <a:endParaRPr lang="en-US" altLang="ko-KR" sz="2400" b="1" dirty="0" smtClean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4101074"/>
            <a:ext cx="5760000" cy="46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 smtClean="0"/>
              <a:t>1919</a:t>
            </a:r>
            <a:r>
              <a:rPr lang="ko-KR" altLang="en-US" sz="2400" b="1" dirty="0"/>
              <a:t>  </a:t>
            </a:r>
            <a:r>
              <a:rPr lang="ko-KR" altLang="en-US" sz="2400" b="1" dirty="0" smtClean="0"/>
              <a:t>파리강화회담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 전승국으로 </a:t>
            </a:r>
            <a:r>
              <a:rPr lang="ko-KR" altLang="en-US" sz="2400" b="1" dirty="0"/>
              <a:t>출석</a:t>
            </a:r>
            <a:endParaRPr lang="en-US" altLang="ko-KR" sz="2400" b="1" dirty="0" smtClean="0">
              <a:latin typeface="+mn-ea"/>
            </a:endParaRPr>
          </a:p>
        </p:txBody>
      </p:sp>
      <p:sp>
        <p:nvSpPr>
          <p:cNvPr id="7" name="아래쪽 화살표 6"/>
          <p:cNvSpPr/>
          <p:nvPr/>
        </p:nvSpPr>
        <p:spPr>
          <a:xfrm>
            <a:off x="4499992" y="2708920"/>
            <a:ext cx="360040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>
            <a:off x="4499992" y="3717032"/>
            <a:ext cx="360040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4499992" y="4725144"/>
            <a:ext cx="360040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07704" y="5085184"/>
            <a:ext cx="5760000" cy="46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 dirty="0" smtClean="0"/>
              <a:t>공업발달▶일본 호경기 맞이</a:t>
            </a:r>
            <a:endParaRPr lang="en-US" altLang="ko-KR" sz="24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1</a:t>
            </a:r>
            <a:r>
              <a:rPr lang="ko-KR" altLang="en-US" sz="4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차 세계 대전</a:t>
            </a:r>
            <a:endParaRPr lang="ko-KR" altLang="en-US" sz="4000" b="1" dirty="0">
              <a:latin typeface="+mn-ea"/>
              <a:ea typeface="+mn-ea"/>
            </a:endParaRPr>
          </a:p>
        </p:txBody>
      </p:sp>
      <p:pic>
        <p:nvPicPr>
          <p:cNvPr id="4" name="내용 개체 틀 3" descr="1차세계대전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-15000"/>
          </a:blip>
          <a:stretch>
            <a:fillRect/>
          </a:stretch>
        </p:blipFill>
        <p:spPr>
          <a:xfrm>
            <a:off x="971600" y="1735721"/>
            <a:ext cx="7164288" cy="46456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1</a:t>
            </a:r>
            <a:r>
              <a:rPr lang="ko-KR" altLang="en-US" sz="4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차 세계 대전</a:t>
            </a:r>
            <a:endParaRPr lang="ko-KR" altLang="en-US" sz="4000" b="1" dirty="0">
              <a:latin typeface="+mn-ea"/>
              <a:ea typeface="+mn-ea"/>
            </a:endParaRPr>
          </a:p>
        </p:txBody>
      </p:sp>
      <p:pic>
        <p:nvPicPr>
          <p:cNvPr id="6" name="내용 개체 틀 3" descr="1차세계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-30000"/>
          </a:blip>
          <a:stretch>
            <a:fillRect/>
          </a:stretch>
        </p:blipFill>
        <p:spPr>
          <a:xfrm>
            <a:off x="827584" y="1646265"/>
            <a:ext cx="7452321" cy="480707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9. </a:t>
            </a:r>
            <a:r>
              <a:rPr lang="ko-KR" altLang="en-US" sz="4000" b="1" dirty="0" err="1" smtClean="0"/>
              <a:t>타이쇼</a:t>
            </a:r>
            <a:r>
              <a:rPr lang="ko-KR" altLang="en-US" sz="4000" b="1" dirty="0" smtClean="0"/>
              <a:t> 데모크라시의 흐름</a:t>
            </a:r>
            <a:endParaRPr lang="ko-KR" altLang="en-US" sz="4000" b="1" dirty="0"/>
          </a:p>
        </p:txBody>
      </p:sp>
      <p:grpSp>
        <p:nvGrpSpPr>
          <p:cNvPr id="4" name="그룹 3"/>
          <p:cNvGrpSpPr/>
          <p:nvPr/>
        </p:nvGrpSpPr>
        <p:grpSpPr>
          <a:xfrm>
            <a:off x="1403648" y="1844824"/>
            <a:ext cx="6480000" cy="1584176"/>
            <a:chOff x="2051720" y="2132856"/>
            <a:chExt cx="6048672" cy="79208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오른쪽 화살표 4"/>
            <p:cNvSpPr/>
            <p:nvPr/>
          </p:nvSpPr>
          <p:spPr>
            <a:xfrm>
              <a:off x="2051720" y="2132856"/>
              <a:ext cx="6048672" cy="79208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2051720" y="2270610"/>
              <a:ext cx="5976664" cy="58878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민주주의적 개혁 운동 </a:t>
              </a:r>
              <a:endParaRPr lang="en-US" altLang="ko-KR" sz="2800" b="1" dirty="0" smtClean="0"/>
            </a:p>
            <a:p>
              <a:r>
                <a:rPr lang="ko-KR" altLang="en-US" sz="2800" b="1" dirty="0"/>
                <a:t>→</a:t>
              </a:r>
              <a:r>
                <a:rPr lang="ko-KR" altLang="en-US" sz="2800" b="1" dirty="0" smtClean="0"/>
                <a:t> 학문</a:t>
              </a:r>
              <a:r>
                <a:rPr lang="en-US" altLang="ko-KR" sz="2800" b="1" dirty="0" smtClean="0"/>
                <a:t>, </a:t>
              </a:r>
              <a:r>
                <a:rPr lang="ko-KR" altLang="en-US" sz="2800" b="1" dirty="0" smtClean="0"/>
                <a:t>기술</a:t>
              </a:r>
              <a:r>
                <a:rPr lang="en-US" altLang="ko-KR" sz="2800" b="1" dirty="0" smtClean="0"/>
                <a:t>, </a:t>
              </a:r>
              <a:r>
                <a:rPr lang="ko-KR" altLang="en-US" sz="2800" b="1" dirty="0" smtClean="0"/>
                <a:t>교통</a:t>
              </a:r>
              <a:r>
                <a:rPr lang="en-US" altLang="ko-KR" sz="2800" b="1" dirty="0" smtClean="0"/>
                <a:t>, </a:t>
              </a:r>
              <a:r>
                <a:rPr lang="ko-KR" altLang="en-US" sz="2800" b="1" dirty="0" smtClean="0"/>
                <a:t>교육의 발달</a:t>
              </a:r>
              <a:endParaRPr lang="en-US" altLang="ko-KR" sz="2800" b="1" dirty="0" smtClean="0"/>
            </a:p>
            <a:p>
              <a:endParaRPr lang="ko-KR" altLang="en-US" dirty="0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403648" y="3465005"/>
            <a:ext cx="6480000" cy="1080119"/>
            <a:chOff x="2051720" y="2150857"/>
            <a:chExt cx="5976664" cy="54005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오른쪽 화살표 10"/>
            <p:cNvSpPr/>
            <p:nvPr/>
          </p:nvSpPr>
          <p:spPr>
            <a:xfrm>
              <a:off x="2051720" y="2150857"/>
              <a:ext cx="5837672" cy="54005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2051720" y="2270610"/>
              <a:ext cx="5976664" cy="26161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개인주의</a:t>
              </a:r>
              <a:r>
                <a:rPr lang="en-US" altLang="ko-KR" sz="2800" b="1" dirty="0" smtClean="0"/>
                <a:t>, </a:t>
              </a:r>
              <a:r>
                <a:rPr lang="ko-KR" altLang="en-US" sz="2800" b="1" dirty="0" smtClean="0"/>
                <a:t>자유주의 풍조 강해짐</a:t>
              </a:r>
              <a:endParaRPr lang="ko-KR" altLang="en-US" b="1" dirty="0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1403648" y="4581128"/>
            <a:ext cx="6480000" cy="1080119"/>
            <a:chOff x="2051720" y="2132856"/>
            <a:chExt cx="5976664" cy="54005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오른쪽 화살표 16"/>
            <p:cNvSpPr/>
            <p:nvPr/>
          </p:nvSpPr>
          <p:spPr>
            <a:xfrm>
              <a:off x="2051720" y="2132856"/>
              <a:ext cx="5837672" cy="54005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2051720" y="2270610"/>
              <a:ext cx="5976664" cy="26161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ko-KR" altLang="en-US" sz="2800" b="1" dirty="0" err="1" smtClean="0"/>
                <a:t>시라카파의</a:t>
              </a:r>
              <a:r>
                <a:rPr lang="ko-KR" altLang="en-US" sz="2800" b="1" dirty="0" smtClean="0"/>
                <a:t> 문학의 탄생</a:t>
              </a:r>
              <a:endParaRPr lang="ko-KR" alt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10. </a:t>
            </a:r>
            <a:r>
              <a:rPr lang="ko-KR" altLang="en-US" sz="4000" b="1" dirty="0" smtClean="0"/>
              <a:t>제</a:t>
            </a:r>
            <a:r>
              <a:rPr lang="en-US" altLang="ko-KR" sz="4000" b="1" dirty="0" smtClean="0"/>
              <a:t>2</a:t>
            </a:r>
            <a:r>
              <a:rPr lang="ko-KR" altLang="en-US" sz="4000" b="1" dirty="0" smtClean="0"/>
              <a:t>차 세계대전</a:t>
            </a:r>
            <a:endParaRPr lang="ko-KR" alt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916832"/>
            <a:ext cx="345638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세계공황의 시작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804931"/>
            <a:ext cx="345638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 dirty="0"/>
              <a:t>일본 위기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693030"/>
            <a:ext cx="345638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 dirty="0"/>
              <a:t>중국대륙 침공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581128"/>
            <a:ext cx="345638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 dirty="0"/>
              <a:t>중일전쟁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2368126"/>
            <a:ext cx="345638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 dirty="0"/>
              <a:t>태평양 전쟁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4173302"/>
            <a:ext cx="345638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 dirty="0" smtClean="0"/>
              <a:t>히로시마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나가사키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algn="ctr">
              <a:defRPr/>
            </a:pPr>
            <a:r>
              <a:rPr lang="ko-KR" altLang="en-US" sz="2400" b="1" dirty="0" smtClean="0"/>
              <a:t>원자폭탄 </a:t>
            </a:r>
            <a:r>
              <a:rPr lang="ko-KR" altLang="en-US" sz="2400" b="1" dirty="0"/>
              <a:t>투하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3270714"/>
            <a:ext cx="345638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 dirty="0"/>
              <a:t>미국참전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5445224"/>
            <a:ext cx="345638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 dirty="0"/>
              <a:t>일본의 항복</a:t>
            </a:r>
            <a:r>
              <a:rPr lang="en-US" altLang="ko-KR" sz="2400" b="1" dirty="0"/>
              <a:t>&amp;</a:t>
            </a:r>
            <a:r>
              <a:rPr lang="ko-KR" altLang="en-US" sz="2400" b="1" dirty="0"/>
              <a:t>전쟁 종결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 rot="5400000">
            <a:off x="2232931" y="263691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rot="5400000">
            <a:off x="2232137" y="350021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rot="5400000">
            <a:off x="2234945" y="4367911"/>
            <a:ext cx="42643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rot="5400000">
            <a:off x="6799811" y="3952840"/>
            <a:ext cx="44092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rot="5400000">
            <a:off x="6799810" y="5224761"/>
            <a:ext cx="4409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/>
          <p:cNvCxnSpPr/>
          <p:nvPr/>
        </p:nvCxnSpPr>
        <p:spPr>
          <a:xfrm rot="5400000">
            <a:off x="6799811" y="3050252"/>
            <a:ext cx="44092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hape 151"/>
          <p:cNvCxnSpPr/>
          <p:nvPr/>
        </p:nvCxnSpPr>
        <p:spPr>
          <a:xfrm rot="5400000" flipH="1" flipV="1">
            <a:off x="3414686" y="1417962"/>
            <a:ext cx="2674667" cy="4536504"/>
          </a:xfrm>
          <a:prstGeom prst="curvedConnector5">
            <a:avLst>
              <a:gd name="adj1" fmla="val -40000"/>
              <a:gd name="adj2" fmla="val 48119"/>
              <a:gd name="adj3" fmla="val 1231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2</a:t>
            </a:r>
            <a:r>
              <a:rPr lang="ko-KR" altLang="en-US" sz="4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차 세계대전</a:t>
            </a:r>
            <a:endParaRPr lang="ko-KR" altLang="en-US" sz="4000" b="1" dirty="0">
              <a:latin typeface="+mn-ea"/>
              <a:ea typeface="+mn-ea"/>
            </a:endParaRPr>
          </a:p>
        </p:txBody>
      </p:sp>
      <p:pic>
        <p:nvPicPr>
          <p:cNvPr id="4" name="내용 개체 틀 3" descr="2차세계대전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-50000"/>
          </a:blip>
          <a:stretch>
            <a:fillRect/>
          </a:stretch>
        </p:blipFill>
        <p:spPr>
          <a:xfrm>
            <a:off x="755576" y="1715838"/>
            <a:ext cx="7632848" cy="47000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2</a:t>
            </a:r>
            <a:r>
              <a:rPr lang="ko-KR" altLang="en-US" sz="4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차 세계대전</a:t>
            </a:r>
            <a:endParaRPr lang="ko-KR" altLang="en-US" sz="4000" b="1" dirty="0">
              <a:latin typeface="+mn-ea"/>
              <a:ea typeface="+mn-ea"/>
            </a:endParaRPr>
          </a:p>
        </p:txBody>
      </p:sp>
      <p:pic>
        <p:nvPicPr>
          <p:cNvPr id="3" name="내용 개체 틀 3" descr="히로시마 원폭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628800"/>
            <a:ext cx="7380312" cy="48243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>
                <a:ea typeface="휴먼엑스포" pitchFamily="18" charset="-127"/>
              </a:rPr>
              <a:t>1. </a:t>
            </a:r>
            <a:r>
              <a:rPr lang="ko-KR" altLang="en-US" sz="4000" b="1" dirty="0" smtClean="0">
                <a:ea typeface="휴먼엑스포" pitchFamily="18" charset="-127"/>
              </a:rPr>
              <a:t>메이지 유신</a:t>
            </a:r>
            <a:endParaRPr lang="ko-KR" altLang="en-US" sz="4000" b="1" dirty="0">
              <a:ea typeface="휴먼엑스포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548" y="2780928"/>
            <a:ext cx="446449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2800" b="1" dirty="0"/>
              <a:t>정부는 천황의 </a:t>
            </a:r>
            <a:r>
              <a:rPr lang="ko-KR" altLang="en-US" sz="2800" b="1" dirty="0" smtClean="0"/>
              <a:t>일족▶황족</a:t>
            </a:r>
            <a:endParaRPr lang="en-US" altLang="ko-KR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3501008"/>
            <a:ext cx="453650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2800" b="1" dirty="0"/>
              <a:t>귀족과 </a:t>
            </a:r>
            <a:r>
              <a:rPr lang="ko-KR" altLang="en-US" sz="2800" b="1" dirty="0" err="1" smtClean="0"/>
              <a:t>다이묘</a:t>
            </a:r>
            <a:r>
              <a:rPr lang="ko-KR" altLang="en-US" sz="2800" b="1" dirty="0"/>
              <a:t>▶</a:t>
            </a:r>
            <a:r>
              <a:rPr lang="ko-KR" altLang="en-US" sz="2800" b="1" dirty="0" err="1" smtClean="0"/>
              <a:t>화족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221088"/>
            <a:ext cx="453650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2800" b="1" dirty="0" smtClean="0"/>
              <a:t>무사▶사족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941168"/>
            <a:ext cx="453650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2800" b="1" dirty="0"/>
              <a:t>농민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직인</a:t>
            </a:r>
            <a:r>
              <a:rPr lang="en-US" altLang="ko-KR" sz="2800" b="1" dirty="0"/>
              <a:t>, </a:t>
            </a:r>
            <a:r>
              <a:rPr lang="ko-KR" altLang="en-US" sz="2800" b="1" dirty="0" smtClean="0"/>
              <a:t>상인▶평민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3717032"/>
            <a:ext cx="21602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/>
              <a:t>‘</a:t>
            </a:r>
            <a:r>
              <a:rPr lang="ko-KR" altLang="en-US" sz="2800" b="1" dirty="0"/>
              <a:t>사민평등</a:t>
            </a:r>
            <a:r>
              <a:rPr lang="en-US" altLang="ko-KR" sz="2800" b="1" dirty="0"/>
              <a:t>’ </a:t>
            </a:r>
            <a:endParaRPr lang="en-US" altLang="ko-KR" sz="2800" b="1" dirty="0" smtClean="0"/>
          </a:p>
          <a:p>
            <a:pPr algn="ctr">
              <a:defRPr/>
            </a:pPr>
            <a:r>
              <a:rPr lang="ko-KR" altLang="en-US" sz="2800" b="1" dirty="0" smtClean="0"/>
              <a:t>사상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4577172" y="1844824"/>
            <a:ext cx="64807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844824"/>
            <a:ext cx="3970784" cy="6046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ko-KR" altLang="en-US" dirty="0" smtClean="0"/>
              <a:t>  천황 중심 정치 개혁             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84482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메이지 유신</a:t>
            </a:r>
            <a:endParaRPr lang="ko-KR" altLang="en-US" sz="3200" b="1" dirty="0"/>
          </a:p>
        </p:txBody>
      </p:sp>
      <p:cxnSp>
        <p:nvCxnSpPr>
          <p:cNvPr id="23" name="직선 연결선 22"/>
          <p:cNvCxnSpPr>
            <a:stCxn id="8" idx="3"/>
            <a:endCxn id="13" idx="1"/>
          </p:cNvCxnSpPr>
          <p:nvPr/>
        </p:nvCxnSpPr>
        <p:spPr>
          <a:xfrm>
            <a:off x="4968044" y="3042538"/>
            <a:ext cx="1404156" cy="1151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>
            <a:stCxn id="9" idx="3"/>
            <a:endCxn id="13" idx="1"/>
          </p:cNvCxnSpPr>
          <p:nvPr/>
        </p:nvCxnSpPr>
        <p:spPr>
          <a:xfrm>
            <a:off x="5004048" y="3762618"/>
            <a:ext cx="1368152" cy="431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>
            <a:stCxn id="10" idx="3"/>
            <a:endCxn id="13" idx="1"/>
          </p:cNvCxnSpPr>
          <p:nvPr/>
        </p:nvCxnSpPr>
        <p:spPr>
          <a:xfrm flipV="1">
            <a:off x="5004048" y="4194086"/>
            <a:ext cx="1368152" cy="288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>
            <a:stCxn id="11" idx="3"/>
            <a:endCxn id="13" idx="1"/>
          </p:cNvCxnSpPr>
          <p:nvPr/>
        </p:nvCxnSpPr>
        <p:spPr>
          <a:xfrm flipV="1">
            <a:off x="5004048" y="4194086"/>
            <a:ext cx="1368152" cy="1008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1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4" decel="50000">
                                          <p:stCondLst>
                                            <p:cond delay="33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4">
                                          <p:stCondLst>
                                            <p:cond delay="6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4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4" decel="50000">
                                          <p:stCondLst>
                                            <p:cond delay="8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4">
                                          <p:stCondLst>
                                            <p:cond delay="9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4" decel="50000">
                                          <p:stCondLst>
                                            <p:cond delay="9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3" grpId="0" build="p"/>
      <p:bldP spid="17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감사합니다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6" name="그림 3" descr="박수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6045200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2165184_128333885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32656"/>
            <a:ext cx="1152128" cy="1152128"/>
          </a:xfrm>
          <a:prstGeom prst="rect">
            <a:avLst/>
          </a:prstGeom>
        </p:spPr>
      </p:pic>
      <p:pic>
        <p:nvPicPr>
          <p:cNvPr id="9" name="그림 8" descr="2165184_128333885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60648"/>
            <a:ext cx="115212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7146 L -0.00104 -0.240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229600" cy="1143000"/>
          </a:xfrm>
        </p:spPr>
        <p:txBody>
          <a:bodyPr/>
          <a:lstStyle/>
          <a:p>
            <a:r>
              <a:rPr lang="ko-KR" altLang="en-US" b="1" dirty="0" smtClean="0">
                <a:latin typeface="휴먼엑스포" pitchFamily="18" charset="-127"/>
                <a:ea typeface="휴먼엑스포" pitchFamily="18" charset="-127"/>
              </a:rPr>
              <a:t>감사합니다</a:t>
            </a:r>
            <a:endParaRPr lang="ko-KR" altLang="en-US" b="1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5" name="그림 4" descr="25313220_12674390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988840"/>
            <a:ext cx="5328592" cy="4633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41096 L -0.00104 -0.74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5" descr="하트.png"/>
          <p:cNvPicPr>
            <a:picLocks noChangeAspect="1"/>
          </p:cNvPicPr>
          <p:nvPr/>
        </p:nvPicPr>
        <p:blipFill>
          <a:blip r:embed="rId4" cstate="print"/>
          <a:srcRect l="7813" t="10416" r="17969" b="11458"/>
          <a:stretch>
            <a:fillRect/>
          </a:stretch>
        </p:blipFill>
        <p:spPr bwMode="auto">
          <a:xfrm>
            <a:off x="7429500" y="642938"/>
            <a:ext cx="1357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00063" y="2714625"/>
            <a:ext cx="3095625" cy="3095625"/>
            <a:chOff x="3470" y="0"/>
            <a:chExt cx="1950" cy="1950"/>
          </a:xfrm>
        </p:grpSpPr>
        <p:sp>
          <p:nvSpPr>
            <p:cNvPr id="7178" name="PubPieSlice"/>
            <p:cNvSpPr>
              <a:spLocks noEditPoints="1" noChangeArrowheads="1"/>
            </p:cNvSpPr>
            <p:nvPr/>
          </p:nvSpPr>
          <p:spPr bwMode="auto">
            <a:xfrm>
              <a:off x="3470" y="0"/>
              <a:ext cx="1950" cy="19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8 w 21600"/>
                <a:gd name="T10" fmla="*/ 3168 h 21600"/>
                <a:gd name="T11" fmla="*/ 18432 w 21600"/>
                <a:gd name="T12" fmla="*/ 18432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10800"/>
                  </a:moveTo>
                  <a:cubicBezTo>
                    <a:pt x="0" y="16764"/>
                    <a:pt x="4835" y="21599"/>
                    <a:pt x="10799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007BA6"/>
                </a:gs>
                <a:gs pos="100000">
                  <a:srgbClr val="C1DFE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79" name="Oval 28"/>
            <p:cNvSpPr>
              <a:spLocks noChangeArrowheads="1"/>
            </p:cNvSpPr>
            <p:nvPr/>
          </p:nvSpPr>
          <p:spPr bwMode="auto">
            <a:xfrm>
              <a:off x="3470" y="727"/>
              <a:ext cx="1946" cy="499"/>
            </a:xfrm>
            <a:prstGeom prst="ellipse">
              <a:avLst/>
            </a:prstGeom>
            <a:gradFill rotWithShape="0">
              <a:gsLst>
                <a:gs pos="0">
                  <a:srgbClr val="EEFBFF"/>
                </a:gs>
                <a:gs pos="100000">
                  <a:srgbClr val="ADEA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8" name="PubPieSlice"/>
          <p:cNvSpPr>
            <a:spLocks noEditPoints="1" noChangeArrowheads="1"/>
          </p:cNvSpPr>
          <p:nvPr/>
        </p:nvSpPr>
        <p:spPr bwMode="auto">
          <a:xfrm flipV="1">
            <a:off x="500063" y="2714625"/>
            <a:ext cx="3095625" cy="309562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10800"/>
                </a:moveTo>
                <a:cubicBezTo>
                  <a:pt x="0" y="16764"/>
                  <a:pt x="4835" y="21599"/>
                  <a:pt x="10799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gradFill rotWithShape="0">
            <a:gsLst>
              <a:gs pos="0">
                <a:srgbClr val="007BA6"/>
              </a:gs>
              <a:gs pos="100000">
                <a:srgbClr val="C1DFE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560" y="3861048"/>
            <a:ext cx="2826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b="1" dirty="0" smtClean="0">
                <a:solidFill>
                  <a:srgbClr val="F77509"/>
                </a:solidFill>
                <a:latin typeface="+mn-ea"/>
              </a:rPr>
              <a:t>Thanks ^^</a:t>
            </a:r>
            <a:endParaRPr lang="en-US" altLang="ko-KR" sz="4000" b="1" dirty="0">
              <a:solidFill>
                <a:srgbClr val="F77509"/>
              </a:solidFill>
              <a:latin typeface="+mn-ea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67544" y="2708920"/>
            <a:ext cx="3095625" cy="3106738"/>
            <a:chOff x="219" y="1706"/>
            <a:chExt cx="1950" cy="1957"/>
          </a:xfrm>
        </p:grpSpPr>
        <p:sp>
          <p:nvSpPr>
            <p:cNvPr id="7176" name="PubPieSlice"/>
            <p:cNvSpPr>
              <a:spLocks noEditPoints="1" noChangeArrowheads="1"/>
            </p:cNvSpPr>
            <p:nvPr/>
          </p:nvSpPr>
          <p:spPr bwMode="auto">
            <a:xfrm>
              <a:off x="219" y="1706"/>
              <a:ext cx="1950" cy="19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8 w 21600"/>
                <a:gd name="T10" fmla="*/ 3168 h 21600"/>
                <a:gd name="T11" fmla="*/ 18432 w 21600"/>
                <a:gd name="T12" fmla="*/ 18432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10800"/>
                  </a:moveTo>
                  <a:cubicBezTo>
                    <a:pt x="0" y="16764"/>
                    <a:pt x="4835" y="21599"/>
                    <a:pt x="10799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007BA6"/>
                </a:gs>
                <a:gs pos="100000">
                  <a:srgbClr val="C1DFE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77" name="PubPieSlice"/>
            <p:cNvSpPr>
              <a:spLocks noEditPoints="1" noChangeArrowheads="1"/>
            </p:cNvSpPr>
            <p:nvPr/>
          </p:nvSpPr>
          <p:spPr bwMode="auto">
            <a:xfrm flipV="1">
              <a:off x="219" y="1713"/>
              <a:ext cx="1950" cy="19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8 w 21600"/>
                <a:gd name="T10" fmla="*/ 3168 h 21600"/>
                <a:gd name="T11" fmla="*/ 18432 w 21600"/>
                <a:gd name="T12" fmla="*/ 18432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10800"/>
                  </a:moveTo>
                  <a:cubicBezTo>
                    <a:pt x="0" y="16764"/>
                    <a:pt x="4835" y="21599"/>
                    <a:pt x="10799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007BA6"/>
                </a:gs>
                <a:gs pos="100000">
                  <a:srgbClr val="C1DFE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95936" y="1772816"/>
            <a:ext cx="4714875" cy="336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spcBef>
                <a:spcPct val="50000"/>
              </a:spcBef>
              <a:buClr>
                <a:srgbClr val="FFFF00"/>
              </a:buClr>
              <a:buSzPct val="130000"/>
              <a:buFontTx/>
              <a:buBlip>
                <a:blip r:embed="rId5"/>
              </a:buBlip>
              <a:defRPr/>
            </a:pPr>
            <a:r>
              <a:rPr lang="ko-KR" altLang="en-US" sz="2500" b="1" dirty="0" smtClean="0">
                <a:solidFill>
                  <a:srgbClr val="FF0000"/>
                </a:solidFill>
                <a:latin typeface="+mn-ea"/>
              </a:rPr>
              <a:t>발표  </a:t>
            </a:r>
            <a:endParaRPr lang="en-US" altLang="ko-KR" sz="2500" b="1" dirty="0" smtClean="0">
              <a:solidFill>
                <a:srgbClr val="FF0000"/>
              </a:solidFill>
              <a:latin typeface="+mn-ea"/>
            </a:endParaRPr>
          </a:p>
          <a:p>
            <a:pPr marL="609600" indent="-609600">
              <a:spcBef>
                <a:spcPct val="50000"/>
              </a:spcBef>
              <a:buClr>
                <a:srgbClr val="FFFF00"/>
              </a:buClr>
              <a:buSzPct val="130000"/>
              <a:defRPr/>
            </a:pPr>
            <a:r>
              <a:rPr lang="ko-KR" altLang="en-US" sz="2500" b="1" dirty="0" smtClean="0">
                <a:solidFill>
                  <a:srgbClr val="FF0000"/>
                </a:solidFill>
                <a:latin typeface="+mn-ea"/>
              </a:rPr>
              <a:t> 손창호</a:t>
            </a:r>
            <a:r>
              <a:rPr lang="en-US" altLang="ko-KR" sz="2500" b="1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z="2500" b="1" dirty="0" smtClean="0">
                <a:solidFill>
                  <a:srgbClr val="FF0000"/>
                </a:solidFill>
                <a:latin typeface="+mn-ea"/>
              </a:rPr>
              <a:t>민소라</a:t>
            </a:r>
            <a:endParaRPr lang="en-US" altLang="ko-KR" sz="2500" b="1" dirty="0" smtClean="0">
              <a:solidFill>
                <a:srgbClr val="FF0000"/>
              </a:solidFill>
              <a:latin typeface="+mn-ea"/>
            </a:endParaRPr>
          </a:p>
          <a:p>
            <a:pPr marL="609600" indent="-609600">
              <a:spcBef>
                <a:spcPct val="50000"/>
              </a:spcBef>
              <a:buClr>
                <a:srgbClr val="FFFF00"/>
              </a:buClr>
              <a:buSzPct val="130000"/>
              <a:buFontTx/>
              <a:buBlip>
                <a:blip r:embed="rId5"/>
              </a:buBlip>
              <a:defRPr/>
            </a:pPr>
            <a:r>
              <a:rPr lang="ko-KR" altLang="en-US" sz="25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자료수집 </a:t>
            </a:r>
            <a:endParaRPr lang="en-US" altLang="ko-KR" sz="2500" b="1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609600" indent="-609600">
              <a:spcBef>
                <a:spcPct val="50000"/>
              </a:spcBef>
              <a:buClr>
                <a:srgbClr val="FFFF00"/>
              </a:buClr>
              <a:buSzPct val="130000"/>
              <a:defRPr/>
            </a:pPr>
            <a:r>
              <a:rPr lang="ko-KR" altLang="en-US" sz="25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 김용민</a:t>
            </a:r>
            <a:r>
              <a:rPr lang="en-US" altLang="ko-KR" sz="25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,</a:t>
            </a:r>
            <a:r>
              <a:rPr lang="ko-KR" altLang="en-US" sz="25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박상진</a:t>
            </a:r>
            <a:r>
              <a:rPr lang="en-US" altLang="ko-KR" sz="25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,</a:t>
            </a:r>
            <a:r>
              <a:rPr lang="ko-KR" altLang="en-US" sz="25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정봉수</a:t>
            </a:r>
            <a:r>
              <a:rPr lang="en-US" altLang="ko-KR" sz="25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,              </a:t>
            </a:r>
            <a:endParaRPr lang="en-US" altLang="ko-KR" sz="25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609600" indent="-609600">
              <a:spcBef>
                <a:spcPct val="50000"/>
              </a:spcBef>
              <a:buClr>
                <a:srgbClr val="FFFF00"/>
              </a:buClr>
              <a:buSzPct val="130000"/>
              <a:buFontTx/>
              <a:buBlip>
                <a:blip r:embed="rId5"/>
              </a:buBlip>
              <a:defRPr/>
            </a:pPr>
            <a:r>
              <a:rPr lang="en-US" altLang="ko-KR" sz="2500" b="1" dirty="0" smtClean="0">
                <a:solidFill>
                  <a:srgbClr val="FFC000"/>
                </a:solidFill>
                <a:latin typeface="+mn-ea"/>
              </a:rPr>
              <a:t>P.P.T</a:t>
            </a:r>
          </a:p>
          <a:p>
            <a:pPr marL="609600" indent="-609600">
              <a:spcBef>
                <a:spcPct val="50000"/>
              </a:spcBef>
              <a:buClr>
                <a:srgbClr val="FFFF00"/>
              </a:buClr>
              <a:buSzPct val="130000"/>
              <a:defRPr/>
            </a:pPr>
            <a:r>
              <a:rPr lang="ko-KR" altLang="en-US" sz="2500" b="1" dirty="0" smtClean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sz="2500" b="1" dirty="0" err="1" smtClean="0">
                <a:solidFill>
                  <a:srgbClr val="FFC000"/>
                </a:solidFill>
                <a:latin typeface="+mn-ea"/>
              </a:rPr>
              <a:t>조여한</a:t>
            </a:r>
            <a:r>
              <a:rPr lang="en-US" altLang="ko-KR" sz="2500" b="1" dirty="0" smtClean="0">
                <a:solidFill>
                  <a:srgbClr val="FFC000"/>
                </a:solidFill>
                <a:latin typeface="+mn-ea"/>
              </a:rPr>
              <a:t>,</a:t>
            </a:r>
            <a:r>
              <a:rPr lang="ko-KR" altLang="en-US" sz="2500" b="1" dirty="0" smtClean="0">
                <a:solidFill>
                  <a:srgbClr val="FFC000"/>
                </a:solidFill>
                <a:latin typeface="+mn-ea"/>
              </a:rPr>
              <a:t>서보경</a:t>
            </a:r>
            <a:endParaRPr lang="en-US" altLang="ko-KR" sz="2500" b="1" dirty="0">
              <a:solidFill>
                <a:srgbClr val="FFC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3.33333E-6 -0.2256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8" presetClass="exit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00035 -0.3347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C 0.00712 -0.00463 0.03316 -0.00926 0.04219 -0.00926 C 0.10034 -0.00926 0.15972 0.06574 0.15972 0.1419 C 0.15972 0.10324 0.18958 0.06574 0.21788 0.06574 C 0.24739 0.06574 0.27569 0.10394 0.27569 0.1419 C 0.27569 0.12269 0.29045 0.10324 0.30538 0.10324 C 0.32031 0.10324 0.33541 0.12222 0.33541 0.1419 C 0.33541 0.13171 0.34253 0.12269 0.35017 0.12269 C 0.35746 0.12269 0.36493 0.13218 0.36493 0.1419 C 0.36493 0.13634 0.36892 0.13171 0.37222 0.13171 C 0.3743 0.13171 0.38003 0.13634 0.38003 0.1419 C 0.38003 0.13889 0.38194 0.13634 0.38368 0.13634 C 0.38368 0.13704 0.38767 0.13889 0.38767 0.1419 C 0.38767 0.14005 0.38767 0.13889 0.38941 0.13889 C 0.38941 0.13959 0.39166 0.14028 0.39166 0.1419 C 0.39166 0.14074 0.39166 0.14005 0.39166 0.13959 C 0.3934 0.13959 0.3934 0.14028 0.3934 0.14074 C 0.39531 0.14074 0.39531 0.14028 0.39531 0.13959 C 0.39774 0.13959 0.39774 0.14028 0.39774 0.14074 " pathEditMode="relative" rAng="0" ptsTypes="fffffffffffffffffff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33472 L -0.00035 -0.208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2. </a:t>
            </a:r>
            <a:r>
              <a:rPr lang="ko-KR" altLang="en-US" b="1" dirty="0" smtClean="0"/>
              <a:t>강국으로 만들기 위한 </a:t>
            </a:r>
            <a:r>
              <a:rPr lang="en-US" altLang="ko-KR" b="1" dirty="0" smtClean="0"/>
              <a:t>“</a:t>
            </a:r>
            <a:r>
              <a:rPr lang="ko-KR" altLang="en-US" b="1" dirty="0" smtClean="0"/>
              <a:t>부국강병</a:t>
            </a:r>
            <a:r>
              <a:rPr lang="en-US" altLang="ko-KR" b="1" dirty="0" smtClean="0"/>
              <a:t>”</a:t>
            </a:r>
            <a:endParaRPr lang="ko-KR" altLang="en-US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2699792" y="1988840"/>
            <a:ext cx="5569977" cy="2232247"/>
            <a:chOff x="1761860" y="100608"/>
            <a:chExt cx="5569977" cy="2504433"/>
          </a:xfrm>
        </p:grpSpPr>
        <p:sp>
          <p:nvSpPr>
            <p:cNvPr id="19" name="오른쪽 화살표 18"/>
            <p:cNvSpPr/>
            <p:nvPr/>
          </p:nvSpPr>
          <p:spPr>
            <a:xfrm>
              <a:off x="1761860" y="100608"/>
              <a:ext cx="5569977" cy="250443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오른쪽 화살표 4"/>
            <p:cNvSpPr/>
            <p:nvPr/>
          </p:nvSpPr>
          <p:spPr>
            <a:xfrm>
              <a:off x="2231441" y="532656"/>
              <a:ext cx="4630815" cy="1878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b="1" kern="1200" dirty="0" smtClean="0"/>
                <a:t>기계</a:t>
              </a:r>
              <a:r>
                <a:rPr lang="en-US" altLang="ko-KR" sz="2000" b="1" kern="1200" dirty="0" smtClean="0"/>
                <a:t>, </a:t>
              </a:r>
              <a:r>
                <a:rPr lang="ko-KR" altLang="en-US" sz="2000" b="1" kern="1200" dirty="0" smtClean="0"/>
                <a:t>기술의 진보</a:t>
              </a:r>
              <a:endParaRPr lang="ko-KR" altLang="en-US" sz="2000" b="1" kern="1200" dirty="0"/>
            </a:p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b="1" kern="1200" dirty="0" smtClean="0"/>
                <a:t>병기 공장</a:t>
              </a:r>
              <a:r>
                <a:rPr lang="en-US" altLang="ko-KR" sz="2000" b="1" kern="1200" dirty="0" smtClean="0"/>
                <a:t>, </a:t>
              </a:r>
              <a:r>
                <a:rPr lang="ko-KR" altLang="en-US" sz="2000" b="1" kern="1200" dirty="0" smtClean="0"/>
                <a:t>방영 공장 설립</a:t>
              </a:r>
              <a:endParaRPr lang="ko-KR" altLang="en-US" sz="2000" b="1" kern="1200" dirty="0"/>
            </a:p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b="1" kern="1200" dirty="0" smtClean="0"/>
                <a:t>전신</a:t>
              </a:r>
              <a:r>
                <a:rPr lang="en-US" altLang="ko-KR" sz="2000" b="1" kern="1200" dirty="0" smtClean="0"/>
                <a:t>, </a:t>
              </a:r>
              <a:r>
                <a:rPr lang="ko-KR" altLang="en-US" sz="2000" b="1" kern="1200" dirty="0" smtClean="0"/>
                <a:t>우편설비 갖춤</a:t>
              </a:r>
              <a:r>
                <a:rPr lang="en-US" altLang="ko-KR" sz="2000" b="1" kern="1200" dirty="0" smtClean="0"/>
                <a:t>, </a:t>
              </a:r>
              <a:r>
                <a:rPr lang="ko-KR" altLang="en-US" sz="2000" b="1" kern="1200" dirty="0" smtClean="0"/>
                <a:t>철도 건설</a:t>
              </a:r>
              <a:endParaRPr lang="ko-KR" altLang="en-US" sz="2000" b="1" kern="1200" dirty="0"/>
            </a:p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ko-KR" sz="2000" b="1" kern="1200" dirty="0" smtClean="0"/>
                <a:t>‘</a:t>
              </a:r>
              <a:r>
                <a:rPr lang="ko-KR" altLang="en-US" sz="2000" b="1" kern="1200" dirty="0" smtClean="0"/>
                <a:t>엔</a:t>
              </a:r>
              <a:r>
                <a:rPr lang="en-US" altLang="ko-KR" sz="2000" b="1" kern="1200" dirty="0" smtClean="0"/>
                <a:t>, </a:t>
              </a:r>
              <a:r>
                <a:rPr lang="ko-KR" altLang="en-US" sz="2000" b="1" kern="1200" dirty="0" smtClean="0"/>
                <a:t>센</a:t>
              </a:r>
              <a:r>
                <a:rPr lang="en-US" altLang="ko-KR" sz="2000" b="1" kern="1200" dirty="0" smtClean="0"/>
                <a:t>, </a:t>
              </a:r>
              <a:r>
                <a:rPr lang="ko-KR" altLang="en-US" sz="2000" b="1" kern="1200" dirty="0" smtClean="0"/>
                <a:t>리</a:t>
              </a:r>
              <a:r>
                <a:rPr lang="en-US" altLang="ko-KR" sz="2000" b="1" kern="1200" dirty="0" smtClean="0"/>
                <a:t>’ </a:t>
              </a:r>
              <a:r>
                <a:rPr lang="ko-KR" altLang="en-US" sz="2000" b="1" kern="1200" dirty="0" smtClean="0"/>
                <a:t>새로운 화폐제도</a:t>
              </a:r>
              <a:endParaRPr lang="ko-KR" altLang="en-US" sz="2000" b="1" kern="1200" dirty="0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2699792" y="4221088"/>
            <a:ext cx="5569977" cy="2232247"/>
            <a:chOff x="1761860" y="100608"/>
            <a:chExt cx="5569977" cy="2504433"/>
          </a:xfrm>
        </p:grpSpPr>
        <p:sp>
          <p:nvSpPr>
            <p:cNvPr id="22" name="오른쪽 화살표 21"/>
            <p:cNvSpPr/>
            <p:nvPr/>
          </p:nvSpPr>
          <p:spPr>
            <a:xfrm>
              <a:off x="1761860" y="100608"/>
              <a:ext cx="5569977" cy="250443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오른쪽 화살표 4"/>
            <p:cNvSpPr/>
            <p:nvPr/>
          </p:nvSpPr>
          <p:spPr>
            <a:xfrm>
              <a:off x="2231441" y="532656"/>
              <a:ext cx="4630815" cy="1878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b="1" kern="1200" dirty="0" err="1" smtClean="0"/>
                <a:t>징병령</a:t>
              </a:r>
              <a:endParaRPr lang="en-US" altLang="ko-KR" sz="2000" b="1" dirty="0"/>
            </a:p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b="1" dirty="0" smtClean="0"/>
                <a:t>일본은행 설립</a:t>
              </a:r>
              <a:endParaRPr lang="en-US" altLang="ko-KR" sz="2000" b="1" dirty="0" smtClean="0"/>
            </a:p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b="1" dirty="0" smtClean="0"/>
                <a:t>지조개정을 실시</a:t>
              </a:r>
            </a:p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ko-KR" altLang="en-US" sz="2000" b="1" kern="12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95536" y="2412466"/>
            <a:ext cx="216024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2800" b="1" dirty="0" smtClean="0">
              <a:latin typeface="+mn-ea"/>
            </a:endParaRPr>
          </a:p>
          <a:p>
            <a:pPr algn="ctr">
              <a:defRPr/>
            </a:pPr>
            <a:r>
              <a:rPr lang="ko-KR" altLang="en-US" sz="3000" b="1" dirty="0" err="1" smtClean="0">
                <a:solidFill>
                  <a:schemeClr val="bg1"/>
                </a:solidFill>
                <a:latin typeface="+mn-ea"/>
              </a:rPr>
              <a:t>부국책</a:t>
            </a:r>
            <a:endParaRPr lang="en-US" altLang="ko-KR" sz="3000" b="1" dirty="0" smtClean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endParaRPr lang="ko-KR" altLang="en-US" sz="2800" b="1" dirty="0"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4644714"/>
            <a:ext cx="216024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2800" b="1" dirty="0" smtClean="0">
              <a:latin typeface="+mn-ea"/>
            </a:endParaRPr>
          </a:p>
          <a:p>
            <a:pPr algn="ctr">
              <a:defRPr/>
            </a:pPr>
            <a:r>
              <a:rPr lang="ko-KR" altLang="en-US" sz="3000" b="1" dirty="0" err="1" smtClean="0">
                <a:solidFill>
                  <a:schemeClr val="bg1"/>
                </a:solidFill>
                <a:latin typeface="+mn-ea"/>
              </a:rPr>
              <a:t>강병책</a:t>
            </a:r>
            <a:endParaRPr lang="en-US" altLang="ko-KR" sz="3000" b="1" dirty="0" smtClean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endParaRPr lang="ko-KR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그 밖에 부국강병의 내용들</a:t>
            </a:r>
            <a:endParaRPr lang="ko-KR" alt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780928"/>
            <a:ext cx="59046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dirty="0"/>
              <a:t>학제의 변화</a:t>
            </a:r>
            <a:endParaRPr lang="en-US" altLang="ko-K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2060848"/>
            <a:ext cx="59046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dirty="0"/>
              <a:t>신분제도의 폐지</a:t>
            </a:r>
            <a:endParaRPr lang="en-US" altLang="ko-K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3501008"/>
            <a:ext cx="59046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dirty="0"/>
              <a:t>영토경계의 확정</a:t>
            </a:r>
            <a:endParaRPr lang="en-US" altLang="ko-K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4221088"/>
            <a:ext cx="59046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dirty="0"/>
              <a:t>자유민권운동의 확산</a:t>
            </a:r>
            <a:endParaRPr lang="en-US" altLang="ko-K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5013176"/>
            <a:ext cx="59046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dirty="0"/>
              <a:t>메이지 헌법의 공포</a:t>
            </a:r>
            <a:endParaRPr lang="en-US" altLang="ko-KR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5661248"/>
            <a:ext cx="59046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dirty="0"/>
              <a:t>선거제도의 정비</a:t>
            </a:r>
            <a:endParaRPr lang="en-US" altLang="ko-K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3. </a:t>
            </a:r>
            <a:r>
              <a:rPr lang="ko-KR" altLang="en-US" sz="4000" b="1" dirty="0" smtClean="0"/>
              <a:t>문명개화</a:t>
            </a:r>
            <a:endParaRPr lang="ko-KR" alt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236512"/>
            <a:ext cx="108012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200" b="1" dirty="0" smtClean="0">
                <a:solidFill>
                  <a:schemeClr val="bg1"/>
                </a:solidFill>
              </a:rPr>
              <a:t>교육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3042053"/>
            <a:ext cx="108012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200" b="1" dirty="0">
                <a:solidFill>
                  <a:schemeClr val="bg1"/>
                </a:solidFill>
              </a:rPr>
              <a:t>문화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847594"/>
            <a:ext cx="108012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200" b="1" dirty="0">
                <a:solidFill>
                  <a:schemeClr val="bg1"/>
                </a:solidFill>
              </a:rPr>
              <a:t>생활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653136"/>
            <a:ext cx="108012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200" b="1" dirty="0">
                <a:solidFill>
                  <a:schemeClr val="bg1"/>
                </a:solidFill>
              </a:rPr>
              <a:t>사상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051720" y="2132856"/>
            <a:ext cx="6048672" cy="792087"/>
            <a:chOff x="2051720" y="2132856"/>
            <a:chExt cx="6048672" cy="792087"/>
          </a:xfrm>
        </p:grpSpPr>
        <p:sp>
          <p:nvSpPr>
            <p:cNvPr id="5" name="오른쪽 화살표 4"/>
            <p:cNvSpPr/>
            <p:nvPr/>
          </p:nvSpPr>
          <p:spPr>
            <a:xfrm>
              <a:off x="2051720" y="2132856"/>
              <a:ext cx="6048672" cy="79208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ln>
              <a:solidFill>
                <a:schemeClr val="accent2">
                  <a:lumMod val="20000"/>
                  <a:lumOff val="8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2087724" y="2313456"/>
              <a:ext cx="59766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smtClean="0"/>
                <a:t>학교제도 재정</a:t>
              </a:r>
              <a:r>
                <a:rPr lang="en-US" altLang="ko-KR" sz="2200" b="1" dirty="0" smtClean="0"/>
                <a:t>, </a:t>
              </a:r>
              <a:r>
                <a:rPr lang="ko-KR" altLang="en-US" sz="2200" b="1" dirty="0" smtClean="0"/>
                <a:t>국민 모두에게 교육 기회 제공</a:t>
              </a:r>
              <a:r>
                <a:rPr lang="ko-KR" altLang="en-US" dirty="0" smtClean="0"/>
                <a:t>                                                                                             </a:t>
              </a:r>
              <a:endParaRPr lang="ko-KR" altLang="en-US" dirty="0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051720" y="2924944"/>
            <a:ext cx="6048672" cy="792087"/>
            <a:chOff x="2051720" y="2132856"/>
            <a:chExt cx="6048672" cy="792087"/>
          </a:xfrm>
        </p:grpSpPr>
        <p:sp>
          <p:nvSpPr>
            <p:cNvPr id="16" name="오른쪽 화살표 15"/>
            <p:cNvSpPr/>
            <p:nvPr/>
          </p:nvSpPr>
          <p:spPr>
            <a:xfrm>
              <a:off x="2051720" y="2132856"/>
              <a:ext cx="6048672" cy="79208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ln>
              <a:solidFill>
                <a:schemeClr val="accent2">
                  <a:lumMod val="20000"/>
                  <a:lumOff val="8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2087724" y="2313456"/>
              <a:ext cx="59766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smtClean="0"/>
                <a:t>서양 문화 도입</a:t>
              </a:r>
              <a:r>
                <a:rPr lang="ko-KR" altLang="en-US" dirty="0" smtClean="0"/>
                <a:t>                                                                                             </a:t>
              </a:r>
              <a:endParaRPr lang="ko-KR" altLang="en-US" dirty="0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051720" y="3717032"/>
            <a:ext cx="6048672" cy="792087"/>
            <a:chOff x="2051720" y="2132856"/>
            <a:chExt cx="6048672" cy="792087"/>
          </a:xfrm>
        </p:grpSpPr>
        <p:sp>
          <p:nvSpPr>
            <p:cNvPr id="19" name="오른쪽 화살표 18"/>
            <p:cNvSpPr/>
            <p:nvPr/>
          </p:nvSpPr>
          <p:spPr>
            <a:xfrm>
              <a:off x="2051720" y="2132856"/>
              <a:ext cx="6048672" cy="79208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ln>
              <a:solidFill>
                <a:schemeClr val="accent2">
                  <a:lumMod val="20000"/>
                  <a:lumOff val="8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2087724" y="2313456"/>
              <a:ext cx="59766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smtClean="0"/>
                <a:t>단발령</a:t>
              </a:r>
              <a:r>
                <a:rPr lang="en-US" altLang="ko-KR" sz="2200" b="1" dirty="0" smtClean="0"/>
                <a:t>, </a:t>
              </a:r>
              <a:r>
                <a:rPr lang="ko-KR" altLang="en-US" sz="2200" b="1" dirty="0" smtClean="0"/>
                <a:t>일요일 </a:t>
              </a:r>
              <a:r>
                <a:rPr lang="ko-KR" altLang="en-US" sz="2200" b="1" dirty="0" err="1" smtClean="0"/>
                <a:t>휴일제</a:t>
              </a:r>
              <a:r>
                <a:rPr lang="en-US" altLang="ko-KR" sz="2200" b="1" dirty="0" smtClean="0"/>
                <a:t>, </a:t>
              </a:r>
              <a:r>
                <a:rPr lang="ko-KR" altLang="en-US" sz="2200" b="1" dirty="0" smtClean="0"/>
                <a:t>서양식복장 등</a:t>
              </a:r>
              <a:r>
                <a:rPr lang="ko-KR" altLang="en-US" b="1" dirty="0" smtClean="0"/>
                <a:t>  </a:t>
              </a:r>
              <a:r>
                <a:rPr lang="ko-KR" altLang="en-US" dirty="0" smtClean="0"/>
                <a:t>                                                                                          </a:t>
              </a:r>
              <a:endParaRPr lang="ko-KR" altLang="en-US" dirty="0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2051720" y="4509120"/>
            <a:ext cx="6048672" cy="792087"/>
            <a:chOff x="2051720" y="2132856"/>
            <a:chExt cx="6048672" cy="792087"/>
          </a:xfrm>
        </p:grpSpPr>
        <p:sp>
          <p:nvSpPr>
            <p:cNvPr id="22" name="오른쪽 화살표 21"/>
            <p:cNvSpPr/>
            <p:nvPr/>
          </p:nvSpPr>
          <p:spPr>
            <a:xfrm>
              <a:off x="2051720" y="2132856"/>
              <a:ext cx="6048672" cy="79208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ln>
              <a:solidFill>
                <a:schemeClr val="accent2">
                  <a:lumMod val="20000"/>
                  <a:lumOff val="8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2087724" y="2313456"/>
              <a:ext cx="59766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smtClean="0"/>
                <a:t>자유주의</a:t>
              </a:r>
              <a:r>
                <a:rPr lang="en-US" altLang="ko-KR" sz="2200" b="1" dirty="0" smtClean="0"/>
                <a:t>, </a:t>
              </a:r>
              <a:r>
                <a:rPr lang="ko-KR" altLang="en-US" sz="2200" b="1" dirty="0" smtClean="0"/>
                <a:t>민주주의 근대사상 유입                                                       </a:t>
              </a:r>
              <a:endParaRPr lang="ko-KR" altLang="en-US" sz="2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4. </a:t>
            </a:r>
            <a:r>
              <a:rPr lang="ko-KR" altLang="en-US" sz="4000" b="1" dirty="0" err="1" smtClean="0"/>
              <a:t>번벌정치</a:t>
            </a:r>
            <a:endParaRPr lang="ko-KR" alt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2060848"/>
            <a:ext cx="4967992" cy="46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 dirty="0" err="1" smtClean="0">
                <a:solidFill>
                  <a:schemeClr val="tx1"/>
                </a:solidFill>
              </a:rPr>
              <a:t>사쓰마와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400" b="1" dirty="0" err="1">
                <a:solidFill>
                  <a:schemeClr val="tx1"/>
                </a:solidFill>
              </a:rPr>
              <a:t>조슈</a:t>
            </a:r>
            <a:r>
              <a:rPr lang="ko-KR" altLang="en-US" sz="2400" b="1" dirty="0">
                <a:solidFill>
                  <a:schemeClr val="tx1"/>
                </a:solidFill>
              </a:rPr>
              <a:t> 출신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044957"/>
            <a:ext cx="5040000" cy="46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 dirty="0"/>
              <a:t>메이지 정부 요직을 차지</a:t>
            </a:r>
            <a:endParaRPr lang="en-US" altLang="ko-KR" sz="2400" b="1" dirty="0" smtClean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4029066"/>
            <a:ext cx="5040000" cy="46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b="1" dirty="0"/>
              <a:t>다른 번 </a:t>
            </a:r>
            <a:r>
              <a:rPr lang="ko-KR" altLang="en-US" sz="2400" b="1" dirty="0" smtClean="0"/>
              <a:t>출신 소외</a:t>
            </a:r>
            <a:endParaRPr lang="en-US" altLang="ko-KR" sz="2400" b="1" dirty="0" smtClean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013176"/>
            <a:ext cx="5040000" cy="10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200" b="1" dirty="0">
                <a:solidFill>
                  <a:schemeClr val="bg1"/>
                </a:solidFill>
              </a:rPr>
              <a:t>한론 등장 </a:t>
            </a:r>
            <a:endParaRPr lang="en-US" altLang="ko-KR" sz="3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ko-KR" sz="3200" b="1" dirty="0" smtClean="0">
                <a:solidFill>
                  <a:schemeClr val="bg1"/>
                </a:solidFill>
              </a:rPr>
              <a:t>&amp; </a:t>
            </a:r>
            <a:r>
              <a:rPr lang="ko-KR" altLang="en-US" sz="3200" b="1" dirty="0" err="1" smtClean="0">
                <a:solidFill>
                  <a:schemeClr val="bg1"/>
                </a:solidFill>
              </a:rPr>
              <a:t>카고시마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</a:rPr>
              <a:t>반란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4283968" y="2636912"/>
            <a:ext cx="360040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4283968" y="3645024"/>
            <a:ext cx="360040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>
            <a:off x="4283968" y="4581128"/>
            <a:ext cx="360040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정한론</a:t>
            </a:r>
            <a:endParaRPr lang="ko-KR" altLang="en-US" sz="4000" b="1" dirty="0">
              <a:latin typeface="+mn-ea"/>
              <a:ea typeface="+mn-ea"/>
            </a:endParaRPr>
          </a:p>
        </p:txBody>
      </p:sp>
      <p:pic>
        <p:nvPicPr>
          <p:cNvPr id="4" name="내용 개체 틀 3" descr="정한론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5" y="1556793"/>
            <a:ext cx="7668000" cy="485242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5. </a:t>
            </a:r>
            <a:r>
              <a:rPr lang="ko-KR" altLang="en-US" sz="4000" b="1" dirty="0" smtClean="0"/>
              <a:t>입헌정치</a:t>
            </a:r>
            <a:endParaRPr lang="ko-KR" altLang="en-US" sz="40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785786" y="2071678"/>
            <a:ext cx="7286676" cy="1285884"/>
            <a:chOff x="1930746" y="2132856"/>
            <a:chExt cx="6169646" cy="79208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오른쪽 화살표 7"/>
            <p:cNvSpPr/>
            <p:nvPr/>
          </p:nvSpPr>
          <p:spPr>
            <a:xfrm>
              <a:off x="2051720" y="2132856"/>
              <a:ext cx="6048672" cy="79208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1930746" y="2352880"/>
              <a:ext cx="5976665" cy="29385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ko-KR" altLang="en-US" sz="2500" b="1" dirty="0" smtClean="0"/>
                <a:t>근대 사상의 영향 ▶ 자유</a:t>
              </a:r>
              <a:r>
                <a:rPr lang="en-US" altLang="ko-KR" sz="2500" b="1" dirty="0" smtClean="0"/>
                <a:t>, </a:t>
              </a:r>
              <a:r>
                <a:rPr lang="ko-KR" altLang="en-US" sz="2500" b="1" dirty="0" smtClean="0"/>
                <a:t>평등</a:t>
              </a:r>
              <a:r>
                <a:rPr lang="en-US" altLang="ko-KR" sz="2500" b="1" dirty="0" smtClean="0"/>
                <a:t>, </a:t>
              </a:r>
              <a:r>
                <a:rPr lang="ko-KR" altLang="en-US" sz="2500" b="1" dirty="0" smtClean="0"/>
                <a:t>민권 사상 보급</a:t>
              </a:r>
              <a:endParaRPr lang="en-US" altLang="ko-KR" sz="25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85786" y="3393281"/>
            <a:ext cx="7286676" cy="1285884"/>
            <a:chOff x="1930746" y="2132856"/>
            <a:chExt cx="6169646" cy="79208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오른쪽 화살표 10"/>
            <p:cNvSpPr/>
            <p:nvPr/>
          </p:nvSpPr>
          <p:spPr>
            <a:xfrm>
              <a:off x="2051720" y="2132856"/>
              <a:ext cx="6048672" cy="79208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930746" y="2352880"/>
              <a:ext cx="5976664" cy="29385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ko-KR" altLang="en-US" sz="2500" b="1" dirty="0" smtClean="0"/>
                <a:t>독일 헌법을 기초 ▶ 대일본제국헌법 공포</a:t>
              </a:r>
              <a:endParaRPr lang="en-US" altLang="ko-KR" sz="25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85786" y="4714884"/>
            <a:ext cx="7286676" cy="1285884"/>
            <a:chOff x="1930746" y="2132856"/>
            <a:chExt cx="6169646" cy="79208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오른쪽 화살표 13"/>
            <p:cNvSpPr/>
            <p:nvPr/>
          </p:nvSpPr>
          <p:spPr>
            <a:xfrm>
              <a:off x="2051720" y="2132856"/>
              <a:ext cx="6048672" cy="79208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1930746" y="2352880"/>
              <a:ext cx="5976664" cy="30333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ko-KR" altLang="en-US" sz="2500" b="1" dirty="0" smtClean="0"/>
                <a:t>제국 의회 개설</a:t>
              </a:r>
              <a:endParaRPr lang="en-US" altLang="ko-KR" sz="25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6. </a:t>
            </a:r>
            <a:r>
              <a:rPr lang="ko-KR" altLang="en-US" sz="4000" b="1" dirty="0" smtClean="0"/>
              <a:t>자본주의의 발전</a:t>
            </a:r>
            <a:endParaRPr lang="ko-KR" altLang="en-US" sz="4000" b="1" dirty="0"/>
          </a:p>
        </p:txBody>
      </p:sp>
      <p:sp>
        <p:nvSpPr>
          <p:cNvPr id="6" name="오른쪽 화살표 4"/>
          <p:cNvSpPr/>
          <p:nvPr/>
        </p:nvSpPr>
        <p:spPr>
          <a:xfrm>
            <a:off x="3169373" y="4606180"/>
            <a:ext cx="4630815" cy="16741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algn="l" defTabSz="8890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ko-KR" altLang="en-US" sz="2000" b="1" kern="1200" dirty="0"/>
          </a:p>
        </p:txBody>
      </p:sp>
      <p:grpSp>
        <p:nvGrpSpPr>
          <p:cNvPr id="8" name="그룹 7"/>
          <p:cNvGrpSpPr/>
          <p:nvPr/>
        </p:nvGrpSpPr>
        <p:grpSpPr>
          <a:xfrm>
            <a:off x="827584" y="2060848"/>
            <a:ext cx="7416824" cy="936103"/>
            <a:chOff x="1761860" y="100608"/>
            <a:chExt cx="5569977" cy="250443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" name="오른쪽 화살표 8"/>
            <p:cNvSpPr/>
            <p:nvPr/>
          </p:nvSpPr>
          <p:spPr>
            <a:xfrm>
              <a:off x="1761860" y="100608"/>
              <a:ext cx="5569977" cy="2504433"/>
            </a:xfrm>
            <a:prstGeom prst="rightArrow">
              <a:avLst>
                <a:gd name="adj1" fmla="val 75000"/>
                <a:gd name="adj2" fmla="val 5000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오른쪽 화살표 4"/>
            <p:cNvSpPr/>
            <p:nvPr/>
          </p:nvSpPr>
          <p:spPr>
            <a:xfrm>
              <a:off x="2231441" y="678552"/>
              <a:ext cx="4630815" cy="173242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r>
                <a:rPr lang="ko-KR" altLang="en-US" sz="2800" b="1" dirty="0" smtClean="0"/>
                <a:t>서양의 자본주의의 적극적인 도입</a:t>
              </a:r>
              <a:endParaRPr lang="en-US" altLang="ko-KR" sz="2800" b="1" dirty="0" smtClean="0"/>
            </a:p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ko-KR" altLang="en-US" sz="2000" b="1" kern="1200" dirty="0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27584" y="3020954"/>
            <a:ext cx="7416824" cy="936103"/>
            <a:chOff x="1761860" y="100608"/>
            <a:chExt cx="5569977" cy="250443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1" name="오른쪽 화살표 20"/>
            <p:cNvSpPr/>
            <p:nvPr/>
          </p:nvSpPr>
          <p:spPr>
            <a:xfrm>
              <a:off x="1761860" y="100608"/>
              <a:ext cx="5569977" cy="2504433"/>
            </a:xfrm>
            <a:prstGeom prst="rightArrow">
              <a:avLst>
                <a:gd name="adj1" fmla="val 75000"/>
                <a:gd name="adj2" fmla="val 5000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오른쪽 화살표 4"/>
            <p:cNvSpPr/>
            <p:nvPr/>
          </p:nvSpPr>
          <p:spPr>
            <a:xfrm>
              <a:off x="2231441" y="678552"/>
              <a:ext cx="4630815" cy="173242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r>
                <a:rPr lang="ko-KR" altLang="en-US" sz="2800" b="1" dirty="0" smtClean="0"/>
                <a:t>방적업</a:t>
              </a:r>
              <a:r>
                <a:rPr lang="en-US" altLang="ko-KR" sz="2800" b="1" dirty="0" smtClean="0"/>
                <a:t>, </a:t>
              </a:r>
              <a:r>
                <a:rPr lang="ko-KR" altLang="en-US" sz="2800" b="1" dirty="0" err="1" smtClean="0"/>
                <a:t>제사업</a:t>
              </a:r>
              <a:r>
                <a:rPr lang="ko-KR" altLang="en-US" sz="2800" b="1" dirty="0" smtClean="0"/>
                <a:t> 등의 기계화</a:t>
              </a:r>
              <a:endParaRPr lang="ko-KR" altLang="en-US" sz="2000" b="1" kern="1200" dirty="0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827584" y="3981060"/>
            <a:ext cx="7416824" cy="936103"/>
            <a:chOff x="1761860" y="100608"/>
            <a:chExt cx="5569977" cy="250443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4" name="오른쪽 화살표 23"/>
            <p:cNvSpPr/>
            <p:nvPr/>
          </p:nvSpPr>
          <p:spPr>
            <a:xfrm>
              <a:off x="1761860" y="100608"/>
              <a:ext cx="5569977" cy="2504433"/>
            </a:xfrm>
            <a:prstGeom prst="rightArrow">
              <a:avLst>
                <a:gd name="adj1" fmla="val 75000"/>
                <a:gd name="adj2" fmla="val 5000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오른쪽 화살표 4"/>
            <p:cNvSpPr/>
            <p:nvPr/>
          </p:nvSpPr>
          <p:spPr>
            <a:xfrm>
              <a:off x="2231441" y="678552"/>
              <a:ext cx="4630815" cy="1732427"/>
            </a:xfrm>
            <a:prstGeom prst="rect">
              <a:avLst/>
            </a:prstGeom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r>
                <a:rPr lang="ko-KR" altLang="en-US" sz="2800" b="1" dirty="0" smtClean="0"/>
                <a:t>청일</a:t>
              </a:r>
              <a:r>
                <a:rPr lang="en-US" altLang="ko-KR" sz="2800" b="1" dirty="0" smtClean="0"/>
                <a:t>, </a:t>
              </a:r>
              <a:r>
                <a:rPr lang="ko-KR" altLang="en-US" sz="2800" b="1" dirty="0" err="1" smtClean="0"/>
                <a:t>러일</a:t>
              </a:r>
              <a:r>
                <a:rPr lang="ko-KR" altLang="en-US" sz="2800" b="1" dirty="0" smtClean="0"/>
                <a:t> 전쟁 이후의 중공업 발달</a:t>
              </a:r>
              <a:endParaRPr lang="ko-KR" altLang="en-US" sz="2000" b="1" kern="1200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827584" y="4941167"/>
            <a:ext cx="7416824" cy="936103"/>
            <a:chOff x="1761860" y="100608"/>
            <a:chExt cx="5569977" cy="250443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7" name="오른쪽 화살표 26"/>
            <p:cNvSpPr/>
            <p:nvPr/>
          </p:nvSpPr>
          <p:spPr>
            <a:xfrm>
              <a:off x="1761860" y="100608"/>
              <a:ext cx="5569977" cy="2504433"/>
            </a:xfrm>
            <a:prstGeom prst="rightArrow">
              <a:avLst>
                <a:gd name="adj1" fmla="val 75000"/>
                <a:gd name="adj2" fmla="val 50000"/>
              </a:avLst>
            </a:prstGeom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오른쪽 화살표 4"/>
            <p:cNvSpPr/>
            <p:nvPr/>
          </p:nvSpPr>
          <p:spPr>
            <a:xfrm>
              <a:off x="2231440" y="678552"/>
              <a:ext cx="4938164" cy="173242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r>
                <a:rPr lang="ko-KR" altLang="en-US" sz="2800" b="1" dirty="0" smtClean="0"/>
                <a:t>자본주의 발달 </a:t>
              </a:r>
              <a:r>
                <a:rPr lang="en-US" altLang="ko-KR" sz="2800" b="1" dirty="0" smtClean="0"/>
                <a:t>&amp;</a:t>
              </a:r>
              <a:r>
                <a:rPr lang="ko-KR" altLang="en-US" sz="2800" b="1" dirty="0" smtClean="0"/>
                <a:t> 새로운 사회문제 발생</a:t>
              </a:r>
              <a:endParaRPr lang="ko-KR" altLang="en-US" sz="20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353</Words>
  <Application>Microsoft Office PowerPoint</Application>
  <PresentationFormat>화면 슬라이드 쇼(4:3)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근대시대  일본 문화와 사회</vt:lpstr>
      <vt:lpstr>1. 메이지 유신</vt:lpstr>
      <vt:lpstr>2. 강국으로 만들기 위한 “부국강병”</vt:lpstr>
      <vt:lpstr>그 밖에 부국강병의 내용들</vt:lpstr>
      <vt:lpstr>3. 문명개화</vt:lpstr>
      <vt:lpstr>4. 번벌정치</vt:lpstr>
      <vt:lpstr>정한론</vt:lpstr>
      <vt:lpstr>5. 입헌정치</vt:lpstr>
      <vt:lpstr>6. 자본주의의 발전</vt:lpstr>
      <vt:lpstr>야하타 제철소</vt:lpstr>
      <vt:lpstr>7. 근대문학의 발아</vt:lpstr>
      <vt:lpstr>일본 대표 근대 문학 작품을  애니메이션 화 한 푸른문학 시리즈</vt:lpstr>
      <vt:lpstr>8. 세계대전과 일본</vt:lpstr>
      <vt:lpstr>1차 세계 대전</vt:lpstr>
      <vt:lpstr>1차 세계 대전</vt:lpstr>
      <vt:lpstr>9. 타이쇼 데모크라시의 흐름</vt:lpstr>
      <vt:lpstr>10. 제2차 세계대전</vt:lpstr>
      <vt:lpstr>2차 세계대전</vt:lpstr>
      <vt:lpstr>2차 세계대전</vt:lpstr>
      <vt:lpstr>감사합니다</vt:lpstr>
      <vt:lpstr>감사합니다</vt:lpstr>
      <vt:lpstr>슬라이드 22</vt:lpstr>
    </vt:vector>
  </TitlesOfParts>
  <Company>XP R3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근대시대  일본 문화와 사회</dc:title>
  <dc:creator>snoopy</dc:creator>
  <cp:lastModifiedBy>snoopy</cp:lastModifiedBy>
  <cp:revision>49</cp:revision>
  <dcterms:created xsi:type="dcterms:W3CDTF">2010-10-10T14:31:22Z</dcterms:created>
  <dcterms:modified xsi:type="dcterms:W3CDTF">2010-10-11T16:46:08Z</dcterms:modified>
</cp:coreProperties>
</file>