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8512175" cy="144018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>
        <p:scale>
          <a:sx n="75" d="100"/>
          <a:sy n="75" d="100"/>
        </p:scale>
        <p:origin x="-2640" y="378"/>
      </p:cViewPr>
      <p:guideLst>
        <p:guide orient="horz" pos="7394"/>
        <p:guide pos="536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38415" y="4473895"/>
            <a:ext cx="7235349" cy="308705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76829" y="8161020"/>
            <a:ext cx="5958523" cy="368046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2015-03-24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2015-03-24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5745721" y="1210155"/>
            <a:ext cx="1782237" cy="25806559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96054" y="1210155"/>
            <a:ext cx="5207796" cy="25806559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2015-03-24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2015-03-24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72405" y="9254493"/>
            <a:ext cx="7235349" cy="286035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72405" y="6104101"/>
            <a:ext cx="7235349" cy="315039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2015-03-24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96054" y="7057550"/>
            <a:ext cx="3495017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032939" y="7057550"/>
            <a:ext cx="3495016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2015-03-24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09" y="576740"/>
            <a:ext cx="7660958" cy="24003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223738"/>
            <a:ext cx="3761022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25609" y="4567240"/>
            <a:ext cx="3761022" cy="829770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324067" y="3223738"/>
            <a:ext cx="3762500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324067" y="4567240"/>
            <a:ext cx="3762500" cy="829770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2015-03-24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2015-03-24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2015-03-24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12" y="573407"/>
            <a:ext cx="2800447" cy="244030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328024" y="573410"/>
            <a:ext cx="4758542" cy="1229153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25612" y="3013712"/>
            <a:ext cx="2800447" cy="985123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2015-03-24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68448" y="10081261"/>
            <a:ext cx="5107305" cy="11901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668448" y="1286829"/>
            <a:ext cx="5107305" cy="8641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68448" y="11271410"/>
            <a:ext cx="5107305" cy="16902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2015-03-24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25609" y="576740"/>
            <a:ext cx="7660958" cy="2400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360422"/>
            <a:ext cx="7660958" cy="95045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25609" y="13348339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DB0EF-DCEC-4BAB-945E-20EA0D0B904D}" type="datetimeFigureOut">
              <a:rPr lang="ko-KR" altLang="en-US" smtClean="0"/>
              <a:pPr/>
              <a:t>2015-03-24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908327" y="13348339"/>
            <a:ext cx="2695522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100392" y="13348339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직사각형 167"/>
          <p:cNvSpPr/>
          <p:nvPr/>
        </p:nvSpPr>
        <p:spPr>
          <a:xfrm>
            <a:off x="96765" y="144117"/>
            <a:ext cx="1790675" cy="360192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1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72" name="직사각형 171"/>
          <p:cNvSpPr/>
          <p:nvPr/>
        </p:nvSpPr>
        <p:spPr>
          <a:xfrm>
            <a:off x="79623" y="504157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4" name="직사각형 173"/>
          <p:cNvSpPr/>
          <p:nvPr/>
        </p:nvSpPr>
        <p:spPr>
          <a:xfrm>
            <a:off x="1095350" y="504157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6" name="직사각형 175"/>
          <p:cNvSpPr/>
          <p:nvPr/>
        </p:nvSpPr>
        <p:spPr>
          <a:xfrm>
            <a:off x="2257005" y="144117"/>
            <a:ext cx="1790675" cy="360192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2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77" name="직사각형 176"/>
          <p:cNvSpPr/>
          <p:nvPr/>
        </p:nvSpPr>
        <p:spPr>
          <a:xfrm>
            <a:off x="2239863" y="504157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9" name="직사각형 178"/>
          <p:cNvSpPr/>
          <p:nvPr/>
        </p:nvSpPr>
        <p:spPr>
          <a:xfrm>
            <a:off x="3255590" y="504157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1" name="직사각형 180"/>
          <p:cNvSpPr/>
          <p:nvPr/>
        </p:nvSpPr>
        <p:spPr>
          <a:xfrm>
            <a:off x="4417245" y="144117"/>
            <a:ext cx="1790675" cy="360192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3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82" name="직사각형 181"/>
          <p:cNvSpPr/>
          <p:nvPr/>
        </p:nvSpPr>
        <p:spPr>
          <a:xfrm>
            <a:off x="4400103" y="504157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4" name="직사각형 183"/>
          <p:cNvSpPr/>
          <p:nvPr/>
        </p:nvSpPr>
        <p:spPr>
          <a:xfrm>
            <a:off x="5415830" y="504157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5" name="직사각형 184"/>
          <p:cNvSpPr/>
          <p:nvPr/>
        </p:nvSpPr>
        <p:spPr>
          <a:xfrm>
            <a:off x="6577485" y="144117"/>
            <a:ext cx="1790675" cy="360192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4</a:t>
            </a:r>
            <a:r>
              <a:rPr lang="ko-KR" altLang="en-US" sz="1100" b="1" smtClean="0"/>
              <a:t>학년 </a:t>
            </a:r>
            <a:endParaRPr lang="ko-KR" altLang="en-US" sz="1100" b="1"/>
          </a:p>
        </p:txBody>
      </p:sp>
      <p:sp>
        <p:nvSpPr>
          <p:cNvPr id="187" name="직사각형 186"/>
          <p:cNvSpPr/>
          <p:nvPr/>
        </p:nvSpPr>
        <p:spPr>
          <a:xfrm>
            <a:off x="6560343" y="504157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9" name="직사각형 188"/>
          <p:cNvSpPr/>
          <p:nvPr/>
        </p:nvSpPr>
        <p:spPr>
          <a:xfrm>
            <a:off x="7576070" y="504157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6" name="직사각형 185"/>
          <p:cNvSpPr/>
          <p:nvPr/>
        </p:nvSpPr>
        <p:spPr>
          <a:xfrm>
            <a:off x="4400103" y="100821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신경심리평가 및 재활</a:t>
            </a:r>
            <a:endParaRPr lang="en-US" altLang="ko-KR" sz="1100" dirty="0" smtClean="0"/>
          </a:p>
        </p:txBody>
      </p:sp>
      <p:sp>
        <p:nvSpPr>
          <p:cNvPr id="188" name="직사각형 187"/>
          <p:cNvSpPr/>
          <p:nvPr/>
        </p:nvSpPr>
        <p:spPr>
          <a:xfrm>
            <a:off x="5408215" y="100821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가족상담과</a:t>
            </a:r>
            <a:r>
              <a:rPr lang="en-US" altLang="ko-KR" sz="1100" dirty="0" smtClean="0"/>
              <a:t> </a:t>
            </a:r>
            <a:r>
              <a:rPr lang="ko-KR" altLang="en-US" sz="1100" dirty="0" smtClean="0"/>
              <a:t>재활</a:t>
            </a:r>
            <a:endParaRPr lang="en-US" altLang="ko-KR" sz="1100" dirty="0" smtClean="0"/>
          </a:p>
        </p:txBody>
      </p:sp>
      <p:sp>
        <p:nvSpPr>
          <p:cNvPr id="191" name="직사각형 190"/>
          <p:cNvSpPr/>
          <p:nvPr/>
        </p:nvSpPr>
        <p:spPr>
          <a:xfrm>
            <a:off x="6552726" y="100821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재활상담</a:t>
            </a:r>
            <a:endParaRPr lang="en-US" altLang="ko-KR" sz="1100" dirty="0" smtClean="0"/>
          </a:p>
        </p:txBody>
      </p:sp>
      <p:sp>
        <p:nvSpPr>
          <p:cNvPr id="78" name="직사각형 77"/>
          <p:cNvSpPr/>
          <p:nvPr/>
        </p:nvSpPr>
        <p:spPr>
          <a:xfrm>
            <a:off x="4400103" y="1800299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상담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심리학</a:t>
            </a:r>
            <a:endParaRPr lang="en-US" altLang="ko-KR" sz="1100" smtClean="0"/>
          </a:p>
        </p:txBody>
      </p:sp>
      <p:sp>
        <p:nvSpPr>
          <p:cNvPr id="79" name="직사각형 78"/>
          <p:cNvSpPr/>
          <p:nvPr/>
        </p:nvSpPr>
        <p:spPr>
          <a:xfrm>
            <a:off x="5408215" y="1800299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심리통계</a:t>
            </a:r>
            <a:endParaRPr lang="en-US" altLang="ko-KR" sz="1100" dirty="0"/>
          </a:p>
        </p:txBody>
      </p:sp>
      <p:sp>
        <p:nvSpPr>
          <p:cNvPr id="80" name="직사각형 79"/>
          <p:cNvSpPr/>
          <p:nvPr/>
        </p:nvSpPr>
        <p:spPr>
          <a:xfrm>
            <a:off x="6552726" y="1800299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심리사회기술 훈련 및 실습</a:t>
            </a:r>
            <a:endParaRPr lang="en-US" altLang="ko-KR" sz="1100" dirty="0" smtClean="0"/>
          </a:p>
        </p:txBody>
      </p:sp>
      <p:sp>
        <p:nvSpPr>
          <p:cNvPr id="81" name="직사각형 80"/>
          <p:cNvSpPr/>
          <p:nvPr/>
        </p:nvSpPr>
        <p:spPr>
          <a:xfrm>
            <a:off x="7542235" y="101119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재활심리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세미나</a:t>
            </a:r>
            <a:endParaRPr lang="en-US" altLang="ko-KR" sz="1100" dirty="0" smtClean="0"/>
          </a:p>
        </p:txBody>
      </p:sp>
      <p:sp>
        <p:nvSpPr>
          <p:cNvPr id="86" name="직사각형 85"/>
          <p:cNvSpPr/>
          <p:nvPr/>
        </p:nvSpPr>
        <p:spPr>
          <a:xfrm>
            <a:off x="4400103" y="2592387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심리검사및 실습</a:t>
            </a:r>
            <a:endParaRPr lang="en-US" altLang="ko-KR" sz="1100" dirty="0" smtClean="0"/>
          </a:p>
        </p:txBody>
      </p:sp>
      <p:sp>
        <p:nvSpPr>
          <p:cNvPr id="45" name="직사각형 44"/>
          <p:cNvSpPr/>
          <p:nvPr/>
        </p:nvSpPr>
        <p:spPr>
          <a:xfrm>
            <a:off x="2239863" y="100821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학습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심리학</a:t>
            </a:r>
            <a:endParaRPr lang="en-US" altLang="ko-KR" sz="1100" smtClean="0"/>
          </a:p>
        </p:txBody>
      </p:sp>
      <p:sp>
        <p:nvSpPr>
          <p:cNvPr id="46" name="직사각형 45"/>
          <p:cNvSpPr/>
          <p:nvPr/>
        </p:nvSpPr>
        <p:spPr>
          <a:xfrm>
            <a:off x="3247975" y="100821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신경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심리학</a:t>
            </a:r>
            <a:endParaRPr lang="en-US" altLang="ko-KR" sz="1100" smtClean="0"/>
          </a:p>
        </p:txBody>
      </p:sp>
      <p:sp>
        <p:nvSpPr>
          <p:cNvPr id="47" name="직사각형 46"/>
          <p:cNvSpPr/>
          <p:nvPr/>
        </p:nvSpPr>
        <p:spPr>
          <a:xfrm>
            <a:off x="2239863" y="1800299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성격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심리학</a:t>
            </a:r>
            <a:endParaRPr lang="en-US" altLang="ko-KR" sz="1100" smtClean="0"/>
          </a:p>
        </p:txBody>
      </p:sp>
      <p:sp>
        <p:nvSpPr>
          <p:cNvPr id="48" name="직사각형 47"/>
          <p:cNvSpPr/>
          <p:nvPr/>
        </p:nvSpPr>
        <p:spPr>
          <a:xfrm>
            <a:off x="3247975" y="1800299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정신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분석학</a:t>
            </a:r>
            <a:endParaRPr lang="en-US" altLang="ko-KR" sz="1100" smtClean="0"/>
          </a:p>
        </p:txBody>
      </p:sp>
      <p:sp>
        <p:nvSpPr>
          <p:cNvPr id="49" name="직사각형 48"/>
          <p:cNvSpPr/>
          <p:nvPr/>
        </p:nvSpPr>
        <p:spPr>
          <a:xfrm>
            <a:off x="2239863" y="2592387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발달정신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병리학</a:t>
            </a:r>
            <a:endParaRPr lang="en-US" altLang="ko-KR" sz="1100" smtClean="0"/>
          </a:p>
        </p:txBody>
      </p:sp>
      <p:sp>
        <p:nvSpPr>
          <p:cNvPr id="50" name="직사각형 49"/>
          <p:cNvSpPr/>
          <p:nvPr/>
        </p:nvSpPr>
        <p:spPr>
          <a:xfrm>
            <a:off x="3247975" y="2592387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이상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심리학</a:t>
            </a:r>
            <a:endParaRPr lang="en-US" altLang="ko-KR" sz="1100" smtClean="0"/>
          </a:p>
        </p:txBody>
      </p:sp>
      <p:sp>
        <p:nvSpPr>
          <p:cNvPr id="51" name="직사각형 50"/>
          <p:cNvSpPr/>
          <p:nvPr/>
        </p:nvSpPr>
        <p:spPr>
          <a:xfrm>
            <a:off x="2239863" y="3384477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재활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심리</a:t>
            </a:r>
            <a:r>
              <a:rPr lang="ko-KR" altLang="en-US" sz="1100" dirty="0"/>
              <a:t>학</a:t>
            </a:r>
            <a:endParaRPr lang="en-US" altLang="ko-KR" sz="1100" dirty="0" smtClean="0"/>
          </a:p>
        </p:txBody>
      </p:sp>
      <p:sp>
        <p:nvSpPr>
          <p:cNvPr id="54" name="직사각형 53"/>
          <p:cNvSpPr/>
          <p:nvPr/>
        </p:nvSpPr>
        <p:spPr>
          <a:xfrm>
            <a:off x="1087735" y="100821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발달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심리학</a:t>
            </a:r>
            <a:endParaRPr lang="en-US" altLang="ko-KR" sz="1100" dirty="0" smtClean="0"/>
          </a:p>
        </p:txBody>
      </p:sp>
      <p:sp>
        <p:nvSpPr>
          <p:cNvPr id="56" name="직사각형 55"/>
          <p:cNvSpPr/>
          <p:nvPr/>
        </p:nvSpPr>
        <p:spPr>
          <a:xfrm>
            <a:off x="1087735" y="1800299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긍정심리재활</a:t>
            </a:r>
            <a:endParaRPr lang="en-US" altLang="ko-KR" sz="1100" dirty="0" smtClean="0"/>
          </a:p>
        </p:txBody>
      </p:sp>
      <p:cxnSp>
        <p:nvCxnSpPr>
          <p:cNvPr id="169" name="꺾인 연결선 168"/>
          <p:cNvCxnSpPr>
            <a:stCxn id="54" idx="1"/>
            <a:endCxn id="56" idx="1"/>
          </p:cNvCxnSpPr>
          <p:nvPr/>
        </p:nvCxnSpPr>
        <p:spPr>
          <a:xfrm rot="10800000" flipV="1">
            <a:off x="1087735" y="1296244"/>
            <a:ext cx="1588" cy="792088"/>
          </a:xfrm>
          <a:prstGeom prst="bentConnector3">
            <a:avLst>
              <a:gd name="adj1" fmla="val 7197735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꺾인 연결선 172"/>
          <p:cNvCxnSpPr>
            <a:stCxn id="45" idx="1"/>
            <a:endCxn id="47" idx="1"/>
          </p:cNvCxnSpPr>
          <p:nvPr/>
        </p:nvCxnSpPr>
        <p:spPr>
          <a:xfrm rot="10800000" flipV="1">
            <a:off x="2239864" y="1296244"/>
            <a:ext cx="1588" cy="792088"/>
          </a:xfrm>
          <a:prstGeom prst="bentConnector3">
            <a:avLst>
              <a:gd name="adj1" fmla="val 5598239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꺾인 연결선 179"/>
          <p:cNvCxnSpPr>
            <a:stCxn id="47" idx="1"/>
            <a:endCxn id="49" idx="1"/>
          </p:cNvCxnSpPr>
          <p:nvPr/>
        </p:nvCxnSpPr>
        <p:spPr>
          <a:xfrm rot="10800000" flipV="1">
            <a:off x="2239864" y="2088332"/>
            <a:ext cx="1588" cy="792088"/>
          </a:xfrm>
          <a:prstGeom prst="bentConnector3">
            <a:avLst>
              <a:gd name="adj1" fmla="val 5598239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꺾인 연결선 191"/>
          <p:cNvCxnSpPr/>
          <p:nvPr/>
        </p:nvCxnSpPr>
        <p:spPr>
          <a:xfrm rot="10800000" flipV="1">
            <a:off x="2239864" y="2867721"/>
            <a:ext cx="1588" cy="792088"/>
          </a:xfrm>
          <a:prstGeom prst="bentConnector3">
            <a:avLst>
              <a:gd name="adj1" fmla="val 5598239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꺾인 연결선 195"/>
          <p:cNvCxnSpPr>
            <a:stCxn id="46" idx="1"/>
            <a:endCxn id="48" idx="1"/>
          </p:cNvCxnSpPr>
          <p:nvPr/>
        </p:nvCxnSpPr>
        <p:spPr>
          <a:xfrm rot="10800000" flipV="1">
            <a:off x="3247975" y="1296244"/>
            <a:ext cx="1588" cy="792088"/>
          </a:xfrm>
          <a:prstGeom prst="bentConnector3">
            <a:avLst>
              <a:gd name="adj1" fmla="val 3198993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꺾인 연결선 198"/>
          <p:cNvCxnSpPr>
            <a:stCxn id="48" idx="1"/>
            <a:endCxn id="50" idx="1"/>
          </p:cNvCxnSpPr>
          <p:nvPr/>
        </p:nvCxnSpPr>
        <p:spPr>
          <a:xfrm rot="10800000" flipV="1">
            <a:off x="3247975" y="2088332"/>
            <a:ext cx="1588" cy="792088"/>
          </a:xfrm>
          <a:prstGeom prst="bentConnector3">
            <a:avLst>
              <a:gd name="adj1" fmla="val 3198993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꺾인 연결선 201"/>
          <p:cNvCxnSpPr>
            <a:stCxn id="50" idx="1"/>
            <a:endCxn id="52" idx="1"/>
          </p:cNvCxnSpPr>
          <p:nvPr/>
        </p:nvCxnSpPr>
        <p:spPr>
          <a:xfrm rot="10800000" flipV="1">
            <a:off x="3247975" y="2880422"/>
            <a:ext cx="1588" cy="792088"/>
          </a:xfrm>
          <a:prstGeom prst="bentConnector3">
            <a:avLst>
              <a:gd name="adj1" fmla="val 3198993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꺾인 연결선 204"/>
          <p:cNvCxnSpPr/>
          <p:nvPr/>
        </p:nvCxnSpPr>
        <p:spPr>
          <a:xfrm rot="10800000" flipH="1" flipV="1">
            <a:off x="3425775" y="3685208"/>
            <a:ext cx="7617" cy="741288"/>
          </a:xfrm>
          <a:prstGeom prst="bentConnector3">
            <a:avLst>
              <a:gd name="adj1" fmla="val -3001182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꺾인 연결선 207"/>
          <p:cNvCxnSpPr>
            <a:stCxn id="186" idx="1"/>
            <a:endCxn id="78" idx="1"/>
          </p:cNvCxnSpPr>
          <p:nvPr/>
        </p:nvCxnSpPr>
        <p:spPr>
          <a:xfrm rot="10800000" flipV="1">
            <a:off x="4400104" y="1296244"/>
            <a:ext cx="1588" cy="792088"/>
          </a:xfrm>
          <a:prstGeom prst="bentConnector3">
            <a:avLst>
              <a:gd name="adj1" fmla="val 4798490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꺾인 연결선 210"/>
          <p:cNvCxnSpPr>
            <a:stCxn id="78" idx="1"/>
            <a:endCxn id="86" idx="1"/>
          </p:cNvCxnSpPr>
          <p:nvPr/>
        </p:nvCxnSpPr>
        <p:spPr>
          <a:xfrm rot="10800000" flipV="1">
            <a:off x="4400104" y="2088332"/>
            <a:ext cx="1588" cy="792088"/>
          </a:xfrm>
          <a:prstGeom prst="bentConnector3">
            <a:avLst>
              <a:gd name="adj1" fmla="val 4798490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꺾인 연결선 213"/>
          <p:cNvCxnSpPr>
            <a:stCxn id="86" idx="1"/>
            <a:endCxn id="95" idx="1"/>
          </p:cNvCxnSpPr>
          <p:nvPr/>
        </p:nvCxnSpPr>
        <p:spPr>
          <a:xfrm rot="10800000" flipV="1">
            <a:off x="4400104" y="2880422"/>
            <a:ext cx="1588" cy="792088"/>
          </a:xfrm>
          <a:prstGeom prst="bentConnector3">
            <a:avLst>
              <a:gd name="adj1" fmla="val 4798490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꺾인 연결선 216"/>
          <p:cNvCxnSpPr/>
          <p:nvPr/>
        </p:nvCxnSpPr>
        <p:spPr>
          <a:xfrm rot="10800000" flipV="1">
            <a:off x="4547422" y="3672509"/>
            <a:ext cx="5083" cy="753988"/>
          </a:xfrm>
          <a:prstGeom prst="bentConnector3">
            <a:avLst>
              <a:gd name="adj1" fmla="val 4597344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꺾인 연결선 219"/>
          <p:cNvCxnSpPr>
            <a:stCxn id="188" idx="1"/>
            <a:endCxn id="79" idx="1"/>
          </p:cNvCxnSpPr>
          <p:nvPr/>
        </p:nvCxnSpPr>
        <p:spPr>
          <a:xfrm rot="10800000" flipV="1">
            <a:off x="5408215" y="1296244"/>
            <a:ext cx="1588" cy="792088"/>
          </a:xfrm>
          <a:prstGeom prst="bentConnector3">
            <a:avLst>
              <a:gd name="adj1" fmla="val 3198993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꺾인 연결선 222"/>
          <p:cNvCxnSpPr>
            <a:stCxn id="79" idx="1"/>
            <a:endCxn id="87" idx="1"/>
          </p:cNvCxnSpPr>
          <p:nvPr/>
        </p:nvCxnSpPr>
        <p:spPr>
          <a:xfrm rot="10800000" flipV="1">
            <a:off x="5408215" y="2088332"/>
            <a:ext cx="1588" cy="792088"/>
          </a:xfrm>
          <a:prstGeom prst="bentConnector3">
            <a:avLst>
              <a:gd name="adj1" fmla="val 3198993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꺾인 연결선 225"/>
          <p:cNvCxnSpPr/>
          <p:nvPr/>
        </p:nvCxnSpPr>
        <p:spPr>
          <a:xfrm rot="10800000" flipV="1">
            <a:off x="5586015" y="2880419"/>
            <a:ext cx="1588" cy="784459"/>
          </a:xfrm>
          <a:prstGeom prst="bentConnector3">
            <a:avLst>
              <a:gd name="adj1" fmla="val 14395466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꺾인 연결선 228"/>
          <p:cNvCxnSpPr/>
          <p:nvPr/>
        </p:nvCxnSpPr>
        <p:spPr>
          <a:xfrm rot="10800000" flipH="1" flipV="1">
            <a:off x="5586015" y="3664878"/>
            <a:ext cx="7617" cy="799717"/>
          </a:xfrm>
          <a:prstGeom prst="bentConnector3">
            <a:avLst>
              <a:gd name="adj1" fmla="val -3001182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꺾인 연결선 235"/>
          <p:cNvCxnSpPr>
            <a:stCxn id="191" idx="1"/>
            <a:endCxn id="80" idx="1"/>
          </p:cNvCxnSpPr>
          <p:nvPr/>
        </p:nvCxnSpPr>
        <p:spPr>
          <a:xfrm rot="10800000" flipV="1">
            <a:off x="6552726" y="1296244"/>
            <a:ext cx="1588" cy="792088"/>
          </a:xfrm>
          <a:prstGeom prst="bentConnector3">
            <a:avLst>
              <a:gd name="adj1" fmla="val 3998742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7" name="꺾인 연결선 276"/>
          <p:cNvCxnSpPr>
            <a:stCxn id="54" idx="3"/>
            <a:endCxn id="56" idx="3"/>
          </p:cNvCxnSpPr>
          <p:nvPr/>
        </p:nvCxnSpPr>
        <p:spPr>
          <a:xfrm>
            <a:off x="1879823" y="1296244"/>
            <a:ext cx="1588" cy="792088"/>
          </a:xfrm>
          <a:prstGeom prst="bentConnector3">
            <a:avLst>
              <a:gd name="adj1" fmla="val 5598239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꺾인 연결선 279"/>
          <p:cNvCxnSpPr>
            <a:stCxn id="45" idx="3"/>
            <a:endCxn id="47" idx="3"/>
          </p:cNvCxnSpPr>
          <p:nvPr/>
        </p:nvCxnSpPr>
        <p:spPr>
          <a:xfrm>
            <a:off x="3031951" y="1296244"/>
            <a:ext cx="1588" cy="792088"/>
          </a:xfrm>
          <a:prstGeom prst="bentConnector3">
            <a:avLst>
              <a:gd name="adj1" fmla="val 3998742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꺾인 연결선 284"/>
          <p:cNvCxnSpPr>
            <a:stCxn id="47" idx="3"/>
            <a:endCxn id="49" idx="3"/>
          </p:cNvCxnSpPr>
          <p:nvPr/>
        </p:nvCxnSpPr>
        <p:spPr>
          <a:xfrm>
            <a:off x="3031951" y="2088332"/>
            <a:ext cx="1588" cy="792088"/>
          </a:xfrm>
          <a:prstGeom prst="bentConnector3">
            <a:avLst>
              <a:gd name="adj1" fmla="val 3998742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꺾인 연결선 287"/>
          <p:cNvCxnSpPr>
            <a:stCxn id="49" idx="3"/>
            <a:endCxn id="51" idx="3"/>
          </p:cNvCxnSpPr>
          <p:nvPr/>
        </p:nvCxnSpPr>
        <p:spPr>
          <a:xfrm>
            <a:off x="3031951" y="2880422"/>
            <a:ext cx="1588" cy="792088"/>
          </a:xfrm>
          <a:prstGeom prst="bentConnector3">
            <a:avLst>
              <a:gd name="adj1" fmla="val 3998742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꺾인 연결선 290"/>
          <p:cNvCxnSpPr>
            <a:stCxn id="46" idx="3"/>
            <a:endCxn id="48" idx="3"/>
          </p:cNvCxnSpPr>
          <p:nvPr/>
        </p:nvCxnSpPr>
        <p:spPr>
          <a:xfrm>
            <a:off x="4040063" y="1296244"/>
            <a:ext cx="1588" cy="792088"/>
          </a:xfrm>
          <a:prstGeom prst="bentConnector3">
            <a:avLst>
              <a:gd name="adj1" fmla="val 5598239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꺾인 연결선 293"/>
          <p:cNvCxnSpPr>
            <a:stCxn id="48" idx="3"/>
            <a:endCxn id="50" idx="3"/>
          </p:cNvCxnSpPr>
          <p:nvPr/>
        </p:nvCxnSpPr>
        <p:spPr>
          <a:xfrm>
            <a:off x="4040063" y="2088332"/>
            <a:ext cx="1588" cy="792088"/>
          </a:xfrm>
          <a:prstGeom prst="bentConnector3">
            <a:avLst>
              <a:gd name="adj1" fmla="val 5598239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꺾인 연결선 296"/>
          <p:cNvCxnSpPr>
            <a:stCxn id="50" idx="3"/>
            <a:endCxn id="52" idx="3"/>
          </p:cNvCxnSpPr>
          <p:nvPr/>
        </p:nvCxnSpPr>
        <p:spPr>
          <a:xfrm>
            <a:off x="4040063" y="2880422"/>
            <a:ext cx="1588" cy="792088"/>
          </a:xfrm>
          <a:prstGeom prst="bentConnector3">
            <a:avLst>
              <a:gd name="adj1" fmla="val 5598239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0" name="꺾인 연결선 299"/>
          <p:cNvCxnSpPr/>
          <p:nvPr/>
        </p:nvCxnSpPr>
        <p:spPr>
          <a:xfrm>
            <a:off x="3887664" y="3672507"/>
            <a:ext cx="7617" cy="741288"/>
          </a:xfrm>
          <a:prstGeom prst="bentConnector3">
            <a:avLst>
              <a:gd name="adj1" fmla="val 3101182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" name="꺾인 연결선 302"/>
          <p:cNvCxnSpPr>
            <a:stCxn id="186" idx="3"/>
            <a:endCxn id="78" idx="3"/>
          </p:cNvCxnSpPr>
          <p:nvPr/>
        </p:nvCxnSpPr>
        <p:spPr>
          <a:xfrm>
            <a:off x="5192191" y="1296244"/>
            <a:ext cx="1588" cy="792088"/>
          </a:xfrm>
          <a:prstGeom prst="bentConnector3">
            <a:avLst>
              <a:gd name="adj1" fmla="val 3998742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6" name="꺾인 연결선 305"/>
          <p:cNvCxnSpPr>
            <a:stCxn id="78" idx="3"/>
            <a:endCxn id="86" idx="3"/>
          </p:cNvCxnSpPr>
          <p:nvPr/>
        </p:nvCxnSpPr>
        <p:spPr>
          <a:xfrm>
            <a:off x="5192191" y="2088332"/>
            <a:ext cx="1588" cy="792088"/>
          </a:xfrm>
          <a:prstGeom prst="bentConnector3">
            <a:avLst>
              <a:gd name="adj1" fmla="val 3998742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꺾인 연결선 309"/>
          <p:cNvCxnSpPr/>
          <p:nvPr/>
        </p:nvCxnSpPr>
        <p:spPr>
          <a:xfrm>
            <a:off x="5192191" y="2880422"/>
            <a:ext cx="1588" cy="792088"/>
          </a:xfrm>
          <a:prstGeom prst="bentConnector3">
            <a:avLst>
              <a:gd name="adj1" fmla="val 3998742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" name="꺾인 연결선 312"/>
          <p:cNvCxnSpPr/>
          <p:nvPr/>
        </p:nvCxnSpPr>
        <p:spPr>
          <a:xfrm flipH="1">
            <a:off x="5024443" y="3676632"/>
            <a:ext cx="5083" cy="753988"/>
          </a:xfrm>
          <a:prstGeom prst="bentConnector3">
            <a:avLst>
              <a:gd name="adj1" fmla="val -4497344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8" name="꺾인 연결선 317"/>
          <p:cNvCxnSpPr>
            <a:stCxn id="188" idx="3"/>
            <a:endCxn id="79" idx="3"/>
          </p:cNvCxnSpPr>
          <p:nvPr/>
        </p:nvCxnSpPr>
        <p:spPr>
          <a:xfrm>
            <a:off x="6200303" y="1296244"/>
            <a:ext cx="1588" cy="792088"/>
          </a:xfrm>
          <a:prstGeom prst="bentConnector3">
            <a:avLst>
              <a:gd name="adj1" fmla="val 4798490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1" name="꺾인 연결선 320"/>
          <p:cNvCxnSpPr>
            <a:stCxn id="79" idx="3"/>
            <a:endCxn id="87" idx="3"/>
          </p:cNvCxnSpPr>
          <p:nvPr/>
        </p:nvCxnSpPr>
        <p:spPr>
          <a:xfrm>
            <a:off x="6200303" y="2088332"/>
            <a:ext cx="1588" cy="792088"/>
          </a:xfrm>
          <a:prstGeom prst="bentConnector3">
            <a:avLst>
              <a:gd name="adj1" fmla="val 4798490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4" name="꺾인 연결선 323"/>
          <p:cNvCxnSpPr/>
          <p:nvPr/>
        </p:nvCxnSpPr>
        <p:spPr>
          <a:xfrm flipH="1">
            <a:off x="6032513" y="2880421"/>
            <a:ext cx="15390" cy="784459"/>
          </a:xfrm>
          <a:prstGeom prst="bentConnector3">
            <a:avLst>
              <a:gd name="adj1" fmla="val -1485380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7" name="꺾인 연결선 326"/>
          <p:cNvCxnSpPr/>
          <p:nvPr/>
        </p:nvCxnSpPr>
        <p:spPr>
          <a:xfrm>
            <a:off x="6019813" y="3686539"/>
            <a:ext cx="23007" cy="799717"/>
          </a:xfrm>
          <a:prstGeom prst="bentConnector3">
            <a:avLst>
              <a:gd name="adj1" fmla="val 1093611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직사각형 127"/>
          <p:cNvSpPr/>
          <p:nvPr/>
        </p:nvSpPr>
        <p:spPr>
          <a:xfrm>
            <a:off x="106413" y="98579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심리학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개론</a:t>
            </a:r>
            <a:endParaRPr lang="en-US" altLang="ko-KR" sz="1100" dirty="0" smtClean="0"/>
          </a:p>
        </p:txBody>
      </p:sp>
      <p:sp>
        <p:nvSpPr>
          <p:cNvPr id="129" name="직사각형 128"/>
          <p:cNvSpPr/>
          <p:nvPr/>
        </p:nvSpPr>
        <p:spPr>
          <a:xfrm>
            <a:off x="112683" y="1800299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장애의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이해</a:t>
            </a:r>
            <a:endParaRPr lang="en-US" altLang="ko-KR" sz="1100" dirty="0" smtClean="0"/>
          </a:p>
        </p:txBody>
      </p:sp>
      <p:cxnSp>
        <p:nvCxnSpPr>
          <p:cNvPr id="131" name="꺾인 연결선 130"/>
          <p:cNvCxnSpPr/>
          <p:nvPr/>
        </p:nvCxnSpPr>
        <p:spPr>
          <a:xfrm rot="10800000" flipV="1">
            <a:off x="120621" y="1308946"/>
            <a:ext cx="1588" cy="792088"/>
          </a:xfrm>
          <a:prstGeom prst="bentConnector3">
            <a:avLst>
              <a:gd name="adj1" fmla="val 5598239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직사각형 135"/>
          <p:cNvSpPr/>
          <p:nvPr/>
        </p:nvSpPr>
        <p:spPr>
          <a:xfrm>
            <a:off x="2239863" y="412906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행동치료</a:t>
            </a:r>
            <a:endParaRPr lang="en-US" altLang="ko-KR" sz="1100" dirty="0" smtClean="0"/>
          </a:p>
        </p:txBody>
      </p:sp>
      <p:cxnSp>
        <p:nvCxnSpPr>
          <p:cNvPr id="137" name="꺾인 연결선 136"/>
          <p:cNvCxnSpPr/>
          <p:nvPr/>
        </p:nvCxnSpPr>
        <p:spPr>
          <a:xfrm rot="10800000" flipV="1">
            <a:off x="2239864" y="3671863"/>
            <a:ext cx="1588" cy="792088"/>
          </a:xfrm>
          <a:prstGeom prst="bentConnector3">
            <a:avLst>
              <a:gd name="adj1" fmla="val 5598239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꺾인 연결선 137"/>
          <p:cNvCxnSpPr/>
          <p:nvPr/>
        </p:nvCxnSpPr>
        <p:spPr>
          <a:xfrm>
            <a:off x="3031951" y="3686153"/>
            <a:ext cx="1588" cy="792088"/>
          </a:xfrm>
          <a:prstGeom prst="bentConnector3">
            <a:avLst>
              <a:gd name="adj1" fmla="val 3998742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꺾인 연결선 149"/>
          <p:cNvCxnSpPr/>
          <p:nvPr/>
        </p:nvCxnSpPr>
        <p:spPr>
          <a:xfrm>
            <a:off x="8313765" y="1321645"/>
            <a:ext cx="1588" cy="792088"/>
          </a:xfrm>
          <a:prstGeom prst="bentConnector3">
            <a:avLst>
              <a:gd name="adj1" fmla="val 5598239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꺾인 연결선 152"/>
          <p:cNvCxnSpPr/>
          <p:nvPr/>
        </p:nvCxnSpPr>
        <p:spPr>
          <a:xfrm rot="10800000" flipV="1">
            <a:off x="7542236" y="1296244"/>
            <a:ext cx="1588" cy="792088"/>
          </a:xfrm>
          <a:prstGeom prst="bentConnector3">
            <a:avLst>
              <a:gd name="adj1" fmla="val 7197735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직선 연결선 153"/>
          <p:cNvCxnSpPr/>
          <p:nvPr/>
        </p:nvCxnSpPr>
        <p:spPr>
          <a:xfrm>
            <a:off x="7335859" y="2095465"/>
            <a:ext cx="216024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직선 연결선 154"/>
          <p:cNvCxnSpPr/>
          <p:nvPr/>
        </p:nvCxnSpPr>
        <p:spPr>
          <a:xfrm>
            <a:off x="7335859" y="1296946"/>
            <a:ext cx="216024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직사각형 86"/>
          <p:cNvSpPr/>
          <p:nvPr/>
        </p:nvSpPr>
        <p:spPr>
          <a:xfrm>
            <a:off x="5408215" y="2592387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집단심리재활이론 및 실습</a:t>
            </a:r>
            <a:endParaRPr lang="en-US" altLang="ko-KR" sz="1100" dirty="0"/>
          </a:p>
        </p:txBody>
      </p:sp>
      <p:sp>
        <p:nvSpPr>
          <p:cNvPr id="96" name="직사각형 95"/>
          <p:cNvSpPr/>
          <p:nvPr/>
        </p:nvSpPr>
        <p:spPr>
          <a:xfrm>
            <a:off x="5408215" y="3355949"/>
            <a:ext cx="776698" cy="617862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장애아동심리재활</a:t>
            </a:r>
            <a:endParaRPr lang="en-US" altLang="ko-KR" sz="1100" dirty="0" smtClean="0"/>
          </a:p>
        </p:txBody>
      </p:sp>
      <p:sp>
        <p:nvSpPr>
          <p:cNvPr id="64" name="직사각형 63"/>
          <p:cNvSpPr/>
          <p:nvPr/>
        </p:nvSpPr>
        <p:spPr>
          <a:xfrm>
            <a:off x="7542235" y="1809711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재활심리현장실습</a:t>
            </a:r>
            <a:endParaRPr lang="en-US" altLang="ko-KR" sz="1100" dirty="0" smtClean="0"/>
          </a:p>
        </p:txBody>
      </p:sp>
      <p:sp>
        <p:nvSpPr>
          <p:cNvPr id="62" name="직사각형 61"/>
          <p:cNvSpPr/>
          <p:nvPr/>
        </p:nvSpPr>
        <p:spPr>
          <a:xfrm>
            <a:off x="5415832" y="413846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미술치료</a:t>
            </a:r>
            <a:endParaRPr lang="en-US" altLang="ko-KR" sz="1100" dirty="0" smtClean="0"/>
          </a:p>
        </p:txBody>
      </p:sp>
      <p:sp>
        <p:nvSpPr>
          <p:cNvPr id="52" name="직사각형 51"/>
          <p:cNvSpPr/>
          <p:nvPr/>
        </p:nvSpPr>
        <p:spPr>
          <a:xfrm>
            <a:off x="3247975" y="3384477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임상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심리학</a:t>
            </a:r>
            <a:endParaRPr lang="en-US" altLang="ko-KR" sz="1100" smtClean="0"/>
          </a:p>
        </p:txBody>
      </p:sp>
      <p:sp>
        <p:nvSpPr>
          <p:cNvPr id="83" name="직사각형 82"/>
          <p:cNvSpPr/>
          <p:nvPr/>
        </p:nvSpPr>
        <p:spPr>
          <a:xfrm>
            <a:off x="3255592" y="4125763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장애아동진단 및 평가</a:t>
            </a:r>
            <a:endParaRPr lang="en-US" altLang="ko-KR" sz="1100" dirty="0" smtClean="0"/>
          </a:p>
        </p:txBody>
      </p:sp>
      <p:sp>
        <p:nvSpPr>
          <p:cNvPr id="95" name="직사각형 94"/>
          <p:cNvSpPr/>
          <p:nvPr/>
        </p:nvSpPr>
        <p:spPr>
          <a:xfrm>
            <a:off x="4400103" y="3384477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장노년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심리와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재활</a:t>
            </a:r>
            <a:endParaRPr lang="en-US" altLang="ko-KR" sz="1100" dirty="0" smtClean="0"/>
          </a:p>
        </p:txBody>
      </p:sp>
      <p:sp>
        <p:nvSpPr>
          <p:cNvPr id="61" name="직사각형 60"/>
          <p:cNvSpPr/>
          <p:nvPr/>
        </p:nvSpPr>
        <p:spPr>
          <a:xfrm>
            <a:off x="4395020" y="413846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놀이치료</a:t>
            </a:r>
            <a:endParaRPr lang="en-US" altLang="ko-KR" sz="1100" dirty="0" smtClean="0"/>
          </a:p>
        </p:txBody>
      </p:sp>
      <p:cxnSp>
        <p:nvCxnSpPr>
          <p:cNvPr id="104" name="꺾인 연결선 103"/>
          <p:cNvCxnSpPr/>
          <p:nvPr/>
        </p:nvCxnSpPr>
        <p:spPr>
          <a:xfrm>
            <a:off x="911201" y="1296244"/>
            <a:ext cx="1588" cy="792088"/>
          </a:xfrm>
          <a:prstGeom prst="bentConnector3">
            <a:avLst>
              <a:gd name="adj1" fmla="val 3998742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738</TotalTime>
  <Words>78</Words>
  <Application>Microsoft Office PowerPoint</Application>
  <PresentationFormat>사용자 지정</PresentationFormat>
  <Paragraphs>55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Company>daegu univ.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dong hyun seo</dc:creator>
  <cp:lastModifiedBy>Com</cp:lastModifiedBy>
  <cp:revision>78</cp:revision>
  <dcterms:created xsi:type="dcterms:W3CDTF">2011-03-08T06:22:35Z</dcterms:created>
  <dcterms:modified xsi:type="dcterms:W3CDTF">2015-03-24T06:02:49Z</dcterms:modified>
</cp:coreProperties>
</file>