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38" autoAdjust="0"/>
    <p:restoredTop sz="94660"/>
  </p:normalViewPr>
  <p:slideViewPr>
    <p:cSldViewPr>
      <p:cViewPr>
        <p:scale>
          <a:sx n="117" d="100"/>
          <a:sy n="117" d="100"/>
        </p:scale>
        <p:origin x="-20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F1D1-4D36-42B5-AB79-3FBFF694F00E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612C-E068-4CD6-8C65-D72F6D1547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폭력예방센터(2016.1.19 백업)\2016년 서울시 사업★\16.강의PPT 제작\2.원고 및 시안\2.시안\161220 2차(최종)\ppt 완료\01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폭력예방센터(2016.1.19 백업)\2016년 서울시 사업★\16.강의PPT 제작\2.원고 및 시안\2.시안\161220 2차(최종)\ppt 완료\10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폭력예방센터(2016.1.19 백업)\2016년 서울시 사업★\16.강의PPT 제작\2.원고 및 시안\2.시안\161220 2차(최종)\ppt 완료\11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폭력예방센터(2016.1.19 백업)\2016년 서울시 사업★\16.강의PPT 제작\2.원고 및 시안\2.시안\161220 2차(최종)\ppt 완료\12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폭력예방센터(2016.1.19 백업)\2016년 서울시 사업★\16.강의PPT 제작\2.원고 및 시안\2.시안\161220 2차(최종)\ppt 완료\13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폭력예방센터(2016.1.19 백업)\2016년 서울시 사업★\16.강의PPT 제작\2.원고 및 시안\2.시안\161220 2차(최종)\ppt 완료\14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폭력예방센터(2016.1.19 백업)\2016년 서울시 사업★\16.강의PPT 제작\2.원고 및 시안\2.시안\161220 2차(최종)\ppt 완료\15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폭력예방센터(2016.1.19 백업)\2016년 서울시 사업★\16.강의PPT 제작\2.원고 및 시안\2.시안\161220 2차(최종)\ppt 완료\16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폭력예방센터(2016.1.19 백업)\2016년 서울시 사업★\16.강의PPT 제작\2.원고 및 시안\2.시안\161220 2차(최종)\ppt 완료\17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폭력예방센터(2016.1.19 백업)\2016년 서울시 사업★\16.강의PPT 제작\2.원고 및 시안\2.시안\161220 2차(최종)\ppt 완료\18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1" y="-19051"/>
            <a:ext cx="9163051" cy="6877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폭력예방센터(2016.1.19 백업)\2016년 서울시 사업★\16.강의PPT 제작\2.원고 및 시안\2.시안\161220 2차(최종)\ppt 완료\19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폭력예방센터(2016.1.19 백업)\2016년 서울시 사업★\16.강의PPT 제작\2.원고 및 시안\2.시안\161220 2차(최종)\ppt 완료\02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폭력예방센터(2016.1.19 백업)\2016년 서울시 사업★\16.강의PPT 제작\2.원고 및 시안\2.시안\161220 2차(최종)\ppt 완료\20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폭력예방센터(2016.1.19 백업)\2016년 서울시 사업★\16.강의PPT 제작\2.원고 및 시안\2.시안\161220 2차(최종)\ppt 완료\21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폭력예방센터(2016.1.19 백업)\2016년 서울시 사업★\16.강의PPT 제작\2.원고 및 시안\2.시안\161220 2차(최종)\ppt 완료\22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폭력예방센터(2016.1.19 백업)\2016년 서울시 사업★\16.강의PPT 제작\2.원고 및 시안\2.시안\161220 2차(최종)\ppt 완료\03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폭력예방센터(2016.1.19 백업)\2016년 서울시 사업★\16.강의PPT 제작\2.원고 및 시안\2.시안\161220 2차(최종)\ppt 완료\04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폭력예방센터(2016.1.19 백업)\2016년 서울시 사업★\16.강의PPT 제작\2.원고 및 시안\2.시안\161220 2차(최종)\ppt 완료\05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폭력예방센터(2016.1.19 백업)\2016년 서울시 사업★\16.강의PPT 제작\2.원고 및 시안\2.시안\161220 2차(최종)\ppt 완료\06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폭력예방센터(2016.1.19 백업)\2016년 서울시 사업★\16.강의PPT 제작\2.원고 및 시안\2.시안\161220 2차(최종)\ppt 완료\07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폭력예방센터(2016.1.19 백업)\2016년 서울시 사업★\16.강의PPT 제작\2.원고 및 시안\2.시안\161220 2차(최종)\ppt 완료\08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폭력예방센터(2016.1.19 백업)\2016년 서울시 사업★\16.강의PPT 제작\2.원고 및 시안\2.시안\161220 2차(최종)\ppt 완료\09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</cp:revision>
  <dcterms:created xsi:type="dcterms:W3CDTF">2016-12-23T02:27:46Z</dcterms:created>
  <dcterms:modified xsi:type="dcterms:W3CDTF">2019-11-07T04:18:21Z</dcterms:modified>
</cp:coreProperties>
</file>