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62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2011-06-24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9676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7962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09535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25700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3986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25559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1724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0010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158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77485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6034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7607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29" name="직사각형 128"/>
          <p:cNvSpPr/>
          <p:nvPr/>
        </p:nvSpPr>
        <p:spPr>
          <a:xfrm>
            <a:off x="2247480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플라워디자인 및 실습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50" name="직사각형 149"/>
          <p:cNvSpPr/>
          <p:nvPr/>
        </p:nvSpPr>
        <p:spPr>
          <a:xfrm>
            <a:off x="4407720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플라워디자인 및 실습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90" name="직사각형 189"/>
          <p:cNvSpPr/>
          <p:nvPr/>
        </p:nvSpPr>
        <p:spPr>
          <a:xfrm>
            <a:off x="6560343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화훼품질유지관리론</a:t>
            </a:r>
            <a:endParaRPr lang="en-US" altLang="ko-KR" sz="1100" smtClean="0"/>
          </a:p>
        </p:txBody>
      </p:sp>
      <p:sp>
        <p:nvSpPr>
          <p:cNvPr id="91" name="직사각형 90"/>
          <p:cNvSpPr/>
          <p:nvPr/>
        </p:nvSpPr>
        <p:spPr>
          <a:xfrm>
            <a:off x="7568455" y="108022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97" name="직사각형 96"/>
          <p:cNvSpPr/>
          <p:nvPr/>
        </p:nvSpPr>
        <p:spPr>
          <a:xfrm>
            <a:off x="1095352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99" name="직사각형 98"/>
          <p:cNvSpPr/>
          <p:nvPr/>
        </p:nvSpPr>
        <p:spPr>
          <a:xfrm>
            <a:off x="87240" y="10802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DU</a:t>
            </a:r>
            <a:r>
              <a:rPr lang="ko-KR" altLang="en-US" sz="1100" smtClean="0"/>
              <a:t>생활설계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01" name="직사각형 100"/>
          <p:cNvSpPr/>
          <p:nvPr/>
        </p:nvSpPr>
        <p:spPr>
          <a:xfrm>
            <a:off x="2247480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원예학 및 실습</a:t>
            </a:r>
            <a:endParaRPr lang="en-US" altLang="ko-KR" sz="1100" smtClean="0"/>
          </a:p>
        </p:txBody>
      </p:sp>
      <p:sp>
        <p:nvSpPr>
          <p:cNvPr id="105" name="직사각형 104"/>
          <p:cNvSpPr/>
          <p:nvPr/>
        </p:nvSpPr>
        <p:spPr>
          <a:xfrm>
            <a:off x="5415832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치료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09" name="직사각형 108"/>
          <p:cNvSpPr/>
          <p:nvPr/>
        </p:nvSpPr>
        <p:spPr>
          <a:xfrm>
            <a:off x="7568455" y="187230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화훼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장식학 및 실습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2239863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토양학</a:t>
            </a:r>
            <a:endParaRPr lang="en-US" altLang="ko-KR" sz="1100" smtClean="0"/>
          </a:p>
        </p:txBody>
      </p:sp>
      <p:sp>
        <p:nvSpPr>
          <p:cNvPr id="127" name="직사각형 126"/>
          <p:cNvSpPr/>
          <p:nvPr/>
        </p:nvSpPr>
        <p:spPr>
          <a:xfrm>
            <a:off x="3247975" y="266439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토양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비료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30" name="직사각형 129"/>
          <p:cNvSpPr/>
          <p:nvPr/>
        </p:nvSpPr>
        <p:spPr>
          <a:xfrm>
            <a:off x="1087735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영어독해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31" name="직사각형 130"/>
          <p:cNvSpPr/>
          <p:nvPr/>
        </p:nvSpPr>
        <p:spPr>
          <a:xfrm>
            <a:off x="79623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영어독해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33" name="직사각형 132"/>
          <p:cNvSpPr/>
          <p:nvPr/>
        </p:nvSpPr>
        <p:spPr>
          <a:xfrm>
            <a:off x="4400103" y="345648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조직배양학 및 실습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6552726" y="345648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육종학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3247975" y="345648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재배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48" name="직사각형 147"/>
          <p:cNvSpPr/>
          <p:nvPr/>
        </p:nvSpPr>
        <p:spPr>
          <a:xfrm>
            <a:off x="2247480" y="424857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과수원예학 및 실습</a:t>
            </a:r>
            <a:endParaRPr lang="en-US" altLang="ko-KR" sz="1100" smtClean="0"/>
          </a:p>
        </p:txBody>
      </p:sp>
      <p:sp>
        <p:nvSpPr>
          <p:cNvPr id="157" name="직사각형 156"/>
          <p:cNvSpPr/>
          <p:nvPr/>
        </p:nvSpPr>
        <p:spPr>
          <a:xfrm>
            <a:off x="3255592" y="424857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원예가공 및 저장</a:t>
            </a:r>
            <a:endParaRPr lang="en-US" altLang="ko-KR" sz="1100" smtClean="0"/>
          </a:p>
        </p:txBody>
      </p:sp>
      <p:sp>
        <p:nvSpPr>
          <p:cNvPr id="164" name="직사각형 163"/>
          <p:cNvSpPr/>
          <p:nvPr/>
        </p:nvSpPr>
        <p:spPr>
          <a:xfrm>
            <a:off x="4407720" y="504066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원예생산물 마케팅</a:t>
            </a:r>
            <a:endParaRPr lang="en-US" altLang="ko-KR" sz="1100" smtClean="0"/>
          </a:p>
        </p:txBody>
      </p:sp>
      <p:sp>
        <p:nvSpPr>
          <p:cNvPr id="167" name="직사각형 166"/>
          <p:cNvSpPr/>
          <p:nvPr/>
        </p:nvSpPr>
        <p:spPr>
          <a:xfrm>
            <a:off x="5415832" y="504066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농산물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품질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관리론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6560343" y="504066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생산물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이용기</a:t>
            </a:r>
            <a:r>
              <a:rPr lang="ko-KR" altLang="en-US" sz="1100" smtClean="0"/>
              <a:t>술</a:t>
            </a:r>
            <a:endParaRPr lang="en-US" altLang="ko-KR" sz="1100" smtClean="0"/>
          </a:p>
        </p:txBody>
      </p:sp>
      <p:sp>
        <p:nvSpPr>
          <p:cNvPr id="171" name="직사각형 170"/>
          <p:cNvSpPr/>
          <p:nvPr/>
        </p:nvSpPr>
        <p:spPr>
          <a:xfrm>
            <a:off x="7568455" y="504066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와인학 및 실습</a:t>
            </a:r>
            <a:endParaRPr lang="en-US" altLang="ko-KR" sz="1100" smtClean="0"/>
          </a:p>
        </p:txBody>
      </p:sp>
      <p:sp>
        <p:nvSpPr>
          <p:cNvPr id="173" name="직사각형 172"/>
          <p:cNvSpPr/>
          <p:nvPr/>
        </p:nvSpPr>
        <p:spPr>
          <a:xfrm>
            <a:off x="3255592" y="504066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아로마테라피실습</a:t>
            </a:r>
            <a:endParaRPr lang="en-US" altLang="ko-KR" sz="1100" smtClean="0"/>
          </a:p>
        </p:txBody>
      </p:sp>
      <p:sp>
        <p:nvSpPr>
          <p:cNvPr id="180" name="직사각형 179"/>
          <p:cNvSpPr/>
          <p:nvPr/>
        </p:nvSpPr>
        <p:spPr>
          <a:xfrm>
            <a:off x="2239863" y="583274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채소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원예학 및 실습</a:t>
            </a:r>
            <a:endParaRPr lang="en-US" altLang="ko-KR" sz="1100" smtClean="0"/>
          </a:p>
        </p:txBody>
      </p:sp>
      <p:sp>
        <p:nvSpPr>
          <p:cNvPr id="186" name="직사각형 185"/>
          <p:cNvSpPr/>
          <p:nvPr/>
        </p:nvSpPr>
        <p:spPr>
          <a:xfrm>
            <a:off x="4400103" y="583274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재배론 및 실습</a:t>
            </a:r>
            <a:endParaRPr lang="en-US" altLang="ko-KR" sz="1100" smtClean="0"/>
          </a:p>
        </p:txBody>
      </p:sp>
      <p:sp>
        <p:nvSpPr>
          <p:cNvPr id="188" name="직사각형 187"/>
          <p:cNvSpPr/>
          <p:nvPr/>
        </p:nvSpPr>
        <p:spPr>
          <a:xfrm>
            <a:off x="5408215" y="583274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생리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552726" y="583274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채소론 및 실습</a:t>
            </a:r>
            <a:endParaRPr lang="en-US" altLang="ko-KR" sz="1100" smtClean="0"/>
          </a:p>
        </p:txBody>
      </p:sp>
      <p:sp>
        <p:nvSpPr>
          <p:cNvPr id="193" name="직사각형 192"/>
          <p:cNvSpPr/>
          <p:nvPr/>
        </p:nvSpPr>
        <p:spPr>
          <a:xfrm>
            <a:off x="7560838" y="583274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식품생장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조절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94" name="직사각형 193"/>
          <p:cNvSpPr/>
          <p:nvPr/>
        </p:nvSpPr>
        <p:spPr>
          <a:xfrm>
            <a:off x="3247975" y="583274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시설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원예학 및 실습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1087735" y="5832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원예학</a:t>
            </a:r>
            <a:r>
              <a:rPr lang="en-US" altLang="ko-KR" sz="1100" smtClean="0"/>
              <a:t>(2)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79623" y="5832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원예학</a:t>
            </a:r>
            <a:r>
              <a:rPr lang="en-US" altLang="ko-KR" sz="1100" smtClean="0"/>
              <a:t>(1)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2239863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번식학 및 실습</a:t>
            </a:r>
            <a:endParaRPr lang="en-US" altLang="ko-KR" sz="1100" smtClean="0"/>
          </a:p>
        </p:txBody>
      </p:sp>
      <p:sp>
        <p:nvSpPr>
          <p:cNvPr id="206" name="직사각형 205"/>
          <p:cNvSpPr/>
          <p:nvPr/>
        </p:nvSpPr>
        <p:spPr>
          <a:xfrm>
            <a:off x="5408215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원예학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</a:t>
            </a:r>
            <a:r>
              <a:rPr lang="ko-KR" altLang="en-US" sz="1100" smtClean="0"/>
              <a:t>나</a:t>
            </a:r>
            <a:endParaRPr lang="en-US" altLang="ko-KR" sz="1100" smtClean="0"/>
          </a:p>
        </p:txBody>
      </p:sp>
      <p:sp>
        <p:nvSpPr>
          <p:cNvPr id="207" name="직사각형 206"/>
          <p:cNvSpPr/>
          <p:nvPr/>
        </p:nvSpPr>
        <p:spPr>
          <a:xfrm>
            <a:off x="6552726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생물환경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조절학 및 실습</a:t>
            </a:r>
            <a:endParaRPr lang="en-US" altLang="ko-KR" sz="1100" smtClean="0"/>
          </a:p>
        </p:txBody>
      </p:sp>
      <p:sp>
        <p:nvSpPr>
          <p:cNvPr id="211" name="직사각형 210"/>
          <p:cNvSpPr/>
          <p:nvPr/>
        </p:nvSpPr>
        <p:spPr>
          <a:xfrm>
            <a:off x="3247975" y="6624836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해부학 및 형태학</a:t>
            </a:r>
            <a:endParaRPr lang="en-US" altLang="ko-KR" sz="1100" smtClean="0"/>
          </a:p>
        </p:txBody>
      </p:sp>
      <p:sp>
        <p:nvSpPr>
          <p:cNvPr id="213" name="직사각형 212"/>
          <p:cNvSpPr/>
          <p:nvPr/>
        </p:nvSpPr>
        <p:spPr>
          <a:xfrm>
            <a:off x="1087735" y="6624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조경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식물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2247480" y="74169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유전학</a:t>
            </a:r>
            <a:endParaRPr lang="en-US" altLang="ko-KR" sz="1100" smtClean="0"/>
          </a:p>
        </p:txBody>
      </p:sp>
      <p:sp>
        <p:nvSpPr>
          <p:cNvPr id="223" name="직사각형 222"/>
          <p:cNvSpPr/>
          <p:nvPr/>
        </p:nvSpPr>
        <p:spPr>
          <a:xfrm>
            <a:off x="6560343" y="74169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육종학 및 실습</a:t>
            </a:r>
            <a:endParaRPr lang="en-US" altLang="ko-KR" sz="1100" smtClean="0"/>
          </a:p>
        </p:txBody>
      </p:sp>
      <p:sp>
        <p:nvSpPr>
          <p:cNvPr id="227" name="직사각형 226"/>
          <p:cNvSpPr/>
          <p:nvPr/>
        </p:nvSpPr>
        <p:spPr>
          <a:xfrm>
            <a:off x="3255592" y="7416924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생물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통계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231" name="직사각형 230"/>
          <p:cNvSpPr/>
          <p:nvPr/>
        </p:nvSpPr>
        <p:spPr>
          <a:xfrm>
            <a:off x="87240" y="74169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기초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생물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sp>
        <p:nvSpPr>
          <p:cNvPr id="235" name="직사각형 234"/>
          <p:cNvSpPr/>
          <p:nvPr/>
        </p:nvSpPr>
        <p:spPr>
          <a:xfrm>
            <a:off x="6560343" y="8209012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종자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생산</a:t>
            </a:r>
            <a:r>
              <a:rPr lang="ko-KR" altLang="en-US" sz="1100" smtClean="0"/>
              <a:t>학</a:t>
            </a:r>
            <a:endParaRPr lang="en-US" altLang="ko-KR" sz="1100" smtClean="0"/>
          </a:p>
        </p:txBody>
      </p:sp>
      <p:cxnSp>
        <p:nvCxnSpPr>
          <p:cNvPr id="257" name="직선 화살표 연결선 256"/>
          <p:cNvCxnSpPr>
            <a:stCxn id="99" idx="3"/>
            <a:endCxn id="97" idx="1"/>
          </p:cNvCxnSpPr>
          <p:nvPr/>
        </p:nvCxnSpPr>
        <p:spPr>
          <a:xfrm>
            <a:off x="879328" y="13682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직선 화살표 연결선 258"/>
          <p:cNvCxnSpPr>
            <a:stCxn id="129" idx="3"/>
            <a:endCxn id="150" idx="1"/>
          </p:cNvCxnSpPr>
          <p:nvPr/>
        </p:nvCxnSpPr>
        <p:spPr>
          <a:xfrm>
            <a:off x="3039568" y="1368252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직선 화살표 연결선 260"/>
          <p:cNvCxnSpPr>
            <a:stCxn id="150" idx="3"/>
            <a:endCxn id="190" idx="1"/>
          </p:cNvCxnSpPr>
          <p:nvPr/>
        </p:nvCxnSpPr>
        <p:spPr>
          <a:xfrm>
            <a:off x="5199808" y="1368252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직선 화살표 연결선 262"/>
          <p:cNvCxnSpPr>
            <a:stCxn id="190" idx="3"/>
            <a:endCxn id="91" idx="1"/>
          </p:cNvCxnSpPr>
          <p:nvPr/>
        </p:nvCxnSpPr>
        <p:spPr>
          <a:xfrm>
            <a:off x="7352431" y="136825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직선 화살표 연결선 264"/>
          <p:cNvCxnSpPr>
            <a:stCxn id="131" idx="3"/>
            <a:endCxn id="130" idx="1"/>
          </p:cNvCxnSpPr>
          <p:nvPr/>
        </p:nvCxnSpPr>
        <p:spPr>
          <a:xfrm>
            <a:off x="871711" y="295242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직선 화살표 연결선 266"/>
          <p:cNvCxnSpPr>
            <a:stCxn id="117" idx="3"/>
            <a:endCxn id="127" idx="1"/>
          </p:cNvCxnSpPr>
          <p:nvPr/>
        </p:nvCxnSpPr>
        <p:spPr>
          <a:xfrm>
            <a:off x="3031951" y="295242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직선 화살표 연결선 268"/>
          <p:cNvCxnSpPr>
            <a:stCxn id="127" idx="2"/>
            <a:endCxn id="140" idx="0"/>
          </p:cNvCxnSpPr>
          <p:nvPr/>
        </p:nvCxnSpPr>
        <p:spPr>
          <a:xfrm rot="5400000">
            <a:off x="3536007" y="334847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직선 화살표 연결선 270"/>
          <p:cNvCxnSpPr>
            <a:stCxn id="140" idx="3"/>
            <a:endCxn id="133" idx="1"/>
          </p:cNvCxnSpPr>
          <p:nvPr/>
        </p:nvCxnSpPr>
        <p:spPr>
          <a:xfrm>
            <a:off x="4040063" y="3744516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직선 화살표 연결선 272"/>
          <p:cNvCxnSpPr>
            <a:stCxn id="133" idx="3"/>
            <a:endCxn id="136" idx="1"/>
          </p:cNvCxnSpPr>
          <p:nvPr/>
        </p:nvCxnSpPr>
        <p:spPr>
          <a:xfrm>
            <a:off x="5192191" y="3744516"/>
            <a:ext cx="136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직선 화살표 연결선 274"/>
          <p:cNvCxnSpPr>
            <a:stCxn id="148" idx="3"/>
            <a:endCxn id="157" idx="1"/>
          </p:cNvCxnSpPr>
          <p:nvPr/>
        </p:nvCxnSpPr>
        <p:spPr>
          <a:xfrm>
            <a:off x="3039568" y="4536604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직선 화살표 연결선 276"/>
          <p:cNvCxnSpPr>
            <a:stCxn id="164" idx="3"/>
            <a:endCxn id="167" idx="1"/>
          </p:cNvCxnSpPr>
          <p:nvPr/>
        </p:nvCxnSpPr>
        <p:spPr>
          <a:xfrm>
            <a:off x="5199808" y="5328692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직선 화살표 연결선 278"/>
          <p:cNvCxnSpPr>
            <a:stCxn id="167" idx="3"/>
            <a:endCxn id="169" idx="1"/>
          </p:cNvCxnSpPr>
          <p:nvPr/>
        </p:nvCxnSpPr>
        <p:spPr>
          <a:xfrm>
            <a:off x="6207920" y="5328692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직선 화살표 연결선 280"/>
          <p:cNvCxnSpPr>
            <a:stCxn id="196" idx="3"/>
            <a:endCxn id="195" idx="1"/>
          </p:cNvCxnSpPr>
          <p:nvPr/>
        </p:nvCxnSpPr>
        <p:spPr>
          <a:xfrm>
            <a:off x="871711" y="61207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직선 화살표 연결선 282"/>
          <p:cNvCxnSpPr>
            <a:stCxn id="195" idx="3"/>
            <a:endCxn id="180" idx="1"/>
          </p:cNvCxnSpPr>
          <p:nvPr/>
        </p:nvCxnSpPr>
        <p:spPr>
          <a:xfrm>
            <a:off x="1879823" y="612078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직선 화살표 연결선 286"/>
          <p:cNvCxnSpPr>
            <a:stCxn id="180" idx="3"/>
            <a:endCxn id="194" idx="1"/>
          </p:cNvCxnSpPr>
          <p:nvPr/>
        </p:nvCxnSpPr>
        <p:spPr>
          <a:xfrm>
            <a:off x="3031951" y="61207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직선 화살표 연결선 288"/>
          <p:cNvCxnSpPr>
            <a:stCxn id="194" idx="3"/>
            <a:endCxn id="186" idx="1"/>
          </p:cNvCxnSpPr>
          <p:nvPr/>
        </p:nvCxnSpPr>
        <p:spPr>
          <a:xfrm>
            <a:off x="4040063" y="612078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직선 화살표 연결선 290"/>
          <p:cNvCxnSpPr>
            <a:stCxn id="186" idx="3"/>
            <a:endCxn id="188" idx="1"/>
          </p:cNvCxnSpPr>
          <p:nvPr/>
        </p:nvCxnSpPr>
        <p:spPr>
          <a:xfrm>
            <a:off x="5192191" y="61207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직선 화살표 연결선 292"/>
          <p:cNvCxnSpPr>
            <a:stCxn id="188" idx="3"/>
            <a:endCxn id="191" idx="1"/>
          </p:cNvCxnSpPr>
          <p:nvPr/>
        </p:nvCxnSpPr>
        <p:spPr>
          <a:xfrm>
            <a:off x="6200303" y="6120780"/>
            <a:ext cx="35242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직선 화살표 연결선 294"/>
          <p:cNvCxnSpPr>
            <a:stCxn id="191" idx="3"/>
            <a:endCxn id="193" idx="1"/>
          </p:cNvCxnSpPr>
          <p:nvPr/>
        </p:nvCxnSpPr>
        <p:spPr>
          <a:xfrm>
            <a:off x="7344814" y="612078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직선 화살표 연결선 296"/>
          <p:cNvCxnSpPr>
            <a:stCxn id="231" idx="3"/>
            <a:endCxn id="217" idx="1"/>
          </p:cNvCxnSpPr>
          <p:nvPr/>
        </p:nvCxnSpPr>
        <p:spPr>
          <a:xfrm>
            <a:off x="879328" y="7704956"/>
            <a:ext cx="13681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직선 화살표 연결선 298"/>
          <p:cNvCxnSpPr>
            <a:stCxn id="217" idx="3"/>
            <a:endCxn id="227" idx="1"/>
          </p:cNvCxnSpPr>
          <p:nvPr/>
        </p:nvCxnSpPr>
        <p:spPr>
          <a:xfrm>
            <a:off x="3039568" y="770495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직선 화살표 연결선 300"/>
          <p:cNvCxnSpPr>
            <a:stCxn id="227" idx="3"/>
            <a:endCxn id="223" idx="1"/>
          </p:cNvCxnSpPr>
          <p:nvPr/>
        </p:nvCxnSpPr>
        <p:spPr>
          <a:xfrm>
            <a:off x="4047680" y="7704956"/>
            <a:ext cx="25126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148</Words>
  <Application>Microsoft Office PowerPoint</Application>
  <PresentationFormat>사용자 지정</PresentationFormat>
  <Paragraphs>77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dong hyun seo</cp:lastModifiedBy>
  <cp:revision>64</cp:revision>
  <dcterms:created xsi:type="dcterms:W3CDTF">2011-03-08T06:22:35Z</dcterms:created>
  <dcterms:modified xsi:type="dcterms:W3CDTF">2011-06-24T06:26:46Z</dcterms:modified>
</cp:coreProperties>
</file>