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66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63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0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9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63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8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40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286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66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57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377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4887-FDE4-4301-A2C2-66AE116A0DAA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CF3E-F1EC-43AB-B02C-6728B89254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01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E8228E2-CC87-834A-A074-4226489E10F0}"/>
              </a:ext>
            </a:extLst>
          </p:cNvPr>
          <p:cNvSpPr txBox="1"/>
          <p:nvPr/>
        </p:nvSpPr>
        <p:spPr>
          <a:xfrm>
            <a:off x="3417597" y="8356925"/>
            <a:ext cx="3440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spc="-1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회원 가입시 </a:t>
            </a:r>
            <a:r>
              <a:rPr lang="ko-KR" altLang="en-US" sz="1200" b="1" spc="-100" dirty="0" err="1">
                <a:latin typeface="나눔고딕OTF" panose="020D0604000000000000" pitchFamily="34" charset="-127"/>
                <a:ea typeface="나눔고딕OTF" panose="020D0604000000000000" pitchFamily="34" charset="-127"/>
              </a:rPr>
              <a:t>추천인코드</a:t>
            </a:r>
            <a:r>
              <a:rPr lang="ko-KR" altLang="en-US" sz="1200" b="1" spc="-1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 </a:t>
            </a:r>
            <a:r>
              <a:rPr lang="en-US" altLang="ko-KR" sz="1200" b="1" spc="-1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‘</a:t>
            </a:r>
            <a:r>
              <a:rPr lang="ko-KR" altLang="en-US" sz="2800" b="1" spc="-100" dirty="0">
                <a:solidFill>
                  <a:srgbClr val="FF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드림</a:t>
            </a:r>
            <a:r>
              <a:rPr lang="en-US" altLang="ko-KR" sz="1200" b="1" spc="-1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’</a:t>
            </a:r>
            <a:r>
              <a:rPr lang="ko-KR" altLang="en-US" sz="1200" b="1" spc="-1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 입력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A6BCF2-FA3B-384A-98E4-432D501E7B06}"/>
              </a:ext>
            </a:extLst>
          </p:cNvPr>
          <p:cNvSpPr txBox="1"/>
          <p:nvPr/>
        </p:nvSpPr>
        <p:spPr>
          <a:xfrm>
            <a:off x="3402195" y="8826146"/>
            <a:ext cx="2890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추천인 기입하면 수강료  </a:t>
            </a:r>
            <a:r>
              <a:rPr lang="en-US" altLang="ko-KR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,</a:t>
            </a:r>
            <a:r>
              <a:rPr lang="ko-KR" altLang="en-US" sz="1000" b="1" spc="-50" dirty="0" err="1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응시료</a:t>
            </a:r>
            <a:r>
              <a:rPr lang="ko-KR" altLang="en-US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 무료</a:t>
            </a:r>
            <a:endParaRPr lang="en-US" altLang="ko-KR" sz="1000" b="1" spc="-50" dirty="0">
              <a:solidFill>
                <a:srgbClr val="C00000"/>
              </a:solidFill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 </a:t>
            </a:r>
            <a:r>
              <a:rPr lang="en-US" altLang="ko-KR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(</a:t>
            </a:r>
            <a:r>
              <a:rPr lang="ko-KR" altLang="en-US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자격증발급비용은 유료</a:t>
            </a:r>
            <a:r>
              <a:rPr lang="en-US" altLang="ko-KR" sz="1000" b="1" spc="-50" dirty="0">
                <a:solidFill>
                  <a:srgbClr val="C00000"/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)</a:t>
            </a:r>
            <a:endParaRPr lang="ko-KR" altLang="en-US" sz="1000" b="1" spc="-50" dirty="0">
              <a:solidFill>
                <a:srgbClr val="C00000"/>
              </a:solidFill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pic>
        <p:nvPicPr>
          <p:cNvPr id="9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C4A3EC55-3304-EB48-BED2-69608FA4A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6" y="9355705"/>
            <a:ext cx="1596504" cy="2479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FB6321-4818-DE48-89CB-953D89B6F971}"/>
              </a:ext>
            </a:extLst>
          </p:cNvPr>
          <p:cNvSpPr txBox="1"/>
          <p:nvPr/>
        </p:nvSpPr>
        <p:spPr>
          <a:xfrm>
            <a:off x="704997" y="2785507"/>
            <a:ext cx="12681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반려조관리사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마케팅기획전문가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쇼핑몰관리사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E1E9CB-5EE1-EF47-8515-6C56BE401FA8}"/>
              </a:ext>
            </a:extLst>
          </p:cNvPr>
          <p:cNvSpPr txBox="1"/>
          <p:nvPr/>
        </p:nvSpPr>
        <p:spPr>
          <a:xfrm>
            <a:off x="704997" y="3990780"/>
            <a:ext cx="12681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독서지도사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미술심리상담사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감정코칭지도사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노인심리상담사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독서논술지도사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동화구연지도사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문학심리상담사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6DCF40-5E05-8946-B9A5-4B829B085F54}"/>
              </a:ext>
            </a:extLst>
          </p:cNvPr>
          <p:cNvSpPr txBox="1"/>
          <p:nvPr/>
        </p:nvSpPr>
        <p:spPr>
          <a:xfrm>
            <a:off x="1623128" y="3990778"/>
            <a:ext cx="1076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음악심리상담사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이미지메이킹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인성지도사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코딩지도사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방과후지도사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글쓰기지도사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보드게임지도사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5C5D5E-CBC2-654F-8489-AC3ACDCB5AFE}"/>
              </a:ext>
            </a:extLst>
          </p:cNvPr>
          <p:cNvSpPr txBox="1"/>
          <p:nvPr/>
        </p:nvSpPr>
        <p:spPr>
          <a:xfrm>
            <a:off x="2548992" y="3990778"/>
            <a:ext cx="1157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en-US" altLang="ko-KR" sz="1000" b="1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NIE</a:t>
            </a:r>
            <a:r>
              <a:rPr lang="ko-KR" altLang="en-US" sz="1000" b="1" spc="-100" dirty="0" err="1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 err="1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심리상담사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손유희지도사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스피치지도사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폼아트지도사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부모교육지도사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아동미술지도사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8F0CD4-841F-9D46-B42F-D83639047D2A}"/>
              </a:ext>
            </a:extLst>
          </p:cNvPr>
          <p:cNvSpPr txBox="1"/>
          <p:nvPr/>
        </p:nvSpPr>
        <p:spPr>
          <a:xfrm>
            <a:off x="3491931" y="3990777"/>
            <a:ext cx="16356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생종이접기지도사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미술심리상담지도사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방과후돌봄교실지도사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자기주도학습코치상담사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종이접기지도사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클레이아트전문가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분노조절상담지도사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F0E6B6-1C58-794A-913F-07A7FDCA5987}"/>
              </a:ext>
            </a:extLst>
          </p:cNvPr>
          <p:cNvSpPr txBox="1"/>
          <p:nvPr/>
        </p:nvSpPr>
        <p:spPr>
          <a:xfrm>
            <a:off x="4844685" y="3975039"/>
            <a:ext cx="1308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아동심리상담사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아동요리지도사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토의토론지도사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(</a:t>
            </a:r>
            <a:r>
              <a:rPr lang="ko-KR" altLang="en-US" sz="1000" b="1" spc="-100" dirty="0" err="1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디베이트코치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반려동물관리사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펠트공예지도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아동폭력예방상담사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61C490-387B-F041-8B2F-FB451D0FD2B8}"/>
              </a:ext>
            </a:extLst>
          </p:cNvPr>
          <p:cNvSpPr txBox="1"/>
          <p:nvPr/>
        </p:nvSpPr>
        <p:spPr>
          <a:xfrm>
            <a:off x="703260" y="5932868"/>
            <a:ext cx="108729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바리스타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빅데이터전문가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정보보호관리사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실버케어지도사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03A74C-90D1-BA4B-A95C-047E5E16C28F}"/>
              </a:ext>
            </a:extLst>
          </p:cNvPr>
          <p:cNvSpPr txBox="1"/>
          <p:nvPr/>
        </p:nvSpPr>
        <p:spPr>
          <a:xfrm>
            <a:off x="1680576" y="5931961"/>
            <a:ext cx="12111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 err="1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안전지도사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 err="1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와인소믈리에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병원코디네이터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3D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모델링지도사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03DAB82-08D7-FE41-90B7-29D6AE3E3040}"/>
              </a:ext>
            </a:extLst>
          </p:cNvPr>
          <p:cNvSpPr txBox="1"/>
          <p:nvPr/>
        </p:nvSpPr>
        <p:spPr>
          <a:xfrm>
            <a:off x="2647145" y="5931961"/>
            <a:ext cx="15965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캘리그라피지도사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스토리텔링수학지도사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스토리텔링그림책지도사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프리젠테이션전문가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B0F3AA-CC4E-2A48-9A07-D63CF91268E5}"/>
              </a:ext>
            </a:extLst>
          </p:cNvPr>
          <p:cNvSpPr txBox="1"/>
          <p:nvPr/>
        </p:nvSpPr>
        <p:spPr>
          <a:xfrm>
            <a:off x="4027324" y="5943680"/>
            <a:ext cx="181050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사물인터넷지도사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학교안전지도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장애인식개선프로그램지도사</a:t>
            </a:r>
            <a:endParaRPr lang="en-US" altLang="ko-KR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병원코디네이터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CS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DF340E-2ED5-0549-92CA-339B24B4CD92}"/>
              </a:ext>
            </a:extLst>
          </p:cNvPr>
          <p:cNvSpPr txBox="1"/>
          <p:nvPr/>
        </p:nvSpPr>
        <p:spPr>
          <a:xfrm>
            <a:off x="5344791" y="5928023"/>
            <a:ext cx="8082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en-US" altLang="ko-KR" sz="1000" b="1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CS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강사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8224B1-9206-8B44-A96D-6CF1BF900212}"/>
              </a:ext>
            </a:extLst>
          </p:cNvPr>
          <p:cNvSpPr txBox="1"/>
          <p:nvPr/>
        </p:nvSpPr>
        <p:spPr>
          <a:xfrm>
            <a:off x="326666" y="556316"/>
            <a:ext cx="4444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spc="-10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3600" b="1" spc="-100">
                <a:solidFill>
                  <a:srgbClr val="00B05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대학교 학생을 위한</a:t>
            </a:r>
            <a:endParaRPr lang="en-US" altLang="ko-KR" sz="3600" b="1" spc="-100" dirty="0">
              <a:solidFill>
                <a:srgbClr val="00B05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r>
              <a:rPr lang="ko-KR" altLang="en-US" sz="3600" b="1" spc="-100">
                <a:solidFill>
                  <a:srgbClr val="00B05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무료 </a:t>
            </a:r>
            <a:r>
              <a:rPr lang="ko-KR" altLang="en-US" sz="3600" b="1" spc="-100" dirty="0">
                <a:solidFill>
                  <a:srgbClr val="00B05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교육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4FB6321-4818-DE48-89CB-953D89B6F971}"/>
              </a:ext>
            </a:extLst>
          </p:cNvPr>
          <p:cNvSpPr txBox="1"/>
          <p:nvPr/>
        </p:nvSpPr>
        <p:spPr>
          <a:xfrm>
            <a:off x="1814916" y="2791577"/>
            <a:ext cx="1383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실버케어지도사</a:t>
            </a:r>
            <a:endParaRPr lang="en-US" altLang="ko-KR" sz="1000" b="1" spc="-10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타다크래프트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(3D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코딩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b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정리수납전문가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FB6321-4818-DE48-89CB-953D89B6F971}"/>
              </a:ext>
            </a:extLst>
          </p:cNvPr>
          <p:cNvSpPr txBox="1"/>
          <p:nvPr/>
        </p:nvSpPr>
        <p:spPr>
          <a:xfrm>
            <a:off x="3092722" y="2791577"/>
            <a:ext cx="1418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타로상담전문가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방송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SNS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콘텐츠전문가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자전거정비사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000" b="1" spc="-100" dirty="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FB6321-4818-DE48-89CB-953D89B6F971}"/>
              </a:ext>
            </a:extLst>
          </p:cNvPr>
          <p:cNvSpPr txBox="1"/>
          <p:nvPr/>
        </p:nvSpPr>
        <p:spPr>
          <a:xfrm>
            <a:off x="4364625" y="2791577"/>
            <a:ext cx="17883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반려동물아로마지도사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아로마뷰티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DIY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지도사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 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아로마지도사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000" b="1" spc="-100">
                <a:solidFill>
                  <a:srgbClr val="2F2F2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000" b="1" spc="-100" dirty="0">
              <a:solidFill>
                <a:srgbClr val="2F2F2F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E8228E2-CC87-834A-A074-4226489E10F0}"/>
              </a:ext>
            </a:extLst>
          </p:cNvPr>
          <p:cNvSpPr txBox="1"/>
          <p:nvPr/>
        </p:nvSpPr>
        <p:spPr>
          <a:xfrm>
            <a:off x="4003557" y="9331448"/>
            <a:ext cx="1139944" cy="31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20" b="1" spc="-5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1566-9063</a:t>
            </a:r>
            <a:endParaRPr lang="ko-KR" altLang="en-US" sz="1420" b="1" spc="-50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851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169</Words>
  <Application>Microsoft Office PowerPoint</Application>
  <PresentationFormat>A4 용지(210x297mm)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나눔고딕</vt:lpstr>
      <vt:lpstr>나눔고딕 ExtraBold</vt:lpstr>
      <vt:lpstr>나눔고딕OTF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EJ</dc:creator>
  <cp:lastModifiedBy>홍</cp:lastModifiedBy>
  <cp:revision>23</cp:revision>
  <dcterms:created xsi:type="dcterms:W3CDTF">2021-08-04T06:43:32Z</dcterms:created>
  <dcterms:modified xsi:type="dcterms:W3CDTF">2021-09-02T06:02:17Z</dcterms:modified>
</cp:coreProperties>
</file>