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483475" cy="108664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7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B7C2D-2A17-4482-85C7-B02740D2E932}" type="datetimeFigureOut">
              <a:rPr lang="ko-KR" altLang="en-US" smtClean="0"/>
              <a:t>2015-10-27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0E45-4348-4001-92AB-EFA4EC7C80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636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B7C2D-2A17-4482-85C7-B02740D2E932}" type="datetimeFigureOut">
              <a:rPr lang="ko-KR" altLang="en-US" smtClean="0"/>
              <a:t>2015-10-27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0E45-4348-4001-92AB-EFA4EC7C80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2617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B7C2D-2A17-4482-85C7-B02740D2E932}" type="datetimeFigureOut">
              <a:rPr lang="ko-KR" altLang="en-US" smtClean="0"/>
              <a:t>2015-10-27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0E45-4348-4001-92AB-EFA4EC7C80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8511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B7C2D-2A17-4482-85C7-B02740D2E932}" type="datetimeFigureOut">
              <a:rPr lang="ko-KR" altLang="en-US" smtClean="0"/>
              <a:t>2015-10-27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0E45-4348-4001-92AB-EFA4EC7C80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4591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B7C2D-2A17-4482-85C7-B02740D2E932}" type="datetimeFigureOut">
              <a:rPr lang="ko-KR" altLang="en-US" smtClean="0"/>
              <a:t>2015-10-27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0E45-4348-4001-92AB-EFA4EC7C80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011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B7C2D-2A17-4482-85C7-B02740D2E932}" type="datetimeFigureOut">
              <a:rPr lang="ko-KR" altLang="en-US" smtClean="0"/>
              <a:t>2015-10-27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0E45-4348-4001-92AB-EFA4EC7C80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564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B7C2D-2A17-4482-85C7-B02740D2E932}" type="datetimeFigureOut">
              <a:rPr lang="ko-KR" altLang="en-US" smtClean="0"/>
              <a:t>2015-10-27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0E45-4348-4001-92AB-EFA4EC7C80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6443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B7C2D-2A17-4482-85C7-B02740D2E932}" type="datetimeFigureOut">
              <a:rPr lang="ko-KR" altLang="en-US" smtClean="0"/>
              <a:t>2015-10-27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0E45-4348-4001-92AB-EFA4EC7C80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8524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B7C2D-2A17-4482-85C7-B02740D2E932}" type="datetimeFigureOut">
              <a:rPr lang="ko-KR" altLang="en-US" smtClean="0"/>
              <a:t>2015-10-27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0E45-4348-4001-92AB-EFA4EC7C80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8594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B7C2D-2A17-4482-85C7-B02740D2E932}" type="datetimeFigureOut">
              <a:rPr lang="ko-KR" altLang="en-US" smtClean="0"/>
              <a:t>2015-10-27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0E45-4348-4001-92AB-EFA4EC7C80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664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B7C2D-2A17-4482-85C7-B02740D2E932}" type="datetimeFigureOut">
              <a:rPr lang="ko-KR" altLang="en-US" smtClean="0"/>
              <a:t>2015-10-27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0E45-4348-4001-92AB-EFA4EC7C80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3565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t="-67000" r="-8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B7C2D-2A17-4482-85C7-B02740D2E932}" type="datetimeFigureOut">
              <a:rPr lang="ko-KR" altLang="en-US" smtClean="0"/>
              <a:t>2015-10-27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50E45-4348-4001-92AB-EFA4EC7C80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3410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827584" y="260648"/>
            <a:ext cx="7452320" cy="1008112"/>
          </a:xfrm>
        </p:spPr>
        <p:txBody>
          <a:bodyPr>
            <a:noAutofit/>
          </a:bodyPr>
          <a:lstStyle/>
          <a:p>
            <a:pPr algn="ctr"/>
            <a:r>
              <a:rPr lang="en-US" altLang="ko-KR" sz="5400" dirty="0" smtClean="0">
                <a:latin typeface="210 카툰스토리 L" pitchFamily="18" charset="-127"/>
                <a:ea typeface="210 카툰스토리 L" pitchFamily="18" charset="-127"/>
              </a:rPr>
              <a:t>2015 </a:t>
            </a:r>
            <a:r>
              <a:rPr lang="ko-KR" altLang="en-US" sz="5400" dirty="0" smtClean="0">
                <a:latin typeface="210 카툰스토리 L" pitchFamily="18" charset="-127"/>
                <a:ea typeface="210 카툰스토리 L" pitchFamily="18" charset="-127"/>
              </a:rPr>
              <a:t>원예학과 특강 안내</a:t>
            </a:r>
            <a:endParaRPr lang="ko-KR" altLang="en-US" sz="5400" dirty="0">
              <a:latin typeface="210 카툰스토리 L" pitchFamily="18" charset="-127"/>
              <a:ea typeface="210 카툰스토리 L" pitchFamily="18" charset="-127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1350523" y="1592702"/>
            <a:ext cx="6549644" cy="205232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ko-KR" altLang="en-US" sz="2800" b="1" dirty="0" smtClean="0">
                <a:latin typeface="1훈새마을운동 R" pitchFamily="18" charset="-127"/>
                <a:ea typeface="1훈새마을운동 R" pitchFamily="18" charset="-127"/>
              </a:rPr>
              <a:t>원예분야 외무전문가 초청특강</a:t>
            </a:r>
            <a:endParaRPr lang="en-US" altLang="ko-KR" sz="2800" b="1" dirty="0" smtClean="0">
              <a:latin typeface="1훈새마을운동 R" pitchFamily="18" charset="-127"/>
              <a:ea typeface="1훈새마을운동 R" pitchFamily="18" charset="-127"/>
            </a:endParaRPr>
          </a:p>
          <a:p>
            <a:pPr marL="342900" indent="-342900">
              <a:buAutoNum type="arabicPeriod"/>
            </a:pPr>
            <a:endParaRPr lang="en-US" altLang="ko-KR" sz="2000" dirty="0" smtClean="0"/>
          </a:p>
          <a:p>
            <a:r>
              <a:rPr lang="ko-KR" altLang="en-US" sz="2000" dirty="0" smtClean="0">
                <a:latin typeface="1훈새마을운동 R" pitchFamily="18" charset="-127"/>
                <a:ea typeface="1훈새마을운동 R" pitchFamily="18" charset="-127"/>
              </a:rPr>
              <a:t>   특강 주제</a:t>
            </a:r>
            <a:r>
              <a:rPr lang="en-US" altLang="ko-KR" sz="2000" dirty="0" smtClean="0">
                <a:latin typeface="1훈새마을운동 R" pitchFamily="18" charset="-127"/>
                <a:ea typeface="1훈새마을운동 R" pitchFamily="18" charset="-127"/>
              </a:rPr>
              <a:t> : </a:t>
            </a:r>
            <a:r>
              <a:rPr lang="ko-KR" altLang="en-US" sz="2000" dirty="0" smtClean="0">
                <a:latin typeface="1훈새마을운동 R" pitchFamily="18" charset="-127"/>
                <a:ea typeface="1훈새마을운동 R" pitchFamily="18" charset="-127"/>
              </a:rPr>
              <a:t>작물보호의 중요성과 미생물</a:t>
            </a:r>
            <a:r>
              <a:rPr lang="en-US" altLang="ko-KR" sz="2000" dirty="0" smtClean="0">
                <a:latin typeface="1훈새마을운동 R" pitchFamily="18" charset="-127"/>
                <a:ea typeface="1훈새마을운동 R" pitchFamily="18" charset="-127"/>
              </a:rPr>
              <a:t>, </a:t>
            </a:r>
            <a:r>
              <a:rPr lang="ko-KR" altLang="en-US" sz="2000" dirty="0" smtClean="0">
                <a:latin typeface="1훈새마을운동 R" pitchFamily="18" charset="-127"/>
                <a:ea typeface="1훈새마을운동 R" pitchFamily="18" charset="-127"/>
              </a:rPr>
              <a:t>곤충과의 관계</a:t>
            </a:r>
            <a:endParaRPr lang="en-US" altLang="ko-KR" sz="2000" smtClean="0">
              <a:latin typeface="1훈새마을운동 R" pitchFamily="18" charset="-127"/>
              <a:ea typeface="1훈새마을운동 R" pitchFamily="18" charset="-127"/>
            </a:endParaRPr>
          </a:p>
          <a:p>
            <a:r>
              <a:rPr lang="ko-KR" altLang="en-US" sz="2000" smtClean="0">
                <a:latin typeface="1훈새마을운동 R" pitchFamily="18" charset="-127"/>
                <a:ea typeface="1훈새마을운동 R" pitchFamily="18" charset="-127"/>
              </a:rPr>
              <a:t>   </a:t>
            </a:r>
            <a:r>
              <a:rPr lang="ko-KR" altLang="en-US" sz="2000" dirty="0" smtClean="0">
                <a:latin typeface="1훈새마을운동 R" pitchFamily="18" charset="-127"/>
                <a:ea typeface="1훈새마을운동 R" pitchFamily="18" charset="-127"/>
              </a:rPr>
              <a:t>특강 일시 </a:t>
            </a:r>
            <a:r>
              <a:rPr lang="en-US" altLang="ko-KR" sz="2000" dirty="0" smtClean="0">
                <a:latin typeface="1훈새마을운동 R" pitchFamily="18" charset="-127"/>
                <a:ea typeface="1훈새마을운동 R" pitchFamily="18" charset="-127"/>
              </a:rPr>
              <a:t>: 10</a:t>
            </a:r>
            <a:r>
              <a:rPr lang="ko-KR" altLang="en-US" sz="2000" dirty="0" smtClean="0">
                <a:latin typeface="1훈새마을운동 R" pitchFamily="18" charset="-127"/>
                <a:ea typeface="1훈새마을운동 R" pitchFamily="18" charset="-127"/>
              </a:rPr>
              <a:t>월 </a:t>
            </a:r>
            <a:r>
              <a:rPr lang="en-US" altLang="ko-KR" sz="2000" dirty="0" smtClean="0">
                <a:latin typeface="1훈새마을운동 R" pitchFamily="18" charset="-127"/>
                <a:ea typeface="1훈새마을운동 R" pitchFamily="18" charset="-127"/>
              </a:rPr>
              <a:t>29</a:t>
            </a:r>
            <a:r>
              <a:rPr lang="ko-KR" altLang="en-US" sz="2000" dirty="0" smtClean="0">
                <a:latin typeface="1훈새마을운동 R" pitchFamily="18" charset="-127"/>
                <a:ea typeface="1훈새마을운동 R" pitchFamily="18" charset="-127"/>
              </a:rPr>
              <a:t>일</a:t>
            </a:r>
            <a:r>
              <a:rPr lang="en-US" altLang="ko-KR" sz="2000" dirty="0" smtClean="0">
                <a:latin typeface="1훈새마을운동 R" pitchFamily="18" charset="-127"/>
                <a:ea typeface="1훈새마을운동 R" pitchFamily="18" charset="-127"/>
              </a:rPr>
              <a:t>(</a:t>
            </a:r>
            <a:r>
              <a:rPr lang="ko-KR" altLang="en-US" sz="2000" dirty="0" smtClean="0">
                <a:latin typeface="1훈새마을운동 R" pitchFamily="18" charset="-127"/>
                <a:ea typeface="1훈새마을운동 R" pitchFamily="18" charset="-127"/>
              </a:rPr>
              <a:t>목</a:t>
            </a:r>
            <a:r>
              <a:rPr lang="en-US" altLang="ko-KR" sz="2000" dirty="0" smtClean="0">
                <a:latin typeface="1훈새마을운동 R" pitchFamily="18" charset="-127"/>
                <a:ea typeface="1훈새마을운동 R" pitchFamily="18" charset="-127"/>
              </a:rPr>
              <a:t>) </a:t>
            </a:r>
            <a:r>
              <a:rPr lang="ko-KR" altLang="en-US" sz="2000" dirty="0" smtClean="0">
                <a:latin typeface="1훈새마을운동 R" pitchFamily="18" charset="-127"/>
                <a:ea typeface="1훈새마을운동 R" pitchFamily="18" charset="-127"/>
              </a:rPr>
              <a:t>오후 </a:t>
            </a:r>
            <a:r>
              <a:rPr lang="en-US" altLang="ko-KR" sz="2000" dirty="0" smtClean="0">
                <a:latin typeface="1훈새마을운동 R" pitchFamily="18" charset="-127"/>
                <a:ea typeface="1훈새마을운동 R" pitchFamily="18" charset="-127"/>
              </a:rPr>
              <a:t>4</a:t>
            </a:r>
            <a:r>
              <a:rPr lang="ko-KR" altLang="en-US" sz="2000" dirty="0" smtClean="0">
                <a:latin typeface="1훈새마을운동 R" pitchFamily="18" charset="-127"/>
                <a:ea typeface="1훈새마을운동 R" pitchFamily="18" charset="-127"/>
              </a:rPr>
              <a:t>시</a:t>
            </a:r>
            <a:endParaRPr lang="en-US" altLang="ko-KR" sz="2000" dirty="0" smtClean="0">
              <a:latin typeface="1훈새마을운동 R" pitchFamily="18" charset="-127"/>
              <a:ea typeface="1훈새마을운동 R" pitchFamily="18" charset="-127"/>
            </a:endParaRPr>
          </a:p>
          <a:p>
            <a:r>
              <a:rPr lang="ko-KR" altLang="en-US" sz="2000" dirty="0" smtClean="0">
                <a:latin typeface="1훈새마을운동 R" pitchFamily="18" charset="-127"/>
                <a:ea typeface="1훈새마을운동 R" pitchFamily="18" charset="-127"/>
              </a:rPr>
              <a:t>   특강 장소 </a:t>
            </a:r>
            <a:r>
              <a:rPr lang="en-US" altLang="ko-KR" sz="2000" dirty="0" smtClean="0"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2000" dirty="0" smtClean="0">
                <a:latin typeface="1훈새마을운동 R" pitchFamily="18" charset="-127"/>
                <a:ea typeface="1훈새마을운동 R" pitchFamily="18" charset="-127"/>
              </a:rPr>
              <a:t>생명환경대학 </a:t>
            </a:r>
            <a:r>
              <a:rPr lang="en-US" altLang="ko-KR" sz="2000" dirty="0" smtClean="0">
                <a:latin typeface="1훈새마을운동 R" pitchFamily="18" charset="-127"/>
                <a:ea typeface="1훈새마을운동 R" pitchFamily="18" charset="-127"/>
              </a:rPr>
              <a:t>2</a:t>
            </a:r>
            <a:r>
              <a:rPr lang="ko-KR" altLang="en-US" sz="2000" dirty="0" smtClean="0">
                <a:latin typeface="1훈새마을운동 R" pitchFamily="18" charset="-127"/>
                <a:ea typeface="1훈새마을운동 R" pitchFamily="18" charset="-127"/>
              </a:rPr>
              <a:t>호관 </a:t>
            </a:r>
            <a:r>
              <a:rPr lang="en-US" altLang="ko-KR" sz="2000" dirty="0" smtClean="0">
                <a:latin typeface="1훈새마을운동 R" pitchFamily="18" charset="-127"/>
                <a:ea typeface="1훈새마을운동 R" pitchFamily="18" charset="-127"/>
              </a:rPr>
              <a:t>2413</a:t>
            </a:r>
            <a:r>
              <a:rPr lang="ko-KR" altLang="en-US" sz="2000" dirty="0" smtClean="0">
                <a:latin typeface="1훈새마을운동 R" pitchFamily="18" charset="-127"/>
                <a:ea typeface="1훈새마을운동 R" pitchFamily="18" charset="-127"/>
              </a:rPr>
              <a:t>강의실</a:t>
            </a:r>
            <a:endParaRPr lang="ko-KR" altLang="en-US" sz="2000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339538" y="3964339"/>
            <a:ext cx="6560629" cy="201622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2800" b="1" dirty="0" smtClean="0">
                <a:latin typeface="1훈새마을운동 R" pitchFamily="18" charset="-127"/>
                <a:ea typeface="1훈새마을운동 R" pitchFamily="18" charset="-127"/>
              </a:rPr>
              <a:t>2. </a:t>
            </a:r>
            <a:r>
              <a:rPr lang="ko-KR" altLang="en-US" sz="2800" b="1" dirty="0" smtClean="0">
                <a:latin typeface="1훈새마을운동 R" pitchFamily="18" charset="-127"/>
                <a:ea typeface="1훈새마을운동 R" pitchFamily="18" charset="-127"/>
              </a:rPr>
              <a:t>외부전문가 초청특강</a:t>
            </a:r>
            <a:r>
              <a:rPr lang="en-US" altLang="ko-KR" sz="2800" b="1" dirty="0" smtClean="0">
                <a:latin typeface="1훈새마을운동 R" pitchFamily="18" charset="-127"/>
                <a:ea typeface="1훈새마을운동 R" pitchFamily="18" charset="-127"/>
              </a:rPr>
              <a:t>(</a:t>
            </a:r>
            <a:r>
              <a:rPr lang="ko-KR" altLang="en-US" sz="2800" b="1" dirty="0" smtClean="0">
                <a:latin typeface="1훈새마을운동 R" pitchFamily="18" charset="-127"/>
                <a:ea typeface="1훈새마을운동 R" pitchFamily="18" charset="-127"/>
              </a:rPr>
              <a:t>취업특강</a:t>
            </a:r>
            <a:r>
              <a:rPr lang="en-US" altLang="ko-KR" sz="2800" b="1" dirty="0" smtClean="0">
                <a:latin typeface="1훈새마을운동 R" pitchFamily="18" charset="-127"/>
                <a:ea typeface="1훈새마을운동 R" pitchFamily="18" charset="-127"/>
              </a:rPr>
              <a:t>)</a:t>
            </a:r>
          </a:p>
          <a:p>
            <a:endParaRPr lang="en-US" altLang="ko-KR" dirty="0" smtClean="0"/>
          </a:p>
          <a:p>
            <a:r>
              <a:rPr lang="ko-KR" altLang="en-US" sz="2000" dirty="0" smtClean="0">
                <a:latin typeface="1훈새마을운동 R" pitchFamily="18" charset="-127"/>
                <a:ea typeface="1훈새마을운동 R" pitchFamily="18" charset="-127"/>
              </a:rPr>
              <a:t>   특강 주제 </a:t>
            </a:r>
            <a:r>
              <a:rPr lang="en-US" altLang="ko-KR" sz="2000" dirty="0" smtClean="0"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2000" dirty="0" smtClean="0">
                <a:latin typeface="1훈새마을운동 R" pitchFamily="18" charset="-127"/>
                <a:ea typeface="1훈새마을운동 R" pitchFamily="18" charset="-127"/>
              </a:rPr>
              <a:t>생각의 전환과 취업역량 강화</a:t>
            </a:r>
            <a:endParaRPr lang="en-US" altLang="ko-KR" sz="2000" dirty="0" smtClean="0">
              <a:latin typeface="1훈새마을운동 R" pitchFamily="18" charset="-127"/>
              <a:ea typeface="1훈새마을운동 R" pitchFamily="18" charset="-127"/>
            </a:endParaRPr>
          </a:p>
          <a:p>
            <a:r>
              <a:rPr lang="ko-KR" altLang="en-US" sz="2000" dirty="0" smtClean="0">
                <a:latin typeface="1훈새마을운동 R" pitchFamily="18" charset="-127"/>
                <a:ea typeface="1훈새마을운동 R" pitchFamily="18" charset="-127"/>
              </a:rPr>
              <a:t>   특강 일시 </a:t>
            </a:r>
            <a:r>
              <a:rPr lang="en-US" altLang="ko-KR" sz="2000" dirty="0" smtClean="0">
                <a:latin typeface="1훈새마을운동 R" pitchFamily="18" charset="-127"/>
                <a:ea typeface="1훈새마을운동 R" pitchFamily="18" charset="-127"/>
              </a:rPr>
              <a:t>: 10</a:t>
            </a:r>
            <a:r>
              <a:rPr lang="ko-KR" altLang="en-US" sz="2000" dirty="0" smtClean="0">
                <a:latin typeface="1훈새마을운동 R" pitchFamily="18" charset="-127"/>
                <a:ea typeface="1훈새마을운동 R" pitchFamily="18" charset="-127"/>
              </a:rPr>
              <a:t>월 </a:t>
            </a:r>
            <a:r>
              <a:rPr lang="en-US" altLang="ko-KR" sz="2000" dirty="0">
                <a:latin typeface="1훈새마을운동 R" pitchFamily="18" charset="-127"/>
                <a:ea typeface="1훈새마을운동 R" pitchFamily="18" charset="-127"/>
              </a:rPr>
              <a:t>3</a:t>
            </a:r>
            <a:r>
              <a:rPr lang="en-US" altLang="ko-KR" sz="2000" smtClean="0">
                <a:latin typeface="1훈새마을운동 R" pitchFamily="18" charset="-127"/>
                <a:ea typeface="1훈새마을운동 R" pitchFamily="18" charset="-127"/>
              </a:rPr>
              <a:t>0</a:t>
            </a:r>
            <a:r>
              <a:rPr lang="ko-KR" altLang="en-US" sz="2000" dirty="0" smtClean="0">
                <a:latin typeface="1훈새마을운동 R" pitchFamily="18" charset="-127"/>
                <a:ea typeface="1훈새마을운동 R" pitchFamily="18" charset="-127"/>
              </a:rPr>
              <a:t>일</a:t>
            </a:r>
            <a:r>
              <a:rPr lang="en-US" altLang="ko-KR" sz="2000" dirty="0" smtClean="0">
                <a:latin typeface="1훈새마을운동 R" pitchFamily="18" charset="-127"/>
                <a:ea typeface="1훈새마을운동 R" pitchFamily="18" charset="-127"/>
              </a:rPr>
              <a:t>(</a:t>
            </a:r>
            <a:r>
              <a:rPr lang="ko-KR" altLang="en-US" sz="2000" dirty="0" smtClean="0">
                <a:latin typeface="1훈새마을운동 R" pitchFamily="18" charset="-127"/>
                <a:ea typeface="1훈새마을운동 R" pitchFamily="18" charset="-127"/>
              </a:rPr>
              <a:t>금</a:t>
            </a:r>
            <a:r>
              <a:rPr lang="en-US" altLang="ko-KR" sz="2000" dirty="0" smtClean="0">
                <a:latin typeface="1훈새마을운동 R" pitchFamily="18" charset="-127"/>
                <a:ea typeface="1훈새마을운동 R" pitchFamily="18" charset="-127"/>
              </a:rPr>
              <a:t>) </a:t>
            </a:r>
            <a:r>
              <a:rPr lang="ko-KR" altLang="en-US" sz="2000" dirty="0" smtClean="0">
                <a:latin typeface="1훈새마을운동 R" pitchFamily="18" charset="-127"/>
                <a:ea typeface="1훈새마을운동 R" pitchFamily="18" charset="-127"/>
              </a:rPr>
              <a:t>오전 </a:t>
            </a:r>
            <a:r>
              <a:rPr lang="en-US" altLang="ko-KR" sz="2000" dirty="0" smtClean="0">
                <a:latin typeface="1훈새마을운동 R" pitchFamily="18" charset="-127"/>
                <a:ea typeface="1훈새마을운동 R" pitchFamily="18" charset="-127"/>
              </a:rPr>
              <a:t>11</a:t>
            </a:r>
            <a:r>
              <a:rPr lang="ko-KR" altLang="en-US" sz="2000" dirty="0" smtClean="0">
                <a:latin typeface="1훈새마을운동 R" pitchFamily="18" charset="-127"/>
                <a:ea typeface="1훈새마을운동 R" pitchFamily="18" charset="-127"/>
              </a:rPr>
              <a:t>시</a:t>
            </a:r>
            <a:endParaRPr lang="en-US" altLang="ko-KR" sz="2000" dirty="0" smtClean="0">
              <a:latin typeface="1훈새마을운동 R" pitchFamily="18" charset="-127"/>
              <a:ea typeface="1훈새마을운동 R" pitchFamily="18" charset="-127"/>
            </a:endParaRPr>
          </a:p>
          <a:p>
            <a:r>
              <a:rPr lang="ko-KR" altLang="en-US" sz="2000" dirty="0" smtClean="0">
                <a:latin typeface="1훈새마을운동 R" pitchFamily="18" charset="-127"/>
                <a:ea typeface="1훈새마을운동 R" pitchFamily="18" charset="-127"/>
              </a:rPr>
              <a:t>   특강 장소 </a:t>
            </a:r>
            <a:r>
              <a:rPr lang="en-US" altLang="ko-KR" sz="2000" dirty="0" smtClean="0">
                <a:latin typeface="1훈새마을운동 R" pitchFamily="18" charset="-127"/>
                <a:ea typeface="1훈새마을운동 R" pitchFamily="18" charset="-127"/>
              </a:rPr>
              <a:t>:  </a:t>
            </a:r>
            <a:r>
              <a:rPr lang="ko-KR" altLang="en-US" sz="2000" dirty="0" smtClean="0">
                <a:latin typeface="1훈새마을운동 R" pitchFamily="18" charset="-127"/>
                <a:ea typeface="1훈새마을운동 R" pitchFamily="18" charset="-127"/>
              </a:rPr>
              <a:t>생명환경대학 </a:t>
            </a:r>
            <a:r>
              <a:rPr lang="en-US" altLang="ko-KR" sz="2000" dirty="0" smtClean="0">
                <a:latin typeface="1훈새마을운동 R" pitchFamily="18" charset="-127"/>
                <a:ea typeface="1훈새마을운동 R" pitchFamily="18" charset="-127"/>
              </a:rPr>
              <a:t>2</a:t>
            </a:r>
            <a:r>
              <a:rPr lang="ko-KR" altLang="en-US" sz="2000" dirty="0" smtClean="0">
                <a:latin typeface="1훈새마을운동 R" pitchFamily="18" charset="-127"/>
                <a:ea typeface="1훈새마을운동 R" pitchFamily="18" charset="-127"/>
              </a:rPr>
              <a:t>호관 </a:t>
            </a:r>
            <a:r>
              <a:rPr lang="en-US" altLang="ko-KR" sz="2000" dirty="0" smtClean="0">
                <a:latin typeface="1훈새마을운동 R" pitchFamily="18" charset="-127"/>
                <a:ea typeface="1훈새마을운동 R" pitchFamily="18" charset="-127"/>
              </a:rPr>
              <a:t>2412</a:t>
            </a:r>
            <a:r>
              <a:rPr lang="ko-KR" altLang="en-US" sz="2000" dirty="0" smtClean="0">
                <a:latin typeface="1훈새마을운동 R" pitchFamily="18" charset="-127"/>
                <a:ea typeface="1훈새마을운동 R" pitchFamily="18" charset="-127"/>
              </a:rPr>
              <a:t>강의실</a:t>
            </a:r>
            <a:endParaRPr lang="ko-KR" altLang="en-US" sz="2000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1520" y="6181708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210 카툰스토리 L" pitchFamily="18" charset="-127"/>
                <a:ea typeface="210 카툰스토리 L" pitchFamily="18" charset="-127"/>
              </a:rPr>
              <a:t># </a:t>
            </a:r>
            <a:r>
              <a:rPr lang="ko-KR" altLang="en-US" dirty="0" smtClean="0">
                <a:latin typeface="210 카툰스토리 L" pitchFamily="18" charset="-127"/>
                <a:ea typeface="210 카툰스토리 L" pitchFamily="18" charset="-127"/>
              </a:rPr>
              <a:t>학생 여러분들의 많은 참여바랍니다</a:t>
            </a:r>
            <a:r>
              <a:rPr lang="en-US" altLang="ko-KR" dirty="0" smtClean="0">
                <a:latin typeface="210 카툰스토리 L" pitchFamily="18" charset="-127"/>
                <a:ea typeface="210 카툰스토리 L" pitchFamily="18" charset="-127"/>
              </a:rPr>
              <a:t>. </a:t>
            </a:r>
            <a:r>
              <a:rPr lang="ko-KR" altLang="en-US" b="1" dirty="0" smtClean="0">
                <a:latin typeface="210 카툰스토리 B" pitchFamily="18" charset="-127"/>
                <a:ea typeface="210 카툰스토리 B" pitchFamily="18" charset="-127"/>
              </a:rPr>
              <a:t>♡</a:t>
            </a:r>
            <a:endParaRPr lang="en-US" altLang="ko-KR" b="1" dirty="0" smtClean="0">
              <a:latin typeface="210 카툰스토리 B" pitchFamily="18" charset="-127"/>
              <a:ea typeface="210 카툰스토리 B" pitchFamily="18" charset="-127"/>
            </a:endParaRPr>
          </a:p>
          <a:p>
            <a:r>
              <a:rPr lang="ko-KR" altLang="en-US" dirty="0" smtClean="0">
                <a:latin typeface="210 카툰스토리 L" pitchFamily="18" charset="-127"/>
                <a:ea typeface="210 카툰스토리 L" pitchFamily="18" charset="-127"/>
              </a:rPr>
              <a:t>문의사항은 원예학과 학과사무실로 연락주세요</a:t>
            </a:r>
            <a:r>
              <a:rPr lang="en-US" altLang="ko-KR" dirty="0" smtClean="0">
                <a:latin typeface="210 카툰스토리 L" pitchFamily="18" charset="-127"/>
                <a:ea typeface="210 카툰스토리 L" pitchFamily="18" charset="-127"/>
              </a:rPr>
              <a:t>. (053-850-6710)</a:t>
            </a:r>
            <a:endParaRPr lang="ko-KR" altLang="en-US" dirty="0">
              <a:latin typeface="210 카툰스토리 L" pitchFamily="18" charset="-127"/>
              <a:ea typeface="210 카툰스토리 L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1345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93</Words>
  <Application>Microsoft Office PowerPoint</Application>
  <PresentationFormat>화면 슬라이드 쇼(4:3)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2015 원예학과 특강 안내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8</cp:revision>
  <cp:lastPrinted>2015-10-26T04:35:07Z</cp:lastPrinted>
  <dcterms:created xsi:type="dcterms:W3CDTF">2015-10-26T00:52:21Z</dcterms:created>
  <dcterms:modified xsi:type="dcterms:W3CDTF">2015-10-27T06:50:08Z</dcterms:modified>
</cp:coreProperties>
</file>