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260" y="10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1" name="꺾인 연결선 260"/>
          <p:cNvCxnSpPr>
            <a:stCxn id="124" idx="3"/>
            <a:endCxn id="128" idx="3"/>
          </p:cNvCxnSpPr>
          <p:nvPr/>
        </p:nvCxnSpPr>
        <p:spPr>
          <a:xfrm>
            <a:off x="7512724" y="8427296"/>
            <a:ext cx="12700" cy="792088"/>
          </a:xfrm>
          <a:prstGeom prst="bentConnector3">
            <a:avLst>
              <a:gd name="adj1" fmla="val 1800000"/>
            </a:avLst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직선 연결선 195"/>
          <p:cNvCxnSpPr/>
          <p:nvPr/>
        </p:nvCxnSpPr>
        <p:spPr>
          <a:xfrm>
            <a:off x="4004059" y="2211772"/>
            <a:ext cx="0" cy="72008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직선 화살표 연결선 197"/>
          <p:cNvCxnSpPr/>
          <p:nvPr/>
        </p:nvCxnSpPr>
        <p:spPr>
          <a:xfrm>
            <a:off x="4112071" y="3240460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그룹 1"/>
          <p:cNvGrpSpPr/>
          <p:nvPr/>
        </p:nvGrpSpPr>
        <p:grpSpPr>
          <a:xfrm>
            <a:off x="504054" y="144117"/>
            <a:ext cx="1807817" cy="647922"/>
            <a:chOff x="79623" y="144117"/>
            <a:chExt cx="1807817" cy="647922"/>
          </a:xfrm>
        </p:grpSpPr>
        <p:sp>
          <p:nvSpPr>
            <p:cNvPr id="168" name="직사각형 167"/>
            <p:cNvSpPr/>
            <p:nvPr/>
          </p:nvSpPr>
          <p:spPr>
            <a:xfrm>
              <a:off x="96765" y="144117"/>
              <a:ext cx="1790675" cy="36019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smtClean="0"/>
                <a:t>1</a:t>
              </a:r>
              <a:r>
                <a:rPr lang="ko-KR" altLang="en-US" sz="1100" b="1" dirty="0" smtClean="0"/>
                <a:t>학년</a:t>
              </a:r>
              <a:endParaRPr lang="ko-KR" altLang="en-US" sz="1100" b="1" dirty="0"/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79623" y="504156"/>
              <a:ext cx="792088" cy="28788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smtClean="0"/>
                <a:t>1</a:t>
              </a:r>
              <a:r>
                <a:rPr lang="ko-KR" altLang="en-US" sz="1100" dirty="0" smtClean="0"/>
                <a:t>학기</a:t>
              </a:r>
              <a:endParaRPr lang="ko-KR" altLang="en-US" sz="1100" dirty="0"/>
            </a:p>
          </p:txBody>
        </p:sp>
        <p:sp>
          <p:nvSpPr>
            <p:cNvPr id="174" name="직사각형 173"/>
            <p:cNvSpPr/>
            <p:nvPr/>
          </p:nvSpPr>
          <p:spPr>
            <a:xfrm>
              <a:off x="1095350" y="504156"/>
              <a:ext cx="792088" cy="28788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smtClean="0"/>
                <a:t>2</a:t>
              </a:r>
              <a:r>
                <a:rPr lang="ko-KR" altLang="en-US" sz="1100" dirty="0" smtClean="0"/>
                <a:t>학기</a:t>
              </a:r>
              <a:endParaRPr lang="ko-KR" altLang="en-US" sz="1100" dirty="0"/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2520278" y="144117"/>
            <a:ext cx="1807817" cy="647922"/>
            <a:chOff x="2239863" y="144117"/>
            <a:chExt cx="1807817" cy="647922"/>
          </a:xfrm>
        </p:grpSpPr>
        <p:sp>
          <p:nvSpPr>
            <p:cNvPr id="176" name="직사각형 175"/>
            <p:cNvSpPr/>
            <p:nvPr/>
          </p:nvSpPr>
          <p:spPr>
            <a:xfrm>
              <a:off x="2257005" y="144117"/>
              <a:ext cx="1790675" cy="36019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2</a:t>
              </a:r>
              <a:r>
                <a:rPr lang="ko-KR" altLang="en-US" sz="1100" b="1" smtClean="0"/>
                <a:t>학년</a:t>
              </a:r>
              <a:endParaRPr lang="ko-KR" altLang="en-US" sz="1100" b="1"/>
            </a:p>
          </p:txBody>
        </p:sp>
        <p:sp>
          <p:nvSpPr>
            <p:cNvPr id="177" name="직사각형 176"/>
            <p:cNvSpPr/>
            <p:nvPr/>
          </p:nvSpPr>
          <p:spPr>
            <a:xfrm>
              <a:off x="2239863" y="504156"/>
              <a:ext cx="792088" cy="28788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smtClean="0"/>
                <a:t>1</a:t>
              </a:r>
              <a:r>
                <a:rPr lang="ko-KR" altLang="en-US" sz="1100" dirty="0" smtClean="0"/>
                <a:t>학기</a:t>
              </a:r>
              <a:endParaRPr lang="ko-KR" altLang="en-US" sz="1100" dirty="0"/>
            </a:p>
          </p:txBody>
        </p:sp>
        <p:sp>
          <p:nvSpPr>
            <p:cNvPr id="179" name="직사각형 178"/>
            <p:cNvSpPr/>
            <p:nvPr/>
          </p:nvSpPr>
          <p:spPr>
            <a:xfrm>
              <a:off x="3255590" y="504156"/>
              <a:ext cx="792088" cy="28788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4536502" y="144117"/>
            <a:ext cx="1807817" cy="647922"/>
            <a:chOff x="4400103" y="144117"/>
            <a:chExt cx="1807817" cy="647922"/>
          </a:xfrm>
        </p:grpSpPr>
        <p:sp>
          <p:nvSpPr>
            <p:cNvPr id="181" name="직사각형 180"/>
            <p:cNvSpPr/>
            <p:nvPr/>
          </p:nvSpPr>
          <p:spPr>
            <a:xfrm>
              <a:off x="4417245" y="144117"/>
              <a:ext cx="1790675" cy="36019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3</a:t>
              </a:r>
              <a:r>
                <a:rPr lang="ko-KR" altLang="en-US" sz="1100" b="1" smtClean="0"/>
                <a:t>학년</a:t>
              </a:r>
              <a:endParaRPr lang="ko-KR" altLang="en-US" sz="1100" b="1"/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4400103" y="504156"/>
              <a:ext cx="792088" cy="28788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5415830" y="504156"/>
              <a:ext cx="792088" cy="28788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smtClean="0"/>
                <a:t>2</a:t>
              </a:r>
              <a:r>
                <a:rPr lang="ko-KR" altLang="en-US" sz="1100" dirty="0" smtClean="0"/>
                <a:t>학기</a:t>
              </a:r>
              <a:endParaRPr lang="ko-KR" altLang="en-US" sz="1100" dirty="0"/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6560343" y="144117"/>
            <a:ext cx="1807817" cy="647922"/>
            <a:chOff x="6560343" y="144117"/>
            <a:chExt cx="1807817" cy="647922"/>
          </a:xfrm>
        </p:grpSpPr>
        <p:sp>
          <p:nvSpPr>
            <p:cNvPr id="185" name="직사각형 184"/>
            <p:cNvSpPr/>
            <p:nvPr/>
          </p:nvSpPr>
          <p:spPr>
            <a:xfrm>
              <a:off x="6577485" y="144117"/>
              <a:ext cx="1790675" cy="360191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dirty="0" smtClean="0"/>
                <a:t>4</a:t>
              </a:r>
              <a:r>
                <a:rPr lang="ko-KR" altLang="en-US" sz="1100" b="1" dirty="0" smtClean="0"/>
                <a:t>학년 </a:t>
              </a:r>
              <a:endParaRPr lang="ko-KR" altLang="en-US" sz="1100" b="1" dirty="0"/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6560343" y="504156"/>
              <a:ext cx="792088" cy="28788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 smtClean="0"/>
                <a:t>1</a:t>
              </a:r>
              <a:r>
                <a:rPr lang="ko-KR" altLang="en-US" sz="1100" dirty="0" smtClean="0"/>
                <a:t>학기</a:t>
              </a:r>
              <a:endParaRPr lang="ko-KR" altLang="en-US" sz="1100" dirty="0"/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7576070" y="504156"/>
              <a:ext cx="792088" cy="28788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</p:grpSp>
      <p:sp>
        <p:nvSpPr>
          <p:cNvPr id="186" name="직사각형 185"/>
          <p:cNvSpPr/>
          <p:nvPr/>
        </p:nvSpPr>
        <p:spPr>
          <a:xfrm>
            <a:off x="4579551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교육특강</a:t>
            </a:r>
            <a:endParaRPr lang="en-US" altLang="ko-KR" sz="1100" smtClean="0"/>
          </a:p>
        </p:txBody>
      </p:sp>
      <p:sp>
        <p:nvSpPr>
          <p:cNvPr id="191" name="직사각형 190"/>
          <p:cNvSpPr/>
          <p:nvPr/>
        </p:nvSpPr>
        <p:spPr>
          <a:xfrm>
            <a:off x="6560343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교육연습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4579551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근세사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5624239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근현대사</a:t>
            </a:r>
            <a:endParaRPr lang="en-US" altLang="ko-KR" sz="1100" smtClean="0"/>
          </a:p>
        </p:txBody>
      </p:sp>
      <p:sp>
        <p:nvSpPr>
          <p:cNvPr id="96" name="직사각형 95"/>
          <p:cNvSpPr/>
          <p:nvPr/>
        </p:nvSpPr>
        <p:spPr>
          <a:xfrm>
            <a:off x="4633271" y="2931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사학사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7560838" y="293185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사상사</a:t>
            </a:r>
            <a:endParaRPr lang="en-US" altLang="ko-KR" sz="1100" dirty="0" smtClean="0"/>
          </a:p>
        </p:txBody>
      </p:sp>
      <p:sp>
        <p:nvSpPr>
          <p:cNvPr id="45" name="직사각형 44"/>
          <p:cNvSpPr/>
          <p:nvPr/>
        </p:nvSpPr>
        <p:spPr>
          <a:xfrm>
            <a:off x="2526751" y="1008212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한국사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교육사료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강독</a:t>
            </a:r>
            <a:endParaRPr lang="en-US" altLang="ko-KR" sz="1100" dirty="0" smtClean="0"/>
          </a:p>
        </p:txBody>
      </p:sp>
      <p:sp>
        <p:nvSpPr>
          <p:cNvPr id="47" name="직사각형 46"/>
          <p:cNvSpPr/>
          <p:nvPr/>
        </p:nvSpPr>
        <p:spPr>
          <a:xfrm>
            <a:off x="2526751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고대사</a:t>
            </a:r>
            <a:endParaRPr lang="en-US" altLang="ko-KR" sz="1100" smtClean="0"/>
          </a:p>
        </p:txBody>
      </p:sp>
      <p:sp>
        <p:nvSpPr>
          <p:cNvPr id="48" name="직사각형 47"/>
          <p:cNvSpPr/>
          <p:nvPr/>
        </p:nvSpPr>
        <p:spPr>
          <a:xfrm>
            <a:off x="3571439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중세사</a:t>
            </a:r>
            <a:endParaRPr lang="en-US" altLang="ko-KR" sz="1100" smtClean="0"/>
          </a:p>
        </p:txBody>
      </p:sp>
      <p:sp>
        <p:nvSpPr>
          <p:cNvPr id="52" name="직사각형 51"/>
          <p:cNvSpPr/>
          <p:nvPr/>
        </p:nvSpPr>
        <p:spPr>
          <a:xfrm>
            <a:off x="3571439" y="293414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한국사회경제사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583679" y="1800300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583679" y="29089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60" name="직사각형 59"/>
          <p:cNvSpPr/>
          <p:nvPr/>
        </p:nvSpPr>
        <p:spPr>
          <a:xfrm>
            <a:off x="1591791" y="2908988"/>
            <a:ext cx="792088" cy="576064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공통교양</a:t>
            </a:r>
            <a:endParaRPr lang="en-US" altLang="ko-KR" sz="1100" smtClean="0"/>
          </a:p>
        </p:txBody>
      </p:sp>
      <p:sp>
        <p:nvSpPr>
          <p:cNvPr id="65" name="직사각형 64"/>
          <p:cNvSpPr/>
          <p:nvPr/>
        </p:nvSpPr>
        <p:spPr>
          <a:xfrm>
            <a:off x="4604312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66" name="직사각형 65"/>
          <p:cNvSpPr/>
          <p:nvPr/>
        </p:nvSpPr>
        <p:spPr>
          <a:xfrm>
            <a:off x="5612424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근대사</a:t>
            </a:r>
            <a:endParaRPr lang="en-US" altLang="ko-KR" sz="1100" smtClean="0"/>
          </a:p>
        </p:txBody>
      </p:sp>
      <p:sp>
        <p:nvSpPr>
          <p:cNvPr id="67" name="직사각형 66"/>
          <p:cNvSpPr/>
          <p:nvPr/>
        </p:nvSpPr>
        <p:spPr>
          <a:xfrm>
            <a:off x="6611775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서양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현대사</a:t>
            </a:r>
            <a:endParaRPr lang="en-US" altLang="ko-KR" sz="1100" smtClean="0"/>
          </a:p>
        </p:txBody>
      </p:sp>
      <p:sp>
        <p:nvSpPr>
          <p:cNvPr id="70" name="직사각형 69"/>
          <p:cNvSpPr/>
          <p:nvPr/>
        </p:nvSpPr>
        <p:spPr>
          <a:xfrm>
            <a:off x="5623095" y="54007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서양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사학사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4688135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교육특강</a:t>
            </a:r>
            <a:endParaRPr lang="en-US" altLang="ko-KR" sz="1100" smtClean="0"/>
          </a:p>
        </p:txBody>
      </p:sp>
      <p:sp>
        <p:nvSpPr>
          <p:cNvPr id="76" name="직사각형 75"/>
          <p:cNvSpPr/>
          <p:nvPr/>
        </p:nvSpPr>
        <p:spPr>
          <a:xfrm>
            <a:off x="7531879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동양사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교육연습</a:t>
            </a:r>
            <a:endParaRPr lang="en-US" altLang="ko-KR" sz="1100" dirty="0" smtClean="0"/>
          </a:p>
        </p:txBody>
      </p:sp>
      <p:sp>
        <p:nvSpPr>
          <p:cNvPr id="82" name="직사각형 81"/>
          <p:cNvSpPr/>
          <p:nvPr/>
        </p:nvSpPr>
        <p:spPr>
          <a:xfrm>
            <a:off x="2543895" y="3721653"/>
            <a:ext cx="792088" cy="67093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서양사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교육강독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3553151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서양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고대사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3553151" y="540070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서양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문화의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역사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3584776" y="6552828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교육사료강독</a:t>
            </a:r>
            <a:endParaRPr lang="en-US" altLang="ko-KR" sz="1100" smtClean="0"/>
          </a:p>
        </p:txBody>
      </p:sp>
      <p:sp>
        <p:nvSpPr>
          <p:cNvPr id="101" name="직사각형 100"/>
          <p:cNvSpPr/>
          <p:nvPr/>
        </p:nvSpPr>
        <p:spPr>
          <a:xfrm>
            <a:off x="600823" y="460861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서양사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입문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583679" y="5645292"/>
            <a:ext cx="936104" cy="619504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- </a:t>
            </a:r>
            <a:r>
              <a:rPr lang="ko-KR" altLang="en-US" sz="1100" dirty="0" smtClean="0"/>
              <a:t>핵심교양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- </a:t>
            </a:r>
            <a:r>
              <a:rPr lang="ko-KR" altLang="en-US" sz="1100" dirty="0" smtClean="0"/>
              <a:t>계열기초교양</a:t>
            </a:r>
            <a:endParaRPr lang="en-US" altLang="ko-KR" sz="1100" dirty="0" smtClean="0"/>
          </a:p>
        </p:txBody>
      </p:sp>
      <p:sp>
        <p:nvSpPr>
          <p:cNvPr id="114" name="직사각형 113"/>
          <p:cNvSpPr/>
          <p:nvPr/>
        </p:nvSpPr>
        <p:spPr>
          <a:xfrm>
            <a:off x="4688135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중세사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5696247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동아시아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근세사</a:t>
            </a:r>
            <a:endParaRPr lang="en-US" altLang="ko-KR" sz="1100" smtClean="0"/>
          </a:p>
        </p:txBody>
      </p:sp>
      <p:sp>
        <p:nvSpPr>
          <p:cNvPr id="117" name="직사각형 116"/>
          <p:cNvSpPr/>
          <p:nvPr/>
        </p:nvSpPr>
        <p:spPr>
          <a:xfrm>
            <a:off x="6712742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동아시아현대사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708440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6720636" y="813926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역사교재연구 및 </a:t>
            </a:r>
            <a:r>
              <a:rPr lang="ko-KR" altLang="en-US" sz="1100" dirty="0" err="1" smtClean="0"/>
              <a:t>지도법</a:t>
            </a:r>
            <a:endParaRPr lang="en-US" altLang="ko-KR" sz="1100" dirty="0" smtClean="0"/>
          </a:p>
        </p:txBody>
      </p:sp>
      <p:sp>
        <p:nvSpPr>
          <p:cNvPr id="125" name="직사각형 124"/>
          <p:cNvSpPr/>
          <p:nvPr/>
        </p:nvSpPr>
        <p:spPr>
          <a:xfrm>
            <a:off x="7678183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역사논리 및 논술</a:t>
            </a:r>
            <a:endParaRPr lang="en-US" altLang="ko-KR" sz="1100" smtClean="0"/>
          </a:p>
        </p:txBody>
      </p:sp>
      <p:sp>
        <p:nvSpPr>
          <p:cNvPr id="128" name="직사각형 127"/>
          <p:cNvSpPr/>
          <p:nvPr/>
        </p:nvSpPr>
        <p:spPr>
          <a:xfrm>
            <a:off x="6720636" y="8931352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역사교육과정 및 평가론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3577159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동양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고대사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136" name="직사각형 135"/>
          <p:cNvSpPr/>
          <p:nvPr/>
        </p:nvSpPr>
        <p:spPr>
          <a:xfrm>
            <a:off x="2613240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역사학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개론</a:t>
            </a:r>
            <a:endParaRPr lang="en-US" altLang="ko-KR" sz="1100" smtClean="0"/>
          </a:p>
        </p:txBody>
      </p:sp>
      <p:sp>
        <p:nvSpPr>
          <p:cNvPr id="143" name="직사각형 142"/>
          <p:cNvSpPr/>
          <p:nvPr/>
        </p:nvSpPr>
        <p:spPr>
          <a:xfrm>
            <a:off x="1672951" y="7344916"/>
            <a:ext cx="792088" cy="576064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동양사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입문</a:t>
            </a:r>
            <a:endParaRPr lang="en-US" altLang="ko-KR" sz="1100" smtClean="0"/>
          </a:p>
        </p:txBody>
      </p:sp>
      <p:sp>
        <p:nvSpPr>
          <p:cNvPr id="145" name="직사각형 144"/>
          <p:cNvSpPr/>
          <p:nvPr/>
        </p:nvSpPr>
        <p:spPr>
          <a:xfrm>
            <a:off x="1643992" y="8137004"/>
            <a:ext cx="792088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고고학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입문</a:t>
            </a:r>
            <a:endParaRPr lang="en-US" altLang="ko-KR" sz="1100" dirty="0" smtClean="0"/>
          </a:p>
        </p:txBody>
      </p:sp>
      <p:cxnSp>
        <p:nvCxnSpPr>
          <p:cNvPr id="167" name="직선 화살표 연결선 166"/>
          <p:cNvCxnSpPr>
            <a:stCxn id="55" idx="3"/>
            <a:endCxn id="47" idx="1"/>
          </p:cNvCxnSpPr>
          <p:nvPr/>
        </p:nvCxnSpPr>
        <p:spPr>
          <a:xfrm>
            <a:off x="1375767" y="2088332"/>
            <a:ext cx="11509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직선 화살표 연결선 169"/>
          <p:cNvCxnSpPr>
            <a:stCxn id="47" idx="3"/>
            <a:endCxn id="48" idx="1"/>
          </p:cNvCxnSpPr>
          <p:nvPr/>
        </p:nvCxnSpPr>
        <p:spPr>
          <a:xfrm>
            <a:off x="3318839" y="2088332"/>
            <a:ext cx="252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직선 화살표 연결선 172"/>
          <p:cNvCxnSpPr>
            <a:stCxn id="48" idx="3"/>
            <a:endCxn id="78" idx="1"/>
          </p:cNvCxnSpPr>
          <p:nvPr/>
        </p:nvCxnSpPr>
        <p:spPr>
          <a:xfrm>
            <a:off x="4363527" y="208833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직선 연결선 189"/>
          <p:cNvCxnSpPr>
            <a:stCxn id="78" idx="3"/>
            <a:endCxn id="79" idx="1"/>
          </p:cNvCxnSpPr>
          <p:nvPr/>
        </p:nvCxnSpPr>
        <p:spPr>
          <a:xfrm>
            <a:off x="5371639" y="2088332"/>
            <a:ext cx="252600" cy="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직선 화살표 연결선 199"/>
          <p:cNvCxnSpPr>
            <a:stCxn id="96" idx="3"/>
            <a:endCxn id="100" idx="1"/>
          </p:cNvCxnSpPr>
          <p:nvPr/>
        </p:nvCxnSpPr>
        <p:spPr>
          <a:xfrm>
            <a:off x="5425359" y="3219884"/>
            <a:ext cx="21354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직선 연결선 201"/>
          <p:cNvCxnSpPr>
            <a:stCxn id="186" idx="2"/>
            <a:endCxn id="78" idx="0"/>
          </p:cNvCxnSpPr>
          <p:nvPr/>
        </p:nvCxnSpPr>
        <p:spPr>
          <a:xfrm>
            <a:off x="4975595" y="1584276"/>
            <a:ext cx="0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직선 연결선 205"/>
          <p:cNvCxnSpPr>
            <a:stCxn id="45" idx="2"/>
            <a:endCxn id="47" idx="0"/>
          </p:cNvCxnSpPr>
          <p:nvPr/>
        </p:nvCxnSpPr>
        <p:spPr>
          <a:xfrm>
            <a:off x="2922795" y="1584276"/>
            <a:ext cx="0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직선 화살표 연결선 207"/>
          <p:cNvCxnSpPr>
            <a:stCxn id="186" idx="3"/>
            <a:endCxn id="191" idx="1"/>
          </p:cNvCxnSpPr>
          <p:nvPr/>
        </p:nvCxnSpPr>
        <p:spPr>
          <a:xfrm>
            <a:off x="5371639" y="1296244"/>
            <a:ext cx="11887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화살표 연결선 209"/>
          <p:cNvCxnSpPr>
            <a:stCxn id="59" idx="3"/>
            <a:endCxn id="60" idx="1"/>
          </p:cNvCxnSpPr>
          <p:nvPr/>
        </p:nvCxnSpPr>
        <p:spPr>
          <a:xfrm>
            <a:off x="1375767" y="319702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직선 화살표 연결선 211"/>
          <p:cNvCxnSpPr>
            <a:stCxn id="101" idx="3"/>
            <a:endCxn id="90" idx="1"/>
          </p:cNvCxnSpPr>
          <p:nvPr/>
        </p:nvCxnSpPr>
        <p:spPr>
          <a:xfrm>
            <a:off x="1392911" y="4896644"/>
            <a:ext cx="21602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직선 화살표 연결선 217"/>
          <p:cNvCxnSpPr>
            <a:stCxn id="90" idx="3"/>
            <a:endCxn id="65" idx="1"/>
          </p:cNvCxnSpPr>
          <p:nvPr/>
        </p:nvCxnSpPr>
        <p:spPr>
          <a:xfrm>
            <a:off x="4345239" y="4896644"/>
            <a:ext cx="25907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직선 화살표 연결선 219"/>
          <p:cNvCxnSpPr>
            <a:stCxn id="65" idx="3"/>
            <a:endCxn id="66" idx="1"/>
          </p:cNvCxnSpPr>
          <p:nvPr/>
        </p:nvCxnSpPr>
        <p:spPr>
          <a:xfrm>
            <a:off x="5396400" y="4896644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직선 화살표 연결선 221"/>
          <p:cNvCxnSpPr>
            <a:stCxn id="66" idx="3"/>
            <a:endCxn id="67" idx="1"/>
          </p:cNvCxnSpPr>
          <p:nvPr/>
        </p:nvCxnSpPr>
        <p:spPr>
          <a:xfrm>
            <a:off x="6404512" y="4896644"/>
            <a:ext cx="2072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직선 연결선 227"/>
          <p:cNvCxnSpPr>
            <a:stCxn id="90" idx="2"/>
            <a:endCxn id="92" idx="0"/>
          </p:cNvCxnSpPr>
          <p:nvPr/>
        </p:nvCxnSpPr>
        <p:spPr>
          <a:xfrm>
            <a:off x="3949195" y="5184676"/>
            <a:ext cx="0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직선 연결선 229"/>
          <p:cNvCxnSpPr>
            <a:stCxn id="66" idx="2"/>
            <a:endCxn id="70" idx="0"/>
          </p:cNvCxnSpPr>
          <p:nvPr/>
        </p:nvCxnSpPr>
        <p:spPr>
          <a:xfrm>
            <a:off x="6008468" y="5184676"/>
            <a:ext cx="10671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직선 화살표 연결선 233"/>
          <p:cNvCxnSpPr>
            <a:stCxn id="143" idx="3"/>
            <a:endCxn id="134" idx="1"/>
          </p:cNvCxnSpPr>
          <p:nvPr/>
        </p:nvCxnSpPr>
        <p:spPr>
          <a:xfrm>
            <a:off x="2465039" y="7632948"/>
            <a:ext cx="1112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직선 화살표 연결선 235"/>
          <p:cNvCxnSpPr>
            <a:stCxn id="134" idx="3"/>
          </p:cNvCxnSpPr>
          <p:nvPr/>
        </p:nvCxnSpPr>
        <p:spPr>
          <a:xfrm>
            <a:off x="4369247" y="7632948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직선 화살표 연결선 239"/>
          <p:cNvCxnSpPr>
            <a:stCxn id="114" idx="3"/>
            <a:endCxn id="116" idx="1"/>
          </p:cNvCxnSpPr>
          <p:nvPr/>
        </p:nvCxnSpPr>
        <p:spPr>
          <a:xfrm>
            <a:off x="5480223" y="763294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직선 화살표 연결선 241"/>
          <p:cNvCxnSpPr>
            <a:stCxn id="116" idx="3"/>
            <a:endCxn id="117" idx="1"/>
          </p:cNvCxnSpPr>
          <p:nvPr/>
        </p:nvCxnSpPr>
        <p:spPr>
          <a:xfrm>
            <a:off x="6488335" y="7632948"/>
            <a:ext cx="2244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직선 화살표 연결선 243"/>
          <p:cNvCxnSpPr>
            <a:stCxn id="94" idx="3"/>
            <a:endCxn id="73" idx="1"/>
          </p:cNvCxnSpPr>
          <p:nvPr/>
        </p:nvCxnSpPr>
        <p:spPr>
          <a:xfrm>
            <a:off x="4376864" y="6840860"/>
            <a:ext cx="31127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직선 화살표 연결선 245"/>
          <p:cNvCxnSpPr>
            <a:stCxn id="73" idx="3"/>
            <a:endCxn id="76" idx="1"/>
          </p:cNvCxnSpPr>
          <p:nvPr/>
        </p:nvCxnSpPr>
        <p:spPr>
          <a:xfrm>
            <a:off x="5480223" y="6840860"/>
            <a:ext cx="20516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직선 연결선 249"/>
          <p:cNvCxnSpPr>
            <a:stCxn id="73" idx="2"/>
            <a:endCxn id="114" idx="0"/>
          </p:cNvCxnSpPr>
          <p:nvPr/>
        </p:nvCxnSpPr>
        <p:spPr>
          <a:xfrm>
            <a:off x="5084179" y="7128892"/>
            <a:ext cx="0" cy="216024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직선 화살표 연결선 251"/>
          <p:cNvCxnSpPr>
            <a:stCxn id="136" idx="3"/>
            <a:endCxn id="123" idx="1"/>
          </p:cNvCxnSpPr>
          <p:nvPr/>
        </p:nvCxnSpPr>
        <p:spPr>
          <a:xfrm>
            <a:off x="3405328" y="8425036"/>
            <a:ext cx="2303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꺾인 연결선 253"/>
          <p:cNvCxnSpPr>
            <a:stCxn id="124" idx="1"/>
            <a:endCxn id="128" idx="1"/>
          </p:cNvCxnSpPr>
          <p:nvPr/>
        </p:nvCxnSpPr>
        <p:spPr>
          <a:xfrm rot="10800000" flipV="1">
            <a:off x="6720636" y="8427296"/>
            <a:ext cx="12700" cy="792088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직선 연결선 256"/>
          <p:cNvCxnSpPr>
            <a:stCxn id="123" idx="3"/>
            <a:endCxn id="124" idx="1"/>
          </p:cNvCxnSpPr>
          <p:nvPr/>
        </p:nvCxnSpPr>
        <p:spPr>
          <a:xfrm>
            <a:off x="6500528" y="8425036"/>
            <a:ext cx="220108" cy="2260"/>
          </a:xfrm>
          <a:prstGeom prst="line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직선 화살표 연결선 263"/>
          <p:cNvCxnSpPr>
            <a:stCxn id="124" idx="3"/>
            <a:endCxn id="125" idx="1"/>
          </p:cNvCxnSpPr>
          <p:nvPr/>
        </p:nvCxnSpPr>
        <p:spPr>
          <a:xfrm flipV="1">
            <a:off x="7512724" y="8425036"/>
            <a:ext cx="165459" cy="22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직사각형 94"/>
          <p:cNvSpPr/>
          <p:nvPr/>
        </p:nvSpPr>
        <p:spPr>
          <a:xfrm>
            <a:off x="1555787" y="5645292"/>
            <a:ext cx="936104" cy="619504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- </a:t>
            </a:r>
            <a:r>
              <a:rPr lang="ko-KR" altLang="en-US" sz="1100" dirty="0" smtClean="0"/>
              <a:t>핵심교양</a:t>
            </a:r>
            <a:endParaRPr lang="en-US" altLang="ko-KR" sz="1100" dirty="0" smtClean="0"/>
          </a:p>
          <a:p>
            <a:pPr algn="ctr"/>
            <a:r>
              <a:rPr lang="en-US" altLang="ko-KR" sz="1100" dirty="0" smtClean="0"/>
              <a:t>- </a:t>
            </a:r>
            <a:r>
              <a:rPr lang="ko-KR" altLang="en-US" sz="1100" dirty="0" smtClean="0"/>
              <a:t>계열기초교양</a:t>
            </a:r>
            <a:endParaRPr lang="en-US" altLang="ko-KR" sz="1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107</Words>
  <Application>Microsoft Office PowerPoint</Application>
  <PresentationFormat>사용자 지정</PresentationFormat>
  <Paragraphs>85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History</cp:lastModifiedBy>
  <cp:revision>82</cp:revision>
  <dcterms:created xsi:type="dcterms:W3CDTF">2011-03-08T06:22:35Z</dcterms:created>
  <dcterms:modified xsi:type="dcterms:W3CDTF">2017-03-17T02:14:32Z</dcterms:modified>
</cp:coreProperties>
</file>