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94" y="-20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교육특강</a:t>
            </a:r>
            <a:endParaRPr lang="en-US" altLang="ko-KR" sz="1100" smtClean="0"/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교육연</a:t>
            </a:r>
            <a:r>
              <a:rPr lang="ko-KR" altLang="en-US" sz="1100" smtClean="0"/>
              <a:t>습</a:t>
            </a:r>
            <a:endParaRPr lang="en-US" altLang="ko-KR" sz="1100" smtClean="0"/>
          </a:p>
        </p:txBody>
      </p:sp>
      <p:sp>
        <p:nvSpPr>
          <p:cNvPr id="78" name="직사각형 77"/>
          <p:cNvSpPr/>
          <p:nvPr/>
        </p:nvSpPr>
        <p:spPr>
          <a:xfrm>
            <a:off x="4400103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근대</a:t>
            </a:r>
            <a:r>
              <a:rPr lang="ko-KR" altLang="en-US" sz="1100" smtClean="0"/>
              <a:t>사</a:t>
            </a:r>
            <a:endParaRPr lang="en-US" altLang="ko-KR" sz="1100" smtClean="0"/>
          </a:p>
        </p:txBody>
      </p:sp>
      <p:sp>
        <p:nvSpPr>
          <p:cNvPr id="79" name="직사각형 78"/>
          <p:cNvSpPr/>
          <p:nvPr/>
        </p:nvSpPr>
        <p:spPr>
          <a:xfrm>
            <a:off x="540821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근현대</a:t>
            </a:r>
            <a:r>
              <a:rPr lang="ko-KR" altLang="en-US" sz="1100" smtClean="0"/>
              <a:t>사</a:t>
            </a:r>
            <a:endParaRPr lang="en-US" altLang="ko-KR" sz="110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총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96" name="직사각형 95"/>
          <p:cNvSpPr/>
          <p:nvPr/>
        </p:nvSpPr>
        <p:spPr>
          <a:xfrm>
            <a:off x="4400103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사학</a:t>
            </a:r>
            <a:r>
              <a:rPr lang="ko-KR" altLang="en-US" sz="1100" smtClean="0"/>
              <a:t>사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7560838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사상</a:t>
            </a:r>
            <a:r>
              <a:rPr lang="ko-KR" altLang="en-US" sz="1100" smtClean="0"/>
              <a:t>사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교육사료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강</a:t>
            </a:r>
            <a:r>
              <a:rPr lang="ko-KR" altLang="en-US" sz="1100" smtClean="0"/>
              <a:t>독</a:t>
            </a:r>
            <a:endParaRPr lang="en-US" altLang="ko-KR" sz="1100" smtClean="0"/>
          </a:p>
        </p:txBody>
      </p:sp>
      <p:sp>
        <p:nvSpPr>
          <p:cNvPr id="47" name="직사각형 46"/>
          <p:cNvSpPr/>
          <p:nvPr/>
        </p:nvSpPr>
        <p:spPr>
          <a:xfrm>
            <a:off x="2239863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고대</a:t>
            </a:r>
            <a:r>
              <a:rPr lang="ko-KR" altLang="en-US" sz="1100" smtClean="0"/>
              <a:t>사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중세</a:t>
            </a:r>
            <a:r>
              <a:rPr lang="ko-KR" altLang="en-US" sz="1100" smtClean="0"/>
              <a:t>사</a:t>
            </a:r>
            <a:endParaRPr lang="en-US" altLang="ko-KR" sz="1100" smtClean="0"/>
          </a:p>
        </p:txBody>
      </p:sp>
      <p:sp>
        <p:nvSpPr>
          <p:cNvPr id="52" name="직사각형 51"/>
          <p:cNvSpPr/>
          <p:nvPr/>
        </p:nvSpPr>
        <p:spPr>
          <a:xfrm>
            <a:off x="3247975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한국사회경제사</a:t>
            </a:r>
            <a:endParaRPr lang="en-US" altLang="ko-KR" sz="1100" smtClean="0"/>
          </a:p>
        </p:txBody>
      </p:sp>
      <p:sp>
        <p:nvSpPr>
          <p:cNvPr id="55" name="직사각형 54"/>
          <p:cNvSpPr/>
          <p:nvPr/>
        </p:nvSpPr>
        <p:spPr>
          <a:xfrm>
            <a:off x="79623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</a:t>
            </a:r>
            <a:r>
              <a:rPr lang="ko-KR" altLang="en-US" sz="1100" smtClean="0"/>
              <a:t>문</a:t>
            </a:r>
            <a:endParaRPr lang="en-US" altLang="ko-KR" sz="1100" smtClean="0"/>
          </a:p>
        </p:txBody>
      </p:sp>
      <p:sp>
        <p:nvSpPr>
          <p:cNvPr id="59" name="직사각형 58"/>
          <p:cNvSpPr/>
          <p:nvPr/>
        </p:nvSpPr>
        <p:spPr>
          <a:xfrm>
            <a:off x="79623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60" name="직사각형 59"/>
          <p:cNvSpPr/>
          <p:nvPr/>
        </p:nvSpPr>
        <p:spPr>
          <a:xfrm>
            <a:off x="108773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62" name="직사각형 61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교육특</a:t>
            </a:r>
            <a:r>
              <a:rPr lang="ko-KR" altLang="en-US" sz="1100" smtClean="0"/>
              <a:t>강</a:t>
            </a:r>
            <a:endParaRPr lang="en-US" altLang="ko-KR" sz="1100" smtClean="0"/>
          </a:p>
        </p:txBody>
      </p:sp>
      <p:sp>
        <p:nvSpPr>
          <p:cNvPr id="64" name="직사각형 63"/>
          <p:cNvSpPr/>
          <p:nvPr/>
        </p:nvSpPr>
        <p:spPr>
          <a:xfrm>
            <a:off x="7568455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교육연</a:t>
            </a:r>
            <a:r>
              <a:rPr lang="ko-KR" altLang="en-US" sz="1100" smtClean="0"/>
              <a:t>습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440772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중세사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541583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근대</a:t>
            </a:r>
            <a:r>
              <a:rPr lang="ko-KR" altLang="en-US" sz="1100" smtClean="0"/>
              <a:t>사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6560343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현대</a:t>
            </a:r>
            <a:r>
              <a:rPr lang="ko-KR" altLang="en-US" sz="1100" smtClean="0"/>
              <a:t>사</a:t>
            </a:r>
            <a:endParaRPr lang="en-US" altLang="ko-KR" sz="1100" smtClean="0"/>
          </a:p>
        </p:txBody>
      </p:sp>
      <p:sp>
        <p:nvSpPr>
          <p:cNvPr id="70" name="직사각형 69"/>
          <p:cNvSpPr/>
          <p:nvPr/>
        </p:nvSpPr>
        <p:spPr>
          <a:xfrm>
            <a:off x="5415832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사학</a:t>
            </a:r>
            <a:r>
              <a:rPr lang="ko-KR" altLang="en-US" sz="1100" smtClean="0"/>
              <a:t>사</a:t>
            </a:r>
            <a:endParaRPr lang="en-US" altLang="ko-KR" sz="1100" smtClean="0"/>
          </a:p>
        </p:txBody>
      </p:sp>
      <p:sp>
        <p:nvSpPr>
          <p:cNvPr id="73" name="직사각형 72"/>
          <p:cNvSpPr/>
          <p:nvPr/>
        </p:nvSpPr>
        <p:spPr>
          <a:xfrm>
            <a:off x="4407720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교육특</a:t>
            </a:r>
            <a:r>
              <a:rPr lang="ko-KR" altLang="en-US" sz="1100" smtClean="0"/>
              <a:t>강</a:t>
            </a:r>
            <a:endParaRPr lang="en-US" altLang="ko-KR" sz="1100" smtClean="0"/>
          </a:p>
        </p:txBody>
      </p:sp>
      <p:sp>
        <p:nvSpPr>
          <p:cNvPr id="76" name="직사각형 75"/>
          <p:cNvSpPr/>
          <p:nvPr/>
        </p:nvSpPr>
        <p:spPr>
          <a:xfrm>
            <a:off x="7568455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교육연</a:t>
            </a:r>
            <a:r>
              <a:rPr lang="ko-KR" altLang="en-US" sz="1100" smtClean="0"/>
              <a:t>습</a:t>
            </a:r>
            <a:endParaRPr lang="en-US" altLang="ko-KR" sz="1100" smtClean="0"/>
          </a:p>
        </p:txBody>
      </p:sp>
      <p:sp>
        <p:nvSpPr>
          <p:cNvPr id="82" name="직사각형 81"/>
          <p:cNvSpPr/>
          <p:nvPr/>
        </p:nvSpPr>
        <p:spPr>
          <a:xfrm>
            <a:off x="224748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사료강</a:t>
            </a:r>
            <a:r>
              <a:rPr lang="ko-KR" altLang="en-US" sz="1100" smtClean="0"/>
              <a:t>독</a:t>
            </a:r>
            <a:endParaRPr lang="en-US" altLang="ko-KR" sz="1100" smtClean="0"/>
          </a:p>
        </p:txBody>
      </p:sp>
      <p:sp>
        <p:nvSpPr>
          <p:cNvPr id="84" name="직사각형 83"/>
          <p:cNvSpPr/>
          <p:nvPr/>
        </p:nvSpPr>
        <p:spPr>
          <a:xfrm>
            <a:off x="224748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총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90" name="직사각형 89"/>
          <p:cNvSpPr/>
          <p:nvPr/>
        </p:nvSpPr>
        <p:spPr>
          <a:xfrm>
            <a:off x="325559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고대사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92" name="직사각형 91"/>
          <p:cNvSpPr/>
          <p:nvPr/>
        </p:nvSpPr>
        <p:spPr>
          <a:xfrm>
            <a:off x="3255592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문화의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역</a:t>
            </a:r>
            <a:r>
              <a:rPr lang="ko-KR" altLang="en-US" sz="1100" smtClean="0"/>
              <a:t>사</a:t>
            </a:r>
            <a:endParaRPr lang="en-US" altLang="ko-KR" sz="1100" smtClean="0"/>
          </a:p>
        </p:txBody>
      </p:sp>
      <p:sp>
        <p:nvSpPr>
          <p:cNvPr id="94" name="직사각형 93"/>
          <p:cNvSpPr/>
          <p:nvPr/>
        </p:nvSpPr>
        <p:spPr>
          <a:xfrm>
            <a:off x="3255592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교육사료강</a:t>
            </a:r>
            <a:r>
              <a:rPr lang="ko-KR" altLang="en-US" sz="1100" smtClean="0"/>
              <a:t>독</a:t>
            </a:r>
            <a:endParaRPr lang="en-US" altLang="ko-KR" sz="1100" smtClean="0"/>
          </a:p>
        </p:txBody>
      </p:sp>
      <p:sp>
        <p:nvSpPr>
          <p:cNvPr id="101" name="직사각형 100"/>
          <p:cNvSpPr/>
          <p:nvPr/>
        </p:nvSpPr>
        <p:spPr>
          <a:xfrm>
            <a:off x="8724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</a:t>
            </a:r>
            <a:r>
              <a:rPr lang="ko-KR" altLang="en-US" sz="1100" smtClean="0"/>
              <a:t>문</a:t>
            </a:r>
            <a:endParaRPr lang="en-US" altLang="ko-KR" sz="1100" smtClean="0"/>
          </a:p>
        </p:txBody>
      </p:sp>
      <p:sp>
        <p:nvSpPr>
          <p:cNvPr id="104" name="직사각형 103"/>
          <p:cNvSpPr/>
          <p:nvPr/>
        </p:nvSpPr>
        <p:spPr>
          <a:xfrm>
            <a:off x="87240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선택교양</a:t>
            </a:r>
            <a:endParaRPr lang="en-US" altLang="ko-KR" sz="1100" smtClean="0"/>
          </a:p>
        </p:txBody>
      </p:sp>
      <p:sp>
        <p:nvSpPr>
          <p:cNvPr id="105" name="직사각형 104"/>
          <p:cNvSpPr/>
          <p:nvPr/>
        </p:nvSpPr>
        <p:spPr>
          <a:xfrm>
            <a:off x="1095352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선택교양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4407720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중세사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16" name="직사각형 115"/>
          <p:cNvSpPr/>
          <p:nvPr/>
        </p:nvSpPr>
        <p:spPr>
          <a:xfrm>
            <a:off x="5415832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동아시아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근세</a:t>
            </a:r>
            <a:r>
              <a:rPr lang="ko-KR" altLang="en-US" sz="1100" smtClean="0"/>
              <a:t>사</a:t>
            </a:r>
            <a:endParaRPr lang="en-US" altLang="ko-KR" sz="1100" smtClean="0"/>
          </a:p>
        </p:txBody>
      </p:sp>
      <p:sp>
        <p:nvSpPr>
          <p:cNvPr id="117" name="직사각형 116"/>
          <p:cNvSpPr/>
          <p:nvPr/>
        </p:nvSpPr>
        <p:spPr>
          <a:xfrm>
            <a:off x="6560343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동아시아현대사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5415832" y="813700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24" name="직사각형 123"/>
          <p:cNvSpPr/>
          <p:nvPr/>
        </p:nvSpPr>
        <p:spPr>
          <a:xfrm>
            <a:off x="6560343" y="813700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역사교재연구 및 지도법</a:t>
            </a:r>
            <a:endParaRPr lang="en-US" altLang="ko-KR" sz="1100" smtClean="0"/>
          </a:p>
        </p:txBody>
      </p:sp>
      <p:sp>
        <p:nvSpPr>
          <p:cNvPr id="125" name="직사각형 124"/>
          <p:cNvSpPr/>
          <p:nvPr/>
        </p:nvSpPr>
        <p:spPr>
          <a:xfrm>
            <a:off x="7568455" y="813700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역사논리 및 논술</a:t>
            </a:r>
            <a:endParaRPr lang="en-US" altLang="ko-KR" sz="1100" smtClean="0"/>
          </a:p>
        </p:txBody>
      </p:sp>
      <p:sp>
        <p:nvSpPr>
          <p:cNvPr id="128" name="직사각형 127"/>
          <p:cNvSpPr/>
          <p:nvPr/>
        </p:nvSpPr>
        <p:spPr>
          <a:xfrm>
            <a:off x="6560343" y="8929092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역사교육과정 및 평가론</a:t>
            </a:r>
            <a:endParaRPr lang="en-US" altLang="ko-KR" sz="1100" smtClean="0"/>
          </a:p>
        </p:txBody>
      </p:sp>
      <p:sp>
        <p:nvSpPr>
          <p:cNvPr id="134" name="직사각형 133"/>
          <p:cNvSpPr/>
          <p:nvPr/>
        </p:nvSpPr>
        <p:spPr>
          <a:xfrm>
            <a:off x="2247480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고대사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35" name="직사각형 134"/>
          <p:cNvSpPr/>
          <p:nvPr/>
        </p:nvSpPr>
        <p:spPr>
          <a:xfrm>
            <a:off x="3255592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총론</a:t>
            </a:r>
            <a:endParaRPr lang="en-US" altLang="ko-KR" sz="1100" smtClean="0"/>
          </a:p>
        </p:txBody>
      </p:sp>
      <p:sp>
        <p:nvSpPr>
          <p:cNvPr id="136" name="직사각형 135"/>
          <p:cNvSpPr/>
          <p:nvPr/>
        </p:nvSpPr>
        <p:spPr>
          <a:xfrm>
            <a:off x="2247480" y="813700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43" name="직사각형 142"/>
          <p:cNvSpPr/>
          <p:nvPr/>
        </p:nvSpPr>
        <p:spPr>
          <a:xfrm>
            <a:off x="1095352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입문</a:t>
            </a:r>
            <a:endParaRPr lang="en-US" altLang="ko-KR" sz="1100" smtClean="0"/>
          </a:p>
        </p:txBody>
      </p:sp>
      <p:sp>
        <p:nvSpPr>
          <p:cNvPr id="145" name="직사각형 144"/>
          <p:cNvSpPr/>
          <p:nvPr/>
        </p:nvSpPr>
        <p:spPr>
          <a:xfrm>
            <a:off x="1095352" y="813700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고고학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</a:t>
            </a:r>
            <a:r>
              <a:rPr lang="ko-KR" altLang="en-US" sz="1100" smtClean="0"/>
              <a:t>문</a:t>
            </a:r>
            <a:endParaRPr lang="en-US" altLang="ko-KR" sz="1100" smtClean="0"/>
          </a:p>
        </p:txBody>
      </p:sp>
      <p:cxnSp>
        <p:nvCxnSpPr>
          <p:cNvPr id="167" name="직선 화살표 연결선 166"/>
          <p:cNvCxnSpPr>
            <a:stCxn id="55" idx="3"/>
            <a:endCxn id="47" idx="1"/>
          </p:cNvCxnSpPr>
          <p:nvPr/>
        </p:nvCxnSpPr>
        <p:spPr>
          <a:xfrm>
            <a:off x="871711" y="2088332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화살표 연결선 169"/>
          <p:cNvCxnSpPr>
            <a:stCxn id="47" idx="3"/>
            <a:endCxn id="48" idx="1"/>
          </p:cNvCxnSpPr>
          <p:nvPr/>
        </p:nvCxnSpPr>
        <p:spPr>
          <a:xfrm>
            <a:off x="3031951" y="208833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화살표 연결선 172"/>
          <p:cNvCxnSpPr>
            <a:stCxn id="48" idx="3"/>
            <a:endCxn id="78" idx="1"/>
          </p:cNvCxnSpPr>
          <p:nvPr/>
        </p:nvCxnSpPr>
        <p:spPr>
          <a:xfrm>
            <a:off x="4040063" y="208833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꺾인 연결선 177"/>
          <p:cNvCxnSpPr>
            <a:stCxn id="79" idx="1"/>
            <a:endCxn id="87" idx="1"/>
          </p:cNvCxnSpPr>
          <p:nvPr/>
        </p:nvCxnSpPr>
        <p:spPr>
          <a:xfrm rot="10800000" flipV="1">
            <a:off x="5408215" y="2088332"/>
            <a:ext cx="1588" cy="792088"/>
          </a:xfrm>
          <a:prstGeom prst="bentConnector3">
            <a:avLst>
              <a:gd name="adj1" fmla="val 7197735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연결선 189"/>
          <p:cNvCxnSpPr>
            <a:stCxn id="78" idx="3"/>
            <a:endCxn id="79" idx="1"/>
          </p:cNvCxnSpPr>
          <p:nvPr/>
        </p:nvCxnSpPr>
        <p:spPr>
          <a:xfrm>
            <a:off x="5192191" y="2088332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직선 연결선 193"/>
          <p:cNvCxnSpPr>
            <a:stCxn id="79" idx="2"/>
            <a:endCxn id="87" idx="0"/>
          </p:cNvCxnSpPr>
          <p:nvPr/>
        </p:nvCxnSpPr>
        <p:spPr>
          <a:xfrm rot="5400000">
            <a:off x="5696247" y="2484376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연결선 195"/>
          <p:cNvCxnSpPr>
            <a:stCxn id="48" idx="2"/>
            <a:endCxn id="52" idx="0"/>
          </p:cNvCxnSpPr>
          <p:nvPr/>
        </p:nvCxnSpPr>
        <p:spPr>
          <a:xfrm rot="5400000">
            <a:off x="3139963" y="2880420"/>
            <a:ext cx="100811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직선 화살표 연결선 197"/>
          <p:cNvCxnSpPr>
            <a:stCxn id="52" idx="3"/>
            <a:endCxn id="96" idx="1"/>
          </p:cNvCxnSpPr>
          <p:nvPr/>
        </p:nvCxnSpPr>
        <p:spPr>
          <a:xfrm>
            <a:off x="4040063" y="367250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화살표 연결선 199"/>
          <p:cNvCxnSpPr>
            <a:stCxn id="96" idx="3"/>
            <a:endCxn id="100" idx="1"/>
          </p:cNvCxnSpPr>
          <p:nvPr/>
        </p:nvCxnSpPr>
        <p:spPr>
          <a:xfrm>
            <a:off x="5192191" y="3672508"/>
            <a:ext cx="236864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직선 연결선 201"/>
          <p:cNvCxnSpPr>
            <a:stCxn id="186" idx="2"/>
            <a:endCxn id="78" idx="0"/>
          </p:cNvCxnSpPr>
          <p:nvPr/>
        </p:nvCxnSpPr>
        <p:spPr>
          <a:xfrm rot="5400000">
            <a:off x="4688135" y="169228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직선 연결선 203"/>
          <p:cNvCxnSpPr>
            <a:stCxn id="78" idx="2"/>
            <a:endCxn id="96" idx="0"/>
          </p:cNvCxnSpPr>
          <p:nvPr/>
        </p:nvCxnSpPr>
        <p:spPr>
          <a:xfrm rot="5400000">
            <a:off x="4292091" y="2880420"/>
            <a:ext cx="100811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연결선 205"/>
          <p:cNvCxnSpPr>
            <a:stCxn id="45" idx="2"/>
            <a:endCxn id="47" idx="0"/>
          </p:cNvCxnSpPr>
          <p:nvPr/>
        </p:nvCxnSpPr>
        <p:spPr>
          <a:xfrm rot="5400000">
            <a:off x="2527895" y="169228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화살표 연결선 207"/>
          <p:cNvCxnSpPr>
            <a:stCxn id="186" idx="3"/>
            <a:endCxn id="191" idx="1"/>
          </p:cNvCxnSpPr>
          <p:nvPr/>
        </p:nvCxnSpPr>
        <p:spPr>
          <a:xfrm>
            <a:off x="5192191" y="1296244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화살표 연결선 209"/>
          <p:cNvCxnSpPr>
            <a:stCxn id="59" idx="3"/>
            <a:endCxn id="60" idx="1"/>
          </p:cNvCxnSpPr>
          <p:nvPr/>
        </p:nvCxnSpPr>
        <p:spPr>
          <a:xfrm>
            <a:off x="871711" y="367250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직선 화살표 연결선 211"/>
          <p:cNvCxnSpPr>
            <a:stCxn id="101" idx="3"/>
            <a:endCxn id="84" idx="1"/>
          </p:cNvCxnSpPr>
          <p:nvPr/>
        </p:nvCxnSpPr>
        <p:spPr>
          <a:xfrm>
            <a:off x="879328" y="5256684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직선 연결선 213"/>
          <p:cNvCxnSpPr>
            <a:stCxn id="82" idx="2"/>
            <a:endCxn id="84" idx="0"/>
          </p:cNvCxnSpPr>
          <p:nvPr/>
        </p:nvCxnSpPr>
        <p:spPr>
          <a:xfrm rot="5400000">
            <a:off x="2535512" y="486064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직선 화살표 연결선 215"/>
          <p:cNvCxnSpPr>
            <a:stCxn id="84" idx="3"/>
            <a:endCxn id="90" idx="1"/>
          </p:cNvCxnSpPr>
          <p:nvPr/>
        </p:nvCxnSpPr>
        <p:spPr>
          <a:xfrm>
            <a:off x="3039568" y="525668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직선 화살표 연결선 217"/>
          <p:cNvCxnSpPr>
            <a:stCxn id="90" idx="3"/>
            <a:endCxn id="65" idx="1"/>
          </p:cNvCxnSpPr>
          <p:nvPr/>
        </p:nvCxnSpPr>
        <p:spPr>
          <a:xfrm>
            <a:off x="4047680" y="525668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직선 화살표 연결선 219"/>
          <p:cNvCxnSpPr>
            <a:stCxn id="65" idx="3"/>
            <a:endCxn id="66" idx="1"/>
          </p:cNvCxnSpPr>
          <p:nvPr/>
        </p:nvCxnSpPr>
        <p:spPr>
          <a:xfrm>
            <a:off x="5199808" y="525668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직선 화살표 연결선 221"/>
          <p:cNvCxnSpPr>
            <a:stCxn id="66" idx="3"/>
            <a:endCxn id="67" idx="1"/>
          </p:cNvCxnSpPr>
          <p:nvPr/>
        </p:nvCxnSpPr>
        <p:spPr>
          <a:xfrm>
            <a:off x="6207920" y="5256684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화살표 연결선 223"/>
          <p:cNvCxnSpPr>
            <a:stCxn id="62" idx="3"/>
            <a:endCxn id="64" idx="1"/>
          </p:cNvCxnSpPr>
          <p:nvPr/>
        </p:nvCxnSpPr>
        <p:spPr>
          <a:xfrm>
            <a:off x="6207920" y="4464596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화살표 연결선 225"/>
          <p:cNvCxnSpPr>
            <a:stCxn id="82" idx="3"/>
            <a:endCxn id="62" idx="1"/>
          </p:cNvCxnSpPr>
          <p:nvPr/>
        </p:nvCxnSpPr>
        <p:spPr>
          <a:xfrm>
            <a:off x="3039568" y="4464596"/>
            <a:ext cx="2376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>
            <a:stCxn id="90" idx="2"/>
            <a:endCxn id="92" idx="0"/>
          </p:cNvCxnSpPr>
          <p:nvPr/>
        </p:nvCxnSpPr>
        <p:spPr>
          <a:xfrm rot="5400000">
            <a:off x="3543624" y="565272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연결선 229"/>
          <p:cNvCxnSpPr>
            <a:stCxn id="66" idx="2"/>
            <a:endCxn id="70" idx="0"/>
          </p:cNvCxnSpPr>
          <p:nvPr/>
        </p:nvCxnSpPr>
        <p:spPr>
          <a:xfrm rot="5400000">
            <a:off x="5703864" y="565272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직선 화살표 연결선 231"/>
          <p:cNvCxnSpPr>
            <a:stCxn id="104" idx="3"/>
            <a:endCxn id="105" idx="1"/>
          </p:cNvCxnSpPr>
          <p:nvPr/>
        </p:nvCxnSpPr>
        <p:spPr>
          <a:xfrm>
            <a:off x="879328" y="60487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화살표 연결선 233"/>
          <p:cNvCxnSpPr>
            <a:stCxn id="143" idx="3"/>
            <a:endCxn id="134" idx="1"/>
          </p:cNvCxnSpPr>
          <p:nvPr/>
        </p:nvCxnSpPr>
        <p:spPr>
          <a:xfrm>
            <a:off x="1887440" y="763294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화살표 연결선 235"/>
          <p:cNvCxnSpPr>
            <a:stCxn id="134" idx="3"/>
            <a:endCxn id="135" idx="1"/>
          </p:cNvCxnSpPr>
          <p:nvPr/>
        </p:nvCxnSpPr>
        <p:spPr>
          <a:xfrm>
            <a:off x="3039568" y="763294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직선 화살표 연결선 237"/>
          <p:cNvCxnSpPr>
            <a:stCxn id="135" idx="3"/>
            <a:endCxn id="114" idx="1"/>
          </p:cNvCxnSpPr>
          <p:nvPr/>
        </p:nvCxnSpPr>
        <p:spPr>
          <a:xfrm>
            <a:off x="4047680" y="763294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직선 화살표 연결선 239"/>
          <p:cNvCxnSpPr>
            <a:stCxn id="114" idx="3"/>
            <a:endCxn id="116" idx="1"/>
          </p:cNvCxnSpPr>
          <p:nvPr/>
        </p:nvCxnSpPr>
        <p:spPr>
          <a:xfrm>
            <a:off x="5199808" y="763294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직선 화살표 연결선 241"/>
          <p:cNvCxnSpPr>
            <a:stCxn id="116" idx="3"/>
            <a:endCxn id="117" idx="1"/>
          </p:cNvCxnSpPr>
          <p:nvPr/>
        </p:nvCxnSpPr>
        <p:spPr>
          <a:xfrm>
            <a:off x="6207920" y="7632948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직선 화살표 연결선 243"/>
          <p:cNvCxnSpPr>
            <a:stCxn id="94" idx="3"/>
            <a:endCxn id="73" idx="1"/>
          </p:cNvCxnSpPr>
          <p:nvPr/>
        </p:nvCxnSpPr>
        <p:spPr>
          <a:xfrm>
            <a:off x="4047680" y="684086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45"/>
          <p:cNvCxnSpPr>
            <a:stCxn id="73" idx="3"/>
            <a:endCxn id="76" idx="1"/>
          </p:cNvCxnSpPr>
          <p:nvPr/>
        </p:nvCxnSpPr>
        <p:spPr>
          <a:xfrm>
            <a:off x="5199808" y="6840860"/>
            <a:ext cx="236864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직선 연결선 247"/>
          <p:cNvCxnSpPr>
            <a:stCxn id="94" idx="2"/>
            <a:endCxn id="135" idx="0"/>
          </p:cNvCxnSpPr>
          <p:nvPr/>
        </p:nvCxnSpPr>
        <p:spPr>
          <a:xfrm rot="5400000">
            <a:off x="3543624" y="723690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직선 연결선 249"/>
          <p:cNvCxnSpPr>
            <a:stCxn id="73" idx="2"/>
            <a:endCxn id="114" idx="0"/>
          </p:cNvCxnSpPr>
          <p:nvPr/>
        </p:nvCxnSpPr>
        <p:spPr>
          <a:xfrm rot="5400000">
            <a:off x="4695752" y="723690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직선 화살표 연결선 251"/>
          <p:cNvCxnSpPr>
            <a:stCxn id="136" idx="3"/>
            <a:endCxn id="123" idx="1"/>
          </p:cNvCxnSpPr>
          <p:nvPr/>
        </p:nvCxnSpPr>
        <p:spPr>
          <a:xfrm>
            <a:off x="3039568" y="8425036"/>
            <a:ext cx="2376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꺾인 연결선 253"/>
          <p:cNvCxnSpPr>
            <a:stCxn id="124" idx="1"/>
            <a:endCxn id="128" idx="1"/>
          </p:cNvCxnSpPr>
          <p:nvPr/>
        </p:nvCxnSpPr>
        <p:spPr>
          <a:xfrm rot="10800000" flipV="1">
            <a:off x="6560343" y="8425036"/>
            <a:ext cx="1588" cy="792088"/>
          </a:xfrm>
          <a:prstGeom prst="bentConnector3">
            <a:avLst>
              <a:gd name="adj1" fmla="val 10396729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직선 연결선 256"/>
          <p:cNvCxnSpPr>
            <a:stCxn id="123" idx="3"/>
            <a:endCxn id="124" idx="1"/>
          </p:cNvCxnSpPr>
          <p:nvPr/>
        </p:nvCxnSpPr>
        <p:spPr>
          <a:xfrm>
            <a:off x="6207920" y="8425036"/>
            <a:ext cx="352423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꺾인 연결선 260"/>
          <p:cNvCxnSpPr>
            <a:stCxn id="124" idx="3"/>
            <a:endCxn id="128" idx="3"/>
          </p:cNvCxnSpPr>
          <p:nvPr/>
        </p:nvCxnSpPr>
        <p:spPr>
          <a:xfrm>
            <a:off x="7352431" y="8425036"/>
            <a:ext cx="1588" cy="792088"/>
          </a:xfrm>
          <a:prstGeom prst="bentConnector3">
            <a:avLst>
              <a:gd name="adj1" fmla="val 6397987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직선 화살표 연결선 263"/>
          <p:cNvCxnSpPr>
            <a:stCxn id="124" idx="3"/>
            <a:endCxn id="125" idx="1"/>
          </p:cNvCxnSpPr>
          <p:nvPr/>
        </p:nvCxnSpPr>
        <p:spPr>
          <a:xfrm>
            <a:off x="7352431" y="842503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112</Words>
  <Application>Microsoft Office PowerPoint</Application>
  <PresentationFormat>사용자 지정</PresentationFormat>
  <Paragraphs>94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68</cp:revision>
  <dcterms:created xsi:type="dcterms:W3CDTF">2011-03-08T06:22:35Z</dcterms:created>
  <dcterms:modified xsi:type="dcterms:W3CDTF">2011-07-04T01:54:56Z</dcterms:modified>
</cp:coreProperties>
</file>