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15" r:id="rId2"/>
    <p:sldId id="310" r:id="rId3"/>
    <p:sldId id="259" r:id="rId4"/>
    <p:sldId id="269" r:id="rId5"/>
    <p:sldId id="277" r:id="rId6"/>
    <p:sldId id="279" r:id="rId7"/>
    <p:sldId id="311" r:id="rId8"/>
    <p:sldId id="312" r:id="rId9"/>
    <p:sldId id="280" r:id="rId10"/>
    <p:sldId id="281" r:id="rId11"/>
    <p:sldId id="314" r:id="rId12"/>
    <p:sldId id="316" r:id="rId13"/>
    <p:sldId id="317" r:id="rId14"/>
    <p:sldId id="318" r:id="rId15"/>
    <p:sldId id="319" r:id="rId16"/>
    <p:sldId id="346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40" r:id="rId35"/>
    <p:sldId id="337" r:id="rId36"/>
    <p:sldId id="341" r:id="rId37"/>
    <p:sldId id="342" r:id="rId38"/>
    <p:sldId id="345" r:id="rId39"/>
    <p:sldId id="343" r:id="rId40"/>
    <p:sldId id="344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99FF"/>
    <a:srgbClr val="33CCFF"/>
    <a:srgbClr val="3399FF"/>
    <a:srgbClr val="CC0099"/>
    <a:srgbClr val="CC00FF"/>
    <a:srgbClr val="FF00FF"/>
    <a:srgbClr val="3366FF"/>
    <a:srgbClr val="FF66FF"/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3401" autoAdjust="0"/>
  </p:normalViewPr>
  <p:slideViewPr>
    <p:cSldViewPr>
      <p:cViewPr>
        <p:scale>
          <a:sx n="86" d="100"/>
          <a:sy n="86" d="100"/>
        </p:scale>
        <p:origin x="-798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FED456-B913-48FC-9980-F173EEED2CD8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BB9B224B-386B-4033-90FF-EE30D7E5E32B}">
      <dgm:prSet phldrT="[텍스트]" custT="1"/>
      <dgm:spPr>
        <a:solidFill>
          <a:srgbClr val="0070C0">
            <a:alpha val="50000"/>
          </a:srgbClr>
        </a:solidFill>
        <a:ln w="6350">
          <a:solidFill>
            <a:srgbClr val="0070C0">
              <a:alpha val="74000"/>
            </a:srgb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논제분석 단계</a:t>
          </a:r>
          <a:endParaRPr lang="ko-KR" altLang="en-US" sz="1400" b="1" dirty="0"/>
        </a:p>
      </dgm:t>
    </dgm:pt>
    <dgm:pt modelId="{4E26B8CB-70FF-4E1A-9F36-1349CF1B5BF5}" type="par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E691DC0C-A40D-41DB-AA40-0B21E062E55D}" type="sib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4B5F4015-C26B-4CBF-98CA-38F48EBC8B9B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300" b="1" dirty="0" err="1" smtClean="0"/>
            <a:t>주제문작성</a:t>
          </a:r>
          <a:r>
            <a:rPr lang="ko-KR" altLang="en-US" sz="1300" b="1" dirty="0" smtClean="0"/>
            <a:t> 단계</a:t>
          </a:r>
          <a:endParaRPr lang="ko-KR" altLang="en-US" sz="1300" b="1" dirty="0"/>
        </a:p>
      </dgm:t>
    </dgm:pt>
    <dgm:pt modelId="{1EC89256-A10E-4422-9879-896B142B6666}" type="sibTrans" cxnId="{EE41E550-45DC-4033-B795-C93815CD3088}">
      <dgm:prSet/>
      <dgm:spPr/>
      <dgm:t>
        <a:bodyPr/>
        <a:lstStyle/>
        <a:p>
          <a:pPr latinLnBrk="1"/>
          <a:endParaRPr lang="ko-KR" altLang="en-US"/>
        </a:p>
      </dgm:t>
    </dgm:pt>
    <dgm:pt modelId="{87908D8A-3713-4399-8B28-C870B8C39647}" type="parTrans" cxnId="{EE41E550-45DC-4033-B795-C93815CD3088}">
      <dgm:prSet/>
      <dgm:spPr/>
      <dgm:t>
        <a:bodyPr/>
        <a:lstStyle/>
        <a:p>
          <a:pPr latinLnBrk="1"/>
          <a:endParaRPr lang="ko-KR" altLang="en-US"/>
        </a:p>
      </dgm:t>
    </dgm:pt>
    <dgm:pt modelId="{98DCD38A-889C-4E46-9B1D-F3CCAAB8047C}">
      <dgm:prSet phldrT="[텍스트]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b="1" dirty="0" smtClean="0"/>
            <a:t>개요작성 단계</a:t>
          </a:r>
          <a:endParaRPr lang="ko-KR" altLang="en-US" b="1" dirty="0"/>
        </a:p>
      </dgm:t>
    </dgm:pt>
    <dgm:pt modelId="{83414B21-7F15-4BF7-8514-86D022ED85DE}" type="parTrans" cxnId="{22F57147-1E14-40EB-8949-756C65B25E10}">
      <dgm:prSet/>
      <dgm:spPr/>
      <dgm:t>
        <a:bodyPr/>
        <a:lstStyle/>
        <a:p>
          <a:pPr latinLnBrk="1"/>
          <a:endParaRPr lang="ko-KR" altLang="en-US"/>
        </a:p>
      </dgm:t>
    </dgm:pt>
    <dgm:pt modelId="{0F361B4E-AA61-4233-AE1E-E5ADB2793458}" type="sibTrans" cxnId="{22F57147-1E14-40EB-8949-756C65B25E10}">
      <dgm:prSet/>
      <dgm:spPr/>
      <dgm:t>
        <a:bodyPr/>
        <a:lstStyle/>
        <a:p>
          <a:pPr latinLnBrk="1"/>
          <a:endParaRPr lang="ko-KR" altLang="en-US"/>
        </a:p>
      </dgm:t>
    </dgm:pt>
    <dgm:pt modelId="{C27833B4-7107-4734-AA2C-E829EF7C753E}">
      <dgm:prSet phldrT="[텍스트]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b="1" dirty="0" smtClean="0"/>
            <a:t>논술작성 단계</a:t>
          </a:r>
          <a:endParaRPr lang="ko-KR" altLang="en-US" b="1" dirty="0"/>
        </a:p>
      </dgm:t>
    </dgm:pt>
    <dgm:pt modelId="{8701C37F-F03E-4BC2-8E41-88D490A0A02C}" type="parTrans" cxnId="{E916DE38-9248-416D-AB60-8F837E905D0B}">
      <dgm:prSet/>
      <dgm:spPr/>
      <dgm:t>
        <a:bodyPr/>
        <a:lstStyle/>
        <a:p>
          <a:pPr latinLnBrk="1"/>
          <a:endParaRPr lang="ko-KR" altLang="en-US"/>
        </a:p>
      </dgm:t>
    </dgm:pt>
    <dgm:pt modelId="{8D08077F-2E57-4D71-B668-083D39F9F225}" type="sibTrans" cxnId="{E916DE38-9248-416D-AB60-8F837E905D0B}">
      <dgm:prSet/>
      <dgm:spPr/>
      <dgm:t>
        <a:bodyPr/>
        <a:lstStyle/>
        <a:p>
          <a:pPr latinLnBrk="1"/>
          <a:endParaRPr lang="ko-KR" altLang="en-US"/>
        </a:p>
      </dgm:t>
    </dgm:pt>
    <dgm:pt modelId="{71188E1D-1215-45E1-B19B-02FE55DC1602}">
      <dgm:prSet phldrT="[텍스트]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b="1" dirty="0" smtClean="0"/>
            <a:t>퇴고단계</a:t>
          </a:r>
          <a:endParaRPr lang="ko-KR" altLang="en-US" b="1" dirty="0"/>
        </a:p>
      </dgm:t>
    </dgm:pt>
    <dgm:pt modelId="{B0E0CD98-6885-4466-90E2-8CC57859DFDA}" type="parTrans" cxnId="{3B1E02B1-868A-46F5-A1EC-FB6E7E0E2EEB}">
      <dgm:prSet/>
      <dgm:spPr/>
      <dgm:t>
        <a:bodyPr/>
        <a:lstStyle/>
        <a:p>
          <a:pPr latinLnBrk="1"/>
          <a:endParaRPr lang="ko-KR" altLang="en-US"/>
        </a:p>
      </dgm:t>
    </dgm:pt>
    <dgm:pt modelId="{A21EE8C2-B3D6-44F9-9A5D-BC7CA6FAAA9D}" type="sibTrans" cxnId="{3B1E02B1-868A-46F5-A1EC-FB6E7E0E2EEB}">
      <dgm:prSet/>
      <dgm:spPr/>
      <dgm:t>
        <a:bodyPr/>
        <a:lstStyle/>
        <a:p>
          <a:pPr latinLnBrk="1"/>
          <a:endParaRPr lang="ko-KR" altLang="en-US"/>
        </a:p>
      </dgm:t>
    </dgm:pt>
    <dgm:pt modelId="{60DAB338-4A71-4B45-AC90-A1EA23B3E842}" type="pres">
      <dgm:prSet presAssocID="{49FED456-B913-48FC-9980-F173EEED2CD8}" presName="CompostProcess" presStyleCnt="0">
        <dgm:presLayoutVars>
          <dgm:dir/>
          <dgm:resizeHandles val="exact"/>
        </dgm:presLayoutVars>
      </dgm:prSet>
      <dgm:spPr/>
    </dgm:pt>
    <dgm:pt modelId="{D07870B7-24F2-43A9-B6A5-B0D80433A9D2}" type="pres">
      <dgm:prSet presAssocID="{49FED456-B913-48FC-9980-F173EEED2CD8}" presName="arrow" presStyleLbl="bgShp" presStyleIdx="0" presStyleCnt="1" custScaleX="117647"/>
      <dgm:spPr>
        <a:solidFill>
          <a:schemeClr val="bg1">
            <a:lumMod val="75000"/>
            <a:alpha val="99000"/>
          </a:schemeClr>
        </a:solidFill>
        <a:scene3d>
          <a:camera prst="orthographicFront"/>
          <a:lightRig rig="flat" dir="t"/>
        </a:scene3d>
        <a:sp3d z="-190500" extrusionH="12700" prstMaterial="plastic"/>
      </dgm:spPr>
    </dgm:pt>
    <dgm:pt modelId="{E246F3C5-DEE7-4A51-B90B-6A529E76482F}" type="pres">
      <dgm:prSet presAssocID="{49FED456-B913-48FC-9980-F173EEED2CD8}" presName="linearProcess" presStyleCnt="0"/>
      <dgm:spPr/>
    </dgm:pt>
    <dgm:pt modelId="{6463A4A8-BBF5-4BF5-A65B-7A61B2EE9178}" type="pres">
      <dgm:prSet presAssocID="{BB9B224B-386B-4033-90FF-EE30D7E5E32B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2FB15AC-277D-4338-BA7D-47432EBF23D0}" type="pres">
      <dgm:prSet presAssocID="{E691DC0C-A40D-41DB-AA40-0B21E062E55D}" presName="sibTrans" presStyleCnt="0"/>
      <dgm:spPr/>
    </dgm:pt>
    <dgm:pt modelId="{7B4EEEB6-B738-4E89-B7BE-EC665A357CC0}" type="pres">
      <dgm:prSet presAssocID="{4B5F4015-C26B-4CBF-98CA-38F48EBC8B9B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F000E6-7DFF-4E75-935A-E52AB26CF1C0}" type="pres">
      <dgm:prSet presAssocID="{1EC89256-A10E-4422-9879-896B142B6666}" presName="sibTrans" presStyleCnt="0"/>
      <dgm:spPr/>
    </dgm:pt>
    <dgm:pt modelId="{F7D7ACE4-D4E4-4885-85C2-D1E20436E9FE}" type="pres">
      <dgm:prSet presAssocID="{98DCD38A-889C-4E46-9B1D-F3CCAAB8047C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4B60FA-2649-4EAF-8448-1C22CA78C077}" type="pres">
      <dgm:prSet presAssocID="{0F361B4E-AA61-4233-AE1E-E5ADB2793458}" presName="sibTrans" presStyleCnt="0"/>
      <dgm:spPr/>
    </dgm:pt>
    <dgm:pt modelId="{10E4AC2D-9769-48B0-B704-23138A836006}" type="pres">
      <dgm:prSet presAssocID="{C27833B4-7107-4734-AA2C-E829EF7C753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7A0E39-0AA9-4896-92F7-D72025CD9C86}" type="pres">
      <dgm:prSet presAssocID="{8D08077F-2E57-4D71-B668-083D39F9F225}" presName="sibTrans" presStyleCnt="0"/>
      <dgm:spPr/>
    </dgm:pt>
    <dgm:pt modelId="{BBB04BAE-5A22-4C75-81AC-21E5CA7D5559}" type="pres">
      <dgm:prSet presAssocID="{71188E1D-1215-45E1-B19B-02FE55DC1602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DD0298D-E3FD-4624-90DD-C78CBA57E40C}" srcId="{49FED456-B913-48FC-9980-F173EEED2CD8}" destId="{BB9B224B-386B-4033-90FF-EE30D7E5E32B}" srcOrd="0" destOrd="0" parTransId="{4E26B8CB-70FF-4E1A-9F36-1349CF1B5BF5}" sibTransId="{E691DC0C-A40D-41DB-AA40-0B21E062E55D}"/>
    <dgm:cxn modelId="{9DCF6553-FADF-4FCA-BF17-3F060B7FFAB5}" type="presOf" srcId="{BB9B224B-386B-4033-90FF-EE30D7E5E32B}" destId="{6463A4A8-BBF5-4BF5-A65B-7A61B2EE9178}" srcOrd="0" destOrd="0" presId="urn:microsoft.com/office/officeart/2005/8/layout/hProcess9"/>
    <dgm:cxn modelId="{EE41E550-45DC-4033-B795-C93815CD3088}" srcId="{49FED456-B913-48FC-9980-F173EEED2CD8}" destId="{4B5F4015-C26B-4CBF-98CA-38F48EBC8B9B}" srcOrd="1" destOrd="0" parTransId="{87908D8A-3713-4399-8B28-C870B8C39647}" sibTransId="{1EC89256-A10E-4422-9879-896B142B6666}"/>
    <dgm:cxn modelId="{E1DA8D67-C42E-457C-96F1-BCB05385C062}" type="presOf" srcId="{49FED456-B913-48FC-9980-F173EEED2CD8}" destId="{60DAB338-4A71-4B45-AC90-A1EA23B3E842}" srcOrd="0" destOrd="0" presId="urn:microsoft.com/office/officeart/2005/8/layout/hProcess9"/>
    <dgm:cxn modelId="{717E6E03-7B49-4736-B597-500B3486E4F6}" type="presOf" srcId="{98DCD38A-889C-4E46-9B1D-F3CCAAB8047C}" destId="{F7D7ACE4-D4E4-4885-85C2-D1E20436E9FE}" srcOrd="0" destOrd="0" presId="urn:microsoft.com/office/officeart/2005/8/layout/hProcess9"/>
    <dgm:cxn modelId="{8D7D202B-5F8C-4B02-BD6E-C50C8035FD1F}" type="presOf" srcId="{71188E1D-1215-45E1-B19B-02FE55DC1602}" destId="{BBB04BAE-5A22-4C75-81AC-21E5CA7D5559}" srcOrd="0" destOrd="0" presId="urn:microsoft.com/office/officeart/2005/8/layout/hProcess9"/>
    <dgm:cxn modelId="{E916DE38-9248-416D-AB60-8F837E905D0B}" srcId="{49FED456-B913-48FC-9980-F173EEED2CD8}" destId="{C27833B4-7107-4734-AA2C-E829EF7C753E}" srcOrd="3" destOrd="0" parTransId="{8701C37F-F03E-4BC2-8E41-88D490A0A02C}" sibTransId="{8D08077F-2E57-4D71-B668-083D39F9F225}"/>
    <dgm:cxn modelId="{22F57147-1E14-40EB-8949-756C65B25E10}" srcId="{49FED456-B913-48FC-9980-F173EEED2CD8}" destId="{98DCD38A-889C-4E46-9B1D-F3CCAAB8047C}" srcOrd="2" destOrd="0" parTransId="{83414B21-7F15-4BF7-8514-86D022ED85DE}" sibTransId="{0F361B4E-AA61-4233-AE1E-E5ADB2793458}"/>
    <dgm:cxn modelId="{15DA3136-F217-4D1D-8EE1-4EBD936DA0F0}" type="presOf" srcId="{C27833B4-7107-4734-AA2C-E829EF7C753E}" destId="{10E4AC2D-9769-48B0-B704-23138A836006}" srcOrd="0" destOrd="0" presId="urn:microsoft.com/office/officeart/2005/8/layout/hProcess9"/>
    <dgm:cxn modelId="{3B1E02B1-868A-46F5-A1EC-FB6E7E0E2EEB}" srcId="{49FED456-B913-48FC-9980-F173EEED2CD8}" destId="{71188E1D-1215-45E1-B19B-02FE55DC1602}" srcOrd="4" destOrd="0" parTransId="{B0E0CD98-6885-4466-90E2-8CC57859DFDA}" sibTransId="{A21EE8C2-B3D6-44F9-9A5D-BC7CA6FAAA9D}"/>
    <dgm:cxn modelId="{393FEC98-CDB5-4F95-BE06-7AC17768BFD7}" type="presOf" srcId="{4B5F4015-C26B-4CBF-98CA-38F48EBC8B9B}" destId="{7B4EEEB6-B738-4E89-B7BE-EC665A357CC0}" srcOrd="0" destOrd="0" presId="urn:microsoft.com/office/officeart/2005/8/layout/hProcess9"/>
    <dgm:cxn modelId="{9E0CB765-ACEE-46D8-BCFF-C6D0803F9891}" type="presParOf" srcId="{60DAB338-4A71-4B45-AC90-A1EA23B3E842}" destId="{D07870B7-24F2-43A9-B6A5-B0D80433A9D2}" srcOrd="0" destOrd="0" presId="urn:microsoft.com/office/officeart/2005/8/layout/hProcess9"/>
    <dgm:cxn modelId="{8C4EF3E8-4FF0-44A2-BE5B-C0F380B5B410}" type="presParOf" srcId="{60DAB338-4A71-4B45-AC90-A1EA23B3E842}" destId="{E246F3C5-DEE7-4A51-B90B-6A529E76482F}" srcOrd="1" destOrd="0" presId="urn:microsoft.com/office/officeart/2005/8/layout/hProcess9"/>
    <dgm:cxn modelId="{683B3DCD-B16C-4941-81B3-B3E54DEDC88D}" type="presParOf" srcId="{E246F3C5-DEE7-4A51-B90B-6A529E76482F}" destId="{6463A4A8-BBF5-4BF5-A65B-7A61B2EE9178}" srcOrd="0" destOrd="0" presId="urn:microsoft.com/office/officeart/2005/8/layout/hProcess9"/>
    <dgm:cxn modelId="{DCBE5A31-E8B7-465E-B0F4-6AD2432FF6E2}" type="presParOf" srcId="{E246F3C5-DEE7-4A51-B90B-6A529E76482F}" destId="{F2FB15AC-277D-4338-BA7D-47432EBF23D0}" srcOrd="1" destOrd="0" presId="urn:microsoft.com/office/officeart/2005/8/layout/hProcess9"/>
    <dgm:cxn modelId="{62C91BC9-4F08-4EA3-BAFA-3C776BF76817}" type="presParOf" srcId="{E246F3C5-DEE7-4A51-B90B-6A529E76482F}" destId="{7B4EEEB6-B738-4E89-B7BE-EC665A357CC0}" srcOrd="2" destOrd="0" presId="urn:microsoft.com/office/officeart/2005/8/layout/hProcess9"/>
    <dgm:cxn modelId="{69EFA8FA-5D6F-4D99-8D61-22D3C2689552}" type="presParOf" srcId="{E246F3C5-DEE7-4A51-B90B-6A529E76482F}" destId="{FEF000E6-7DFF-4E75-935A-E52AB26CF1C0}" srcOrd="3" destOrd="0" presId="urn:microsoft.com/office/officeart/2005/8/layout/hProcess9"/>
    <dgm:cxn modelId="{B0932F77-31FA-4FBF-B2EE-474476334F1C}" type="presParOf" srcId="{E246F3C5-DEE7-4A51-B90B-6A529E76482F}" destId="{F7D7ACE4-D4E4-4885-85C2-D1E20436E9FE}" srcOrd="4" destOrd="0" presId="urn:microsoft.com/office/officeart/2005/8/layout/hProcess9"/>
    <dgm:cxn modelId="{74B61F06-3BBF-40E8-AD88-82E3BE450A21}" type="presParOf" srcId="{E246F3C5-DEE7-4A51-B90B-6A529E76482F}" destId="{244B60FA-2649-4EAF-8448-1C22CA78C077}" srcOrd="5" destOrd="0" presId="urn:microsoft.com/office/officeart/2005/8/layout/hProcess9"/>
    <dgm:cxn modelId="{21AD0DAE-68F7-408B-B79A-BBA6CD75003D}" type="presParOf" srcId="{E246F3C5-DEE7-4A51-B90B-6A529E76482F}" destId="{10E4AC2D-9769-48B0-B704-23138A836006}" srcOrd="6" destOrd="0" presId="urn:microsoft.com/office/officeart/2005/8/layout/hProcess9"/>
    <dgm:cxn modelId="{83F64A53-1C4D-4D4D-9D2D-62A05C7DD2E1}" type="presParOf" srcId="{E246F3C5-DEE7-4A51-B90B-6A529E76482F}" destId="{DA7A0E39-0AA9-4896-92F7-D72025CD9C86}" srcOrd="7" destOrd="0" presId="urn:microsoft.com/office/officeart/2005/8/layout/hProcess9"/>
    <dgm:cxn modelId="{41826484-7BB6-4242-AF0E-AF214522BBCA}" type="presParOf" srcId="{E246F3C5-DEE7-4A51-B90B-6A529E76482F}" destId="{BBB04BAE-5A22-4C75-81AC-21E5CA7D555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FED456-B913-48FC-9980-F173EEED2CD8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EB961BA9-3C75-470E-8D09-EA40F8A40F12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논제분석 단계</a:t>
          </a:r>
          <a:endParaRPr lang="ko-KR" altLang="en-US" sz="1400" b="1" dirty="0"/>
        </a:p>
      </dgm:t>
    </dgm:pt>
    <dgm:pt modelId="{ABB8EB1D-34B3-48FC-963C-5F6F850585FD}" type="parTrans" cxnId="{71C6395C-B82A-4E87-B241-C6C08222C0A1}">
      <dgm:prSet/>
      <dgm:spPr/>
      <dgm:t>
        <a:bodyPr/>
        <a:lstStyle/>
        <a:p>
          <a:pPr latinLnBrk="1"/>
          <a:endParaRPr lang="ko-KR" altLang="en-US"/>
        </a:p>
      </dgm:t>
    </dgm:pt>
    <dgm:pt modelId="{F32B925F-8998-4B5B-8F65-DC55724BAB68}" type="sibTrans" cxnId="{71C6395C-B82A-4E87-B241-C6C08222C0A1}">
      <dgm:prSet/>
      <dgm:spPr/>
      <dgm:t>
        <a:bodyPr/>
        <a:lstStyle/>
        <a:p>
          <a:pPr latinLnBrk="1"/>
          <a:endParaRPr lang="ko-KR" altLang="en-US"/>
        </a:p>
      </dgm:t>
    </dgm:pt>
    <dgm:pt modelId="{BB9B224B-386B-4033-90FF-EE30D7E5E32B}">
      <dgm:prSet phldrT="[텍스트]"/>
      <dgm:spPr>
        <a:solidFill>
          <a:srgbClr val="0070C0">
            <a:alpha val="50000"/>
          </a:srgbClr>
        </a:solidFill>
        <a:ln w="6350">
          <a:solidFill>
            <a:srgbClr val="0070C0">
              <a:alpha val="74000"/>
            </a:srgb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b="1" dirty="0" err="1" smtClean="0"/>
            <a:t>주제문작성</a:t>
          </a:r>
          <a:r>
            <a:rPr lang="ko-KR" altLang="en-US" b="1" dirty="0" smtClean="0"/>
            <a:t> 단계</a:t>
          </a:r>
          <a:endParaRPr lang="ko-KR" altLang="en-US" b="1" dirty="0"/>
        </a:p>
      </dgm:t>
    </dgm:pt>
    <dgm:pt modelId="{4E26B8CB-70FF-4E1A-9F36-1349CF1B5BF5}" type="par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E691DC0C-A40D-41DB-AA40-0B21E062E55D}" type="sib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4B5F4015-C26B-4CBF-98CA-38F48EBC8B9B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개요작성 단계</a:t>
          </a:r>
          <a:endParaRPr lang="ko-KR" altLang="en-US" sz="1400" b="1" dirty="0"/>
        </a:p>
      </dgm:t>
    </dgm:pt>
    <dgm:pt modelId="{1EC89256-A10E-4422-9879-896B142B6666}" type="sibTrans" cxnId="{EE41E550-45DC-4033-B795-C93815CD3088}">
      <dgm:prSet/>
      <dgm:spPr/>
      <dgm:t>
        <a:bodyPr/>
        <a:lstStyle/>
        <a:p>
          <a:pPr latinLnBrk="1"/>
          <a:endParaRPr lang="ko-KR" altLang="en-US"/>
        </a:p>
      </dgm:t>
    </dgm:pt>
    <dgm:pt modelId="{87908D8A-3713-4399-8B28-C870B8C39647}" type="parTrans" cxnId="{EE41E550-45DC-4033-B795-C93815CD3088}">
      <dgm:prSet/>
      <dgm:spPr/>
      <dgm:t>
        <a:bodyPr/>
        <a:lstStyle/>
        <a:p>
          <a:pPr latinLnBrk="1"/>
          <a:endParaRPr lang="ko-KR" altLang="en-US"/>
        </a:p>
      </dgm:t>
    </dgm:pt>
    <dgm:pt modelId="{CE41950F-72B5-47F5-AF8A-1358A7690BD8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논술작성 단계</a:t>
          </a:r>
          <a:endParaRPr lang="ko-KR" altLang="en-US" sz="1400" b="1" dirty="0"/>
        </a:p>
      </dgm:t>
    </dgm:pt>
    <dgm:pt modelId="{006EEDC0-ABE4-4F4B-92BF-1B72E2C7A29E}" type="parTrans" cxnId="{EC2ADE6B-A245-4A86-8548-23C52A9CE855}">
      <dgm:prSet/>
      <dgm:spPr/>
      <dgm:t>
        <a:bodyPr/>
        <a:lstStyle/>
        <a:p>
          <a:pPr latinLnBrk="1"/>
          <a:endParaRPr lang="ko-KR" altLang="en-US"/>
        </a:p>
      </dgm:t>
    </dgm:pt>
    <dgm:pt modelId="{2B56DFEB-F4F5-4E69-88D4-2935F8A5E1DD}" type="sibTrans" cxnId="{EC2ADE6B-A245-4A86-8548-23C52A9CE855}">
      <dgm:prSet/>
      <dgm:spPr/>
      <dgm:t>
        <a:bodyPr/>
        <a:lstStyle/>
        <a:p>
          <a:pPr latinLnBrk="1"/>
          <a:endParaRPr lang="ko-KR" altLang="en-US"/>
        </a:p>
      </dgm:t>
    </dgm:pt>
    <dgm:pt modelId="{89745B70-1919-443C-8A2A-B3A854C5B4BB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퇴고단계</a:t>
          </a:r>
          <a:endParaRPr lang="ko-KR" altLang="en-US" sz="1400" b="1" dirty="0"/>
        </a:p>
      </dgm:t>
    </dgm:pt>
    <dgm:pt modelId="{67FD3649-D21E-4F4D-96CA-5E0ACB6A3259}" type="parTrans" cxnId="{57BB7650-ABA2-4B39-AA53-B57F5A03FF7A}">
      <dgm:prSet/>
      <dgm:spPr/>
      <dgm:t>
        <a:bodyPr/>
        <a:lstStyle/>
        <a:p>
          <a:pPr latinLnBrk="1"/>
          <a:endParaRPr lang="ko-KR" altLang="en-US"/>
        </a:p>
      </dgm:t>
    </dgm:pt>
    <dgm:pt modelId="{00730443-644E-4416-9654-6C1AA0670629}" type="sibTrans" cxnId="{57BB7650-ABA2-4B39-AA53-B57F5A03FF7A}">
      <dgm:prSet/>
      <dgm:spPr/>
      <dgm:t>
        <a:bodyPr/>
        <a:lstStyle/>
        <a:p>
          <a:pPr latinLnBrk="1"/>
          <a:endParaRPr lang="ko-KR" altLang="en-US"/>
        </a:p>
      </dgm:t>
    </dgm:pt>
    <dgm:pt modelId="{60DAB338-4A71-4B45-AC90-A1EA23B3E842}" type="pres">
      <dgm:prSet presAssocID="{49FED456-B913-48FC-9980-F173EEED2CD8}" presName="CompostProcess" presStyleCnt="0">
        <dgm:presLayoutVars>
          <dgm:dir/>
          <dgm:resizeHandles val="exact"/>
        </dgm:presLayoutVars>
      </dgm:prSet>
      <dgm:spPr/>
    </dgm:pt>
    <dgm:pt modelId="{D07870B7-24F2-43A9-B6A5-B0D80433A9D2}" type="pres">
      <dgm:prSet presAssocID="{49FED456-B913-48FC-9980-F173EEED2CD8}" presName="arrow" presStyleLbl="bgShp" presStyleIdx="0" presStyleCnt="1" custScaleX="117647"/>
      <dgm:spPr>
        <a:solidFill>
          <a:schemeClr val="bg1">
            <a:lumMod val="75000"/>
            <a:alpha val="99000"/>
          </a:schemeClr>
        </a:solidFill>
        <a:scene3d>
          <a:camera prst="orthographicFront"/>
          <a:lightRig rig="flat" dir="t"/>
        </a:scene3d>
        <a:sp3d z="-190500" extrusionH="12700" prstMaterial="plastic"/>
      </dgm:spPr>
    </dgm:pt>
    <dgm:pt modelId="{E246F3C5-DEE7-4A51-B90B-6A529E76482F}" type="pres">
      <dgm:prSet presAssocID="{49FED456-B913-48FC-9980-F173EEED2CD8}" presName="linearProcess" presStyleCnt="0"/>
      <dgm:spPr/>
    </dgm:pt>
    <dgm:pt modelId="{B7E37192-2531-4DE9-BCBD-281EBF50F5C8}" type="pres">
      <dgm:prSet presAssocID="{EB961BA9-3C75-470E-8D09-EA40F8A40F12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12C2EF-9163-4146-A091-E07F13753AA6}" type="pres">
      <dgm:prSet presAssocID="{F32B925F-8998-4B5B-8F65-DC55724BAB68}" presName="sibTrans" presStyleCnt="0"/>
      <dgm:spPr/>
    </dgm:pt>
    <dgm:pt modelId="{6463A4A8-BBF5-4BF5-A65B-7A61B2EE9178}" type="pres">
      <dgm:prSet presAssocID="{BB9B224B-386B-4033-90FF-EE30D7E5E32B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2FB15AC-277D-4338-BA7D-47432EBF23D0}" type="pres">
      <dgm:prSet presAssocID="{E691DC0C-A40D-41DB-AA40-0B21E062E55D}" presName="sibTrans" presStyleCnt="0"/>
      <dgm:spPr/>
    </dgm:pt>
    <dgm:pt modelId="{7B4EEEB6-B738-4E89-B7BE-EC665A357CC0}" type="pres">
      <dgm:prSet presAssocID="{4B5F4015-C26B-4CBF-98CA-38F48EBC8B9B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BEF3298-C0E0-4E1B-AEC2-2B762CBEC039}" type="pres">
      <dgm:prSet presAssocID="{1EC89256-A10E-4422-9879-896B142B6666}" presName="sibTrans" presStyleCnt="0"/>
      <dgm:spPr/>
    </dgm:pt>
    <dgm:pt modelId="{5D7C54BB-0F9E-419E-941C-5E5FC0B1E12C}" type="pres">
      <dgm:prSet presAssocID="{CE41950F-72B5-47F5-AF8A-1358A7690BD8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A333004-8A53-461C-B0B5-171194A5A14C}" type="pres">
      <dgm:prSet presAssocID="{2B56DFEB-F4F5-4E69-88D4-2935F8A5E1DD}" presName="sibTrans" presStyleCnt="0"/>
      <dgm:spPr/>
    </dgm:pt>
    <dgm:pt modelId="{887F3F1A-ACF6-4AF5-8CD4-F4E675E0D746}" type="pres">
      <dgm:prSet presAssocID="{89745B70-1919-443C-8A2A-B3A854C5B4B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AAD7675-6C71-410B-8C6A-BDD179D034C6}" type="presOf" srcId="{49FED456-B913-48FC-9980-F173EEED2CD8}" destId="{60DAB338-4A71-4B45-AC90-A1EA23B3E842}" srcOrd="0" destOrd="0" presId="urn:microsoft.com/office/officeart/2005/8/layout/hProcess9"/>
    <dgm:cxn modelId="{6298602E-F140-44E7-95BB-1D409C663D0B}" type="presOf" srcId="{CE41950F-72B5-47F5-AF8A-1358A7690BD8}" destId="{5D7C54BB-0F9E-419E-941C-5E5FC0B1E12C}" srcOrd="0" destOrd="0" presId="urn:microsoft.com/office/officeart/2005/8/layout/hProcess9"/>
    <dgm:cxn modelId="{5DD0298D-E3FD-4624-90DD-C78CBA57E40C}" srcId="{49FED456-B913-48FC-9980-F173EEED2CD8}" destId="{BB9B224B-386B-4033-90FF-EE30D7E5E32B}" srcOrd="1" destOrd="0" parTransId="{4E26B8CB-70FF-4E1A-9F36-1349CF1B5BF5}" sibTransId="{E691DC0C-A40D-41DB-AA40-0B21E062E55D}"/>
    <dgm:cxn modelId="{EC2ADE6B-A245-4A86-8548-23C52A9CE855}" srcId="{49FED456-B913-48FC-9980-F173EEED2CD8}" destId="{CE41950F-72B5-47F5-AF8A-1358A7690BD8}" srcOrd="3" destOrd="0" parTransId="{006EEDC0-ABE4-4F4B-92BF-1B72E2C7A29E}" sibTransId="{2B56DFEB-F4F5-4E69-88D4-2935F8A5E1DD}"/>
    <dgm:cxn modelId="{BC5B6AD0-5E83-4436-9DD1-325E5CF35CD9}" type="presOf" srcId="{4B5F4015-C26B-4CBF-98CA-38F48EBC8B9B}" destId="{7B4EEEB6-B738-4E89-B7BE-EC665A357CC0}" srcOrd="0" destOrd="0" presId="urn:microsoft.com/office/officeart/2005/8/layout/hProcess9"/>
    <dgm:cxn modelId="{57BB7650-ABA2-4B39-AA53-B57F5A03FF7A}" srcId="{49FED456-B913-48FC-9980-F173EEED2CD8}" destId="{89745B70-1919-443C-8A2A-B3A854C5B4BB}" srcOrd="4" destOrd="0" parTransId="{67FD3649-D21E-4F4D-96CA-5E0ACB6A3259}" sibTransId="{00730443-644E-4416-9654-6C1AA0670629}"/>
    <dgm:cxn modelId="{EE41E550-45DC-4033-B795-C93815CD3088}" srcId="{49FED456-B913-48FC-9980-F173EEED2CD8}" destId="{4B5F4015-C26B-4CBF-98CA-38F48EBC8B9B}" srcOrd="2" destOrd="0" parTransId="{87908D8A-3713-4399-8B28-C870B8C39647}" sibTransId="{1EC89256-A10E-4422-9879-896B142B6666}"/>
    <dgm:cxn modelId="{EEE7E7EE-7305-4A6A-A65D-545F00C68932}" type="presOf" srcId="{EB961BA9-3C75-470E-8D09-EA40F8A40F12}" destId="{B7E37192-2531-4DE9-BCBD-281EBF50F5C8}" srcOrd="0" destOrd="0" presId="urn:microsoft.com/office/officeart/2005/8/layout/hProcess9"/>
    <dgm:cxn modelId="{71C6395C-B82A-4E87-B241-C6C08222C0A1}" srcId="{49FED456-B913-48FC-9980-F173EEED2CD8}" destId="{EB961BA9-3C75-470E-8D09-EA40F8A40F12}" srcOrd="0" destOrd="0" parTransId="{ABB8EB1D-34B3-48FC-963C-5F6F850585FD}" sibTransId="{F32B925F-8998-4B5B-8F65-DC55724BAB68}"/>
    <dgm:cxn modelId="{73509741-53A6-4056-9224-FE0E72D9A74C}" type="presOf" srcId="{89745B70-1919-443C-8A2A-B3A854C5B4BB}" destId="{887F3F1A-ACF6-4AF5-8CD4-F4E675E0D746}" srcOrd="0" destOrd="0" presId="urn:microsoft.com/office/officeart/2005/8/layout/hProcess9"/>
    <dgm:cxn modelId="{5D5A2373-7C15-4959-981C-2D6F1DF2E312}" type="presOf" srcId="{BB9B224B-386B-4033-90FF-EE30D7E5E32B}" destId="{6463A4A8-BBF5-4BF5-A65B-7A61B2EE9178}" srcOrd="0" destOrd="0" presId="urn:microsoft.com/office/officeart/2005/8/layout/hProcess9"/>
    <dgm:cxn modelId="{2D066DDB-E5EF-4F3C-8977-C3B14FDE29B3}" type="presParOf" srcId="{60DAB338-4A71-4B45-AC90-A1EA23B3E842}" destId="{D07870B7-24F2-43A9-B6A5-B0D80433A9D2}" srcOrd="0" destOrd="0" presId="urn:microsoft.com/office/officeart/2005/8/layout/hProcess9"/>
    <dgm:cxn modelId="{75292DC1-549B-41FF-99BE-5F4A5B798CBC}" type="presParOf" srcId="{60DAB338-4A71-4B45-AC90-A1EA23B3E842}" destId="{E246F3C5-DEE7-4A51-B90B-6A529E76482F}" srcOrd="1" destOrd="0" presId="urn:microsoft.com/office/officeart/2005/8/layout/hProcess9"/>
    <dgm:cxn modelId="{AA9A6E3A-FF77-4887-95D8-06D89C5F6907}" type="presParOf" srcId="{E246F3C5-DEE7-4A51-B90B-6A529E76482F}" destId="{B7E37192-2531-4DE9-BCBD-281EBF50F5C8}" srcOrd="0" destOrd="0" presId="urn:microsoft.com/office/officeart/2005/8/layout/hProcess9"/>
    <dgm:cxn modelId="{44E6832A-7A20-4502-9203-D36AF1F58F36}" type="presParOf" srcId="{E246F3C5-DEE7-4A51-B90B-6A529E76482F}" destId="{DA12C2EF-9163-4146-A091-E07F13753AA6}" srcOrd="1" destOrd="0" presId="urn:microsoft.com/office/officeart/2005/8/layout/hProcess9"/>
    <dgm:cxn modelId="{E975C92E-68DB-4256-B359-CC5007BFECD8}" type="presParOf" srcId="{E246F3C5-DEE7-4A51-B90B-6A529E76482F}" destId="{6463A4A8-BBF5-4BF5-A65B-7A61B2EE9178}" srcOrd="2" destOrd="0" presId="urn:microsoft.com/office/officeart/2005/8/layout/hProcess9"/>
    <dgm:cxn modelId="{FB6E83BF-846D-4D9E-B23D-0C549DF90165}" type="presParOf" srcId="{E246F3C5-DEE7-4A51-B90B-6A529E76482F}" destId="{F2FB15AC-277D-4338-BA7D-47432EBF23D0}" srcOrd="3" destOrd="0" presId="urn:microsoft.com/office/officeart/2005/8/layout/hProcess9"/>
    <dgm:cxn modelId="{8C85BD3F-BB84-428D-BEFD-59D2B3435CAF}" type="presParOf" srcId="{E246F3C5-DEE7-4A51-B90B-6A529E76482F}" destId="{7B4EEEB6-B738-4E89-B7BE-EC665A357CC0}" srcOrd="4" destOrd="0" presId="urn:microsoft.com/office/officeart/2005/8/layout/hProcess9"/>
    <dgm:cxn modelId="{301307DC-6B21-4F4B-9268-8AAD463C55DD}" type="presParOf" srcId="{E246F3C5-DEE7-4A51-B90B-6A529E76482F}" destId="{CBEF3298-C0E0-4E1B-AEC2-2B762CBEC039}" srcOrd="5" destOrd="0" presId="urn:microsoft.com/office/officeart/2005/8/layout/hProcess9"/>
    <dgm:cxn modelId="{37135810-4DA1-450F-A11F-371E95C06430}" type="presParOf" srcId="{E246F3C5-DEE7-4A51-B90B-6A529E76482F}" destId="{5D7C54BB-0F9E-419E-941C-5E5FC0B1E12C}" srcOrd="6" destOrd="0" presId="urn:microsoft.com/office/officeart/2005/8/layout/hProcess9"/>
    <dgm:cxn modelId="{98CFA542-3FB3-4F04-8507-D54784928D00}" type="presParOf" srcId="{E246F3C5-DEE7-4A51-B90B-6A529E76482F}" destId="{2A333004-8A53-461C-B0B5-171194A5A14C}" srcOrd="7" destOrd="0" presId="urn:microsoft.com/office/officeart/2005/8/layout/hProcess9"/>
    <dgm:cxn modelId="{C3DBCE58-A31C-4A7B-B159-C57573F118B9}" type="presParOf" srcId="{E246F3C5-DEE7-4A51-B90B-6A529E76482F}" destId="{887F3F1A-ACF6-4AF5-8CD4-F4E675E0D74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FED456-B913-48FC-9980-F173EEED2CD8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EB961BA9-3C75-470E-8D09-EA40F8A40F12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논제분석 단계</a:t>
          </a:r>
          <a:endParaRPr lang="ko-KR" altLang="en-US" sz="1400" b="1" dirty="0"/>
        </a:p>
      </dgm:t>
    </dgm:pt>
    <dgm:pt modelId="{ABB8EB1D-34B3-48FC-963C-5F6F850585FD}" type="parTrans" cxnId="{71C6395C-B82A-4E87-B241-C6C08222C0A1}">
      <dgm:prSet/>
      <dgm:spPr/>
      <dgm:t>
        <a:bodyPr/>
        <a:lstStyle/>
        <a:p>
          <a:pPr latinLnBrk="1"/>
          <a:endParaRPr lang="ko-KR" altLang="en-US"/>
        </a:p>
      </dgm:t>
    </dgm:pt>
    <dgm:pt modelId="{F32B925F-8998-4B5B-8F65-DC55724BAB68}" type="sibTrans" cxnId="{71C6395C-B82A-4E87-B241-C6C08222C0A1}">
      <dgm:prSet/>
      <dgm:spPr/>
      <dgm:t>
        <a:bodyPr/>
        <a:lstStyle/>
        <a:p>
          <a:pPr latinLnBrk="1"/>
          <a:endParaRPr lang="ko-KR" altLang="en-US"/>
        </a:p>
      </dgm:t>
    </dgm:pt>
    <dgm:pt modelId="{BB9B224B-386B-4033-90FF-EE30D7E5E32B}">
      <dgm:prSet phldrT="[텍스트]" custT="1"/>
      <dgm:spPr>
        <a:solidFill>
          <a:srgbClr val="0070C0">
            <a:alpha val="50000"/>
          </a:srgbClr>
        </a:solidFill>
        <a:ln w="6350">
          <a:solidFill>
            <a:srgbClr val="0070C0">
              <a:alpha val="74000"/>
            </a:srgb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개요작성 단계</a:t>
          </a:r>
          <a:endParaRPr lang="ko-KR" altLang="en-US" sz="1400" b="1" dirty="0"/>
        </a:p>
      </dgm:t>
    </dgm:pt>
    <dgm:pt modelId="{4E26B8CB-70FF-4E1A-9F36-1349CF1B5BF5}" type="par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E691DC0C-A40D-41DB-AA40-0B21E062E55D}" type="sib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CE41950F-72B5-47F5-AF8A-1358A7690BD8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논술작성 단계</a:t>
          </a:r>
          <a:endParaRPr lang="ko-KR" altLang="en-US" sz="1400" b="1" dirty="0"/>
        </a:p>
      </dgm:t>
    </dgm:pt>
    <dgm:pt modelId="{006EEDC0-ABE4-4F4B-92BF-1B72E2C7A29E}" type="parTrans" cxnId="{EC2ADE6B-A245-4A86-8548-23C52A9CE855}">
      <dgm:prSet/>
      <dgm:spPr/>
      <dgm:t>
        <a:bodyPr/>
        <a:lstStyle/>
        <a:p>
          <a:pPr latinLnBrk="1"/>
          <a:endParaRPr lang="ko-KR" altLang="en-US"/>
        </a:p>
      </dgm:t>
    </dgm:pt>
    <dgm:pt modelId="{2B56DFEB-F4F5-4E69-88D4-2935F8A5E1DD}" type="sibTrans" cxnId="{EC2ADE6B-A245-4A86-8548-23C52A9CE855}">
      <dgm:prSet/>
      <dgm:spPr/>
      <dgm:t>
        <a:bodyPr/>
        <a:lstStyle/>
        <a:p>
          <a:pPr latinLnBrk="1"/>
          <a:endParaRPr lang="ko-KR" altLang="en-US"/>
        </a:p>
      </dgm:t>
    </dgm:pt>
    <dgm:pt modelId="{89745B70-1919-443C-8A2A-B3A854C5B4BB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퇴고단계</a:t>
          </a:r>
          <a:endParaRPr lang="ko-KR" altLang="en-US" sz="1400" b="1" dirty="0"/>
        </a:p>
      </dgm:t>
    </dgm:pt>
    <dgm:pt modelId="{67FD3649-D21E-4F4D-96CA-5E0ACB6A3259}" type="parTrans" cxnId="{57BB7650-ABA2-4B39-AA53-B57F5A03FF7A}">
      <dgm:prSet/>
      <dgm:spPr/>
      <dgm:t>
        <a:bodyPr/>
        <a:lstStyle/>
        <a:p>
          <a:pPr latinLnBrk="1"/>
          <a:endParaRPr lang="ko-KR" altLang="en-US"/>
        </a:p>
      </dgm:t>
    </dgm:pt>
    <dgm:pt modelId="{00730443-644E-4416-9654-6C1AA0670629}" type="sibTrans" cxnId="{57BB7650-ABA2-4B39-AA53-B57F5A03FF7A}">
      <dgm:prSet/>
      <dgm:spPr/>
      <dgm:t>
        <a:bodyPr/>
        <a:lstStyle/>
        <a:p>
          <a:pPr latinLnBrk="1"/>
          <a:endParaRPr lang="ko-KR" altLang="en-US"/>
        </a:p>
      </dgm:t>
    </dgm:pt>
    <dgm:pt modelId="{B5FD35D9-C53B-46C2-925E-ED1352EF4750}">
      <dgm:prSet phldrT="[텍스트]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b="1" dirty="0" err="1" smtClean="0"/>
            <a:t>주제문작성</a:t>
          </a:r>
          <a:r>
            <a:rPr lang="ko-KR" altLang="en-US" b="1" dirty="0" smtClean="0"/>
            <a:t> 단계</a:t>
          </a:r>
          <a:endParaRPr lang="ko-KR" altLang="en-US" b="1" dirty="0"/>
        </a:p>
      </dgm:t>
    </dgm:pt>
    <dgm:pt modelId="{2C05E0A5-4F9C-4749-A47C-43137E0C604A}" type="parTrans" cxnId="{2CF566C2-8A54-4F7E-9C5D-A5BAFB165914}">
      <dgm:prSet/>
      <dgm:spPr/>
      <dgm:t>
        <a:bodyPr/>
        <a:lstStyle/>
        <a:p>
          <a:pPr latinLnBrk="1"/>
          <a:endParaRPr lang="ko-KR" altLang="en-US"/>
        </a:p>
      </dgm:t>
    </dgm:pt>
    <dgm:pt modelId="{AFC212D7-2377-4AA6-B73E-556F12448817}" type="sibTrans" cxnId="{2CF566C2-8A54-4F7E-9C5D-A5BAFB165914}">
      <dgm:prSet/>
      <dgm:spPr/>
      <dgm:t>
        <a:bodyPr/>
        <a:lstStyle/>
        <a:p>
          <a:pPr latinLnBrk="1"/>
          <a:endParaRPr lang="ko-KR" altLang="en-US"/>
        </a:p>
      </dgm:t>
    </dgm:pt>
    <dgm:pt modelId="{60DAB338-4A71-4B45-AC90-A1EA23B3E842}" type="pres">
      <dgm:prSet presAssocID="{49FED456-B913-48FC-9980-F173EEED2CD8}" presName="CompostProcess" presStyleCnt="0">
        <dgm:presLayoutVars>
          <dgm:dir/>
          <dgm:resizeHandles val="exact"/>
        </dgm:presLayoutVars>
      </dgm:prSet>
      <dgm:spPr/>
    </dgm:pt>
    <dgm:pt modelId="{D07870B7-24F2-43A9-B6A5-B0D80433A9D2}" type="pres">
      <dgm:prSet presAssocID="{49FED456-B913-48FC-9980-F173EEED2CD8}" presName="arrow" presStyleLbl="bgShp" presStyleIdx="0" presStyleCnt="1" custScaleX="117647"/>
      <dgm:spPr>
        <a:solidFill>
          <a:schemeClr val="bg1">
            <a:lumMod val="75000"/>
            <a:alpha val="99000"/>
          </a:schemeClr>
        </a:solidFill>
        <a:scene3d>
          <a:camera prst="orthographicFront"/>
          <a:lightRig rig="flat" dir="t"/>
        </a:scene3d>
        <a:sp3d z="-190500" extrusionH="12700" prstMaterial="plastic"/>
      </dgm:spPr>
    </dgm:pt>
    <dgm:pt modelId="{E246F3C5-DEE7-4A51-B90B-6A529E76482F}" type="pres">
      <dgm:prSet presAssocID="{49FED456-B913-48FC-9980-F173EEED2CD8}" presName="linearProcess" presStyleCnt="0"/>
      <dgm:spPr/>
    </dgm:pt>
    <dgm:pt modelId="{B7E37192-2531-4DE9-BCBD-281EBF50F5C8}" type="pres">
      <dgm:prSet presAssocID="{EB961BA9-3C75-470E-8D09-EA40F8A40F12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12C2EF-9163-4146-A091-E07F13753AA6}" type="pres">
      <dgm:prSet presAssocID="{F32B925F-8998-4B5B-8F65-DC55724BAB68}" presName="sibTrans" presStyleCnt="0"/>
      <dgm:spPr/>
    </dgm:pt>
    <dgm:pt modelId="{C8301333-D104-404C-8AEC-91160F1E81DA}" type="pres">
      <dgm:prSet presAssocID="{B5FD35D9-C53B-46C2-925E-ED1352EF475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0E6D8B-E007-4CE1-A346-F67DBDB70F2A}" type="pres">
      <dgm:prSet presAssocID="{AFC212D7-2377-4AA6-B73E-556F12448817}" presName="sibTrans" presStyleCnt="0"/>
      <dgm:spPr/>
    </dgm:pt>
    <dgm:pt modelId="{6463A4A8-BBF5-4BF5-A65B-7A61B2EE9178}" type="pres">
      <dgm:prSet presAssocID="{BB9B224B-386B-4033-90FF-EE30D7E5E32B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2FB15AC-277D-4338-BA7D-47432EBF23D0}" type="pres">
      <dgm:prSet presAssocID="{E691DC0C-A40D-41DB-AA40-0B21E062E55D}" presName="sibTrans" presStyleCnt="0"/>
      <dgm:spPr/>
    </dgm:pt>
    <dgm:pt modelId="{5D7C54BB-0F9E-419E-941C-5E5FC0B1E12C}" type="pres">
      <dgm:prSet presAssocID="{CE41950F-72B5-47F5-AF8A-1358A7690BD8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A333004-8A53-461C-B0B5-171194A5A14C}" type="pres">
      <dgm:prSet presAssocID="{2B56DFEB-F4F5-4E69-88D4-2935F8A5E1DD}" presName="sibTrans" presStyleCnt="0"/>
      <dgm:spPr/>
    </dgm:pt>
    <dgm:pt modelId="{887F3F1A-ACF6-4AF5-8CD4-F4E675E0D746}" type="pres">
      <dgm:prSet presAssocID="{89745B70-1919-443C-8A2A-B3A854C5B4B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DD0298D-E3FD-4624-90DD-C78CBA57E40C}" srcId="{49FED456-B913-48FC-9980-F173EEED2CD8}" destId="{BB9B224B-386B-4033-90FF-EE30D7E5E32B}" srcOrd="2" destOrd="0" parTransId="{4E26B8CB-70FF-4E1A-9F36-1349CF1B5BF5}" sibTransId="{E691DC0C-A40D-41DB-AA40-0B21E062E55D}"/>
    <dgm:cxn modelId="{A4FC6CFA-AFC0-4FF3-843D-29502C0551C8}" type="presOf" srcId="{CE41950F-72B5-47F5-AF8A-1358A7690BD8}" destId="{5D7C54BB-0F9E-419E-941C-5E5FC0B1E12C}" srcOrd="0" destOrd="0" presId="urn:microsoft.com/office/officeart/2005/8/layout/hProcess9"/>
    <dgm:cxn modelId="{AA62AEDA-0C16-49A6-8985-F636B9A24612}" type="presOf" srcId="{49FED456-B913-48FC-9980-F173EEED2CD8}" destId="{60DAB338-4A71-4B45-AC90-A1EA23B3E842}" srcOrd="0" destOrd="0" presId="urn:microsoft.com/office/officeart/2005/8/layout/hProcess9"/>
    <dgm:cxn modelId="{71C6395C-B82A-4E87-B241-C6C08222C0A1}" srcId="{49FED456-B913-48FC-9980-F173EEED2CD8}" destId="{EB961BA9-3C75-470E-8D09-EA40F8A40F12}" srcOrd="0" destOrd="0" parTransId="{ABB8EB1D-34B3-48FC-963C-5F6F850585FD}" sibTransId="{F32B925F-8998-4B5B-8F65-DC55724BAB68}"/>
    <dgm:cxn modelId="{DB8D6650-7671-4797-956C-5A8EE459960C}" type="presOf" srcId="{BB9B224B-386B-4033-90FF-EE30D7E5E32B}" destId="{6463A4A8-BBF5-4BF5-A65B-7A61B2EE9178}" srcOrd="0" destOrd="0" presId="urn:microsoft.com/office/officeart/2005/8/layout/hProcess9"/>
    <dgm:cxn modelId="{EC2ADE6B-A245-4A86-8548-23C52A9CE855}" srcId="{49FED456-B913-48FC-9980-F173EEED2CD8}" destId="{CE41950F-72B5-47F5-AF8A-1358A7690BD8}" srcOrd="3" destOrd="0" parTransId="{006EEDC0-ABE4-4F4B-92BF-1B72E2C7A29E}" sibTransId="{2B56DFEB-F4F5-4E69-88D4-2935F8A5E1DD}"/>
    <dgm:cxn modelId="{2CF566C2-8A54-4F7E-9C5D-A5BAFB165914}" srcId="{49FED456-B913-48FC-9980-F173EEED2CD8}" destId="{B5FD35D9-C53B-46C2-925E-ED1352EF4750}" srcOrd="1" destOrd="0" parTransId="{2C05E0A5-4F9C-4749-A47C-43137E0C604A}" sibTransId="{AFC212D7-2377-4AA6-B73E-556F12448817}"/>
    <dgm:cxn modelId="{F177CD59-5F35-401E-BD83-D405C114E226}" type="presOf" srcId="{EB961BA9-3C75-470E-8D09-EA40F8A40F12}" destId="{B7E37192-2531-4DE9-BCBD-281EBF50F5C8}" srcOrd="0" destOrd="0" presId="urn:microsoft.com/office/officeart/2005/8/layout/hProcess9"/>
    <dgm:cxn modelId="{EF87AA6C-62B9-4AF3-95A6-12FA3AAEA33F}" type="presOf" srcId="{B5FD35D9-C53B-46C2-925E-ED1352EF4750}" destId="{C8301333-D104-404C-8AEC-91160F1E81DA}" srcOrd="0" destOrd="0" presId="urn:microsoft.com/office/officeart/2005/8/layout/hProcess9"/>
    <dgm:cxn modelId="{57BB7650-ABA2-4B39-AA53-B57F5A03FF7A}" srcId="{49FED456-B913-48FC-9980-F173EEED2CD8}" destId="{89745B70-1919-443C-8A2A-B3A854C5B4BB}" srcOrd="4" destOrd="0" parTransId="{67FD3649-D21E-4F4D-96CA-5E0ACB6A3259}" sibTransId="{00730443-644E-4416-9654-6C1AA0670629}"/>
    <dgm:cxn modelId="{67104B35-53F3-433A-9C41-75249687191D}" type="presOf" srcId="{89745B70-1919-443C-8A2A-B3A854C5B4BB}" destId="{887F3F1A-ACF6-4AF5-8CD4-F4E675E0D746}" srcOrd="0" destOrd="0" presId="urn:microsoft.com/office/officeart/2005/8/layout/hProcess9"/>
    <dgm:cxn modelId="{D07ECC1E-0470-4CA2-AC56-F82AB979334B}" type="presParOf" srcId="{60DAB338-4A71-4B45-AC90-A1EA23B3E842}" destId="{D07870B7-24F2-43A9-B6A5-B0D80433A9D2}" srcOrd="0" destOrd="0" presId="urn:microsoft.com/office/officeart/2005/8/layout/hProcess9"/>
    <dgm:cxn modelId="{0869C45E-2535-44DB-81BF-84413245E12C}" type="presParOf" srcId="{60DAB338-4A71-4B45-AC90-A1EA23B3E842}" destId="{E246F3C5-DEE7-4A51-B90B-6A529E76482F}" srcOrd="1" destOrd="0" presId="urn:microsoft.com/office/officeart/2005/8/layout/hProcess9"/>
    <dgm:cxn modelId="{6AA33F43-6EF3-454A-B5D2-59996C888AA8}" type="presParOf" srcId="{E246F3C5-DEE7-4A51-B90B-6A529E76482F}" destId="{B7E37192-2531-4DE9-BCBD-281EBF50F5C8}" srcOrd="0" destOrd="0" presId="urn:microsoft.com/office/officeart/2005/8/layout/hProcess9"/>
    <dgm:cxn modelId="{9935BA13-71FF-41EF-A5C5-96650C67EB0F}" type="presParOf" srcId="{E246F3C5-DEE7-4A51-B90B-6A529E76482F}" destId="{DA12C2EF-9163-4146-A091-E07F13753AA6}" srcOrd="1" destOrd="0" presId="urn:microsoft.com/office/officeart/2005/8/layout/hProcess9"/>
    <dgm:cxn modelId="{C4C9C3FE-E638-4D01-89BD-0DD6BF1FA8B6}" type="presParOf" srcId="{E246F3C5-DEE7-4A51-B90B-6A529E76482F}" destId="{C8301333-D104-404C-8AEC-91160F1E81DA}" srcOrd="2" destOrd="0" presId="urn:microsoft.com/office/officeart/2005/8/layout/hProcess9"/>
    <dgm:cxn modelId="{78ABD063-0E9E-426F-908F-AFC4BF17563F}" type="presParOf" srcId="{E246F3C5-DEE7-4A51-B90B-6A529E76482F}" destId="{D20E6D8B-E007-4CE1-A346-F67DBDB70F2A}" srcOrd="3" destOrd="0" presId="urn:microsoft.com/office/officeart/2005/8/layout/hProcess9"/>
    <dgm:cxn modelId="{2B448C10-88D8-4402-8381-1D806F8C972E}" type="presParOf" srcId="{E246F3C5-DEE7-4A51-B90B-6A529E76482F}" destId="{6463A4A8-BBF5-4BF5-A65B-7A61B2EE9178}" srcOrd="4" destOrd="0" presId="urn:microsoft.com/office/officeart/2005/8/layout/hProcess9"/>
    <dgm:cxn modelId="{AC3551CB-5E1B-4581-95A7-F6DCFCF23011}" type="presParOf" srcId="{E246F3C5-DEE7-4A51-B90B-6A529E76482F}" destId="{F2FB15AC-277D-4338-BA7D-47432EBF23D0}" srcOrd="5" destOrd="0" presId="urn:microsoft.com/office/officeart/2005/8/layout/hProcess9"/>
    <dgm:cxn modelId="{D455F465-FDE5-4688-8D4A-812A50DC113A}" type="presParOf" srcId="{E246F3C5-DEE7-4A51-B90B-6A529E76482F}" destId="{5D7C54BB-0F9E-419E-941C-5E5FC0B1E12C}" srcOrd="6" destOrd="0" presId="urn:microsoft.com/office/officeart/2005/8/layout/hProcess9"/>
    <dgm:cxn modelId="{62430070-8B1B-4733-B16C-626C1C138F56}" type="presParOf" srcId="{E246F3C5-DEE7-4A51-B90B-6A529E76482F}" destId="{2A333004-8A53-461C-B0B5-171194A5A14C}" srcOrd="7" destOrd="0" presId="urn:microsoft.com/office/officeart/2005/8/layout/hProcess9"/>
    <dgm:cxn modelId="{A1EA18DA-98B1-468E-8D4B-3DBB77E76733}" type="presParOf" srcId="{E246F3C5-DEE7-4A51-B90B-6A529E76482F}" destId="{887F3F1A-ACF6-4AF5-8CD4-F4E675E0D74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FED456-B913-48FC-9980-F173EEED2CD8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EB961BA9-3C75-470E-8D09-EA40F8A40F12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논제분석 단계</a:t>
          </a:r>
          <a:endParaRPr lang="ko-KR" altLang="en-US" sz="1400" b="1" dirty="0"/>
        </a:p>
      </dgm:t>
    </dgm:pt>
    <dgm:pt modelId="{ABB8EB1D-34B3-48FC-963C-5F6F850585FD}" type="parTrans" cxnId="{71C6395C-B82A-4E87-B241-C6C08222C0A1}">
      <dgm:prSet/>
      <dgm:spPr/>
      <dgm:t>
        <a:bodyPr/>
        <a:lstStyle/>
        <a:p>
          <a:pPr latinLnBrk="1"/>
          <a:endParaRPr lang="ko-KR" altLang="en-US"/>
        </a:p>
      </dgm:t>
    </dgm:pt>
    <dgm:pt modelId="{F32B925F-8998-4B5B-8F65-DC55724BAB68}" type="sibTrans" cxnId="{71C6395C-B82A-4E87-B241-C6C08222C0A1}">
      <dgm:prSet/>
      <dgm:spPr/>
      <dgm:t>
        <a:bodyPr/>
        <a:lstStyle/>
        <a:p>
          <a:pPr latinLnBrk="1"/>
          <a:endParaRPr lang="ko-KR" altLang="en-US"/>
        </a:p>
      </dgm:t>
    </dgm:pt>
    <dgm:pt modelId="{BB9B224B-386B-4033-90FF-EE30D7E5E32B}">
      <dgm:prSet phldrT="[텍스트]" custT="1"/>
      <dgm:spPr>
        <a:solidFill>
          <a:srgbClr val="0070C0">
            <a:alpha val="50000"/>
          </a:srgbClr>
        </a:solidFill>
        <a:ln w="6350">
          <a:solidFill>
            <a:srgbClr val="0070C0">
              <a:alpha val="74000"/>
            </a:srgb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논술작성 단계</a:t>
          </a:r>
          <a:endParaRPr lang="ko-KR" altLang="en-US" sz="1400" b="1" dirty="0"/>
        </a:p>
      </dgm:t>
    </dgm:pt>
    <dgm:pt modelId="{4E26B8CB-70FF-4E1A-9F36-1349CF1B5BF5}" type="par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E691DC0C-A40D-41DB-AA40-0B21E062E55D}" type="sib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89745B70-1919-443C-8A2A-B3A854C5B4BB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퇴고단계</a:t>
          </a:r>
          <a:endParaRPr lang="ko-KR" altLang="en-US" sz="1400" b="1" dirty="0"/>
        </a:p>
      </dgm:t>
    </dgm:pt>
    <dgm:pt modelId="{67FD3649-D21E-4F4D-96CA-5E0ACB6A3259}" type="parTrans" cxnId="{57BB7650-ABA2-4B39-AA53-B57F5A03FF7A}">
      <dgm:prSet/>
      <dgm:spPr/>
      <dgm:t>
        <a:bodyPr/>
        <a:lstStyle/>
        <a:p>
          <a:pPr latinLnBrk="1"/>
          <a:endParaRPr lang="ko-KR" altLang="en-US"/>
        </a:p>
      </dgm:t>
    </dgm:pt>
    <dgm:pt modelId="{00730443-644E-4416-9654-6C1AA0670629}" type="sibTrans" cxnId="{57BB7650-ABA2-4B39-AA53-B57F5A03FF7A}">
      <dgm:prSet/>
      <dgm:spPr/>
      <dgm:t>
        <a:bodyPr/>
        <a:lstStyle/>
        <a:p>
          <a:pPr latinLnBrk="1"/>
          <a:endParaRPr lang="ko-KR" altLang="en-US"/>
        </a:p>
      </dgm:t>
    </dgm:pt>
    <dgm:pt modelId="{94B67A78-223B-4A80-828B-5ECE1693D44E}">
      <dgm:prSet phldrT="[텍스트]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b="1" dirty="0" err="1" smtClean="0"/>
            <a:t>주제문작성</a:t>
          </a:r>
          <a:r>
            <a:rPr lang="ko-KR" altLang="en-US" b="1" dirty="0" smtClean="0"/>
            <a:t> 단계</a:t>
          </a:r>
          <a:endParaRPr lang="ko-KR" altLang="en-US" b="1" dirty="0"/>
        </a:p>
      </dgm:t>
    </dgm:pt>
    <dgm:pt modelId="{CD6C2470-F360-4B47-A8D6-155C31F75B85}" type="parTrans" cxnId="{612F1155-D464-484E-8268-FF50516B7EB5}">
      <dgm:prSet/>
      <dgm:spPr/>
      <dgm:t>
        <a:bodyPr/>
        <a:lstStyle/>
        <a:p>
          <a:pPr latinLnBrk="1"/>
          <a:endParaRPr lang="ko-KR" altLang="en-US"/>
        </a:p>
      </dgm:t>
    </dgm:pt>
    <dgm:pt modelId="{FF9B7004-2860-4DCA-91C5-FE4683831370}" type="sibTrans" cxnId="{612F1155-D464-484E-8268-FF50516B7EB5}">
      <dgm:prSet/>
      <dgm:spPr/>
      <dgm:t>
        <a:bodyPr/>
        <a:lstStyle/>
        <a:p>
          <a:pPr latinLnBrk="1"/>
          <a:endParaRPr lang="ko-KR" altLang="en-US"/>
        </a:p>
      </dgm:t>
    </dgm:pt>
    <dgm:pt modelId="{29DA13FE-A3B6-4596-9EC9-799BCE709EE3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개요작성 단계</a:t>
          </a:r>
          <a:endParaRPr lang="ko-KR" altLang="en-US" sz="1400" b="1" dirty="0"/>
        </a:p>
      </dgm:t>
    </dgm:pt>
    <dgm:pt modelId="{145057F6-B8C4-4185-A8C1-C55E562B221D}" type="parTrans" cxnId="{EE2D6DDD-B232-4ED1-9920-B1F6F34F115F}">
      <dgm:prSet/>
      <dgm:spPr/>
      <dgm:t>
        <a:bodyPr/>
        <a:lstStyle/>
        <a:p>
          <a:pPr latinLnBrk="1"/>
          <a:endParaRPr lang="ko-KR" altLang="en-US"/>
        </a:p>
      </dgm:t>
    </dgm:pt>
    <dgm:pt modelId="{243E01D1-AA3A-4518-9936-AECCB2D3243E}" type="sibTrans" cxnId="{EE2D6DDD-B232-4ED1-9920-B1F6F34F115F}">
      <dgm:prSet/>
      <dgm:spPr/>
      <dgm:t>
        <a:bodyPr/>
        <a:lstStyle/>
        <a:p>
          <a:pPr latinLnBrk="1"/>
          <a:endParaRPr lang="ko-KR" altLang="en-US"/>
        </a:p>
      </dgm:t>
    </dgm:pt>
    <dgm:pt modelId="{60DAB338-4A71-4B45-AC90-A1EA23B3E842}" type="pres">
      <dgm:prSet presAssocID="{49FED456-B913-48FC-9980-F173EEED2CD8}" presName="CompostProcess" presStyleCnt="0">
        <dgm:presLayoutVars>
          <dgm:dir/>
          <dgm:resizeHandles val="exact"/>
        </dgm:presLayoutVars>
      </dgm:prSet>
      <dgm:spPr/>
    </dgm:pt>
    <dgm:pt modelId="{D07870B7-24F2-43A9-B6A5-B0D80433A9D2}" type="pres">
      <dgm:prSet presAssocID="{49FED456-B913-48FC-9980-F173EEED2CD8}" presName="arrow" presStyleLbl="bgShp" presStyleIdx="0" presStyleCnt="1" custScaleX="117647"/>
      <dgm:spPr>
        <a:solidFill>
          <a:schemeClr val="bg1">
            <a:lumMod val="75000"/>
            <a:alpha val="99000"/>
          </a:schemeClr>
        </a:solidFill>
        <a:scene3d>
          <a:camera prst="orthographicFront"/>
          <a:lightRig rig="flat" dir="t"/>
        </a:scene3d>
        <a:sp3d z="-190500" extrusionH="12700" prstMaterial="plastic"/>
      </dgm:spPr>
    </dgm:pt>
    <dgm:pt modelId="{E246F3C5-DEE7-4A51-B90B-6A529E76482F}" type="pres">
      <dgm:prSet presAssocID="{49FED456-B913-48FC-9980-F173EEED2CD8}" presName="linearProcess" presStyleCnt="0"/>
      <dgm:spPr/>
    </dgm:pt>
    <dgm:pt modelId="{B7E37192-2531-4DE9-BCBD-281EBF50F5C8}" type="pres">
      <dgm:prSet presAssocID="{EB961BA9-3C75-470E-8D09-EA40F8A40F12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12C2EF-9163-4146-A091-E07F13753AA6}" type="pres">
      <dgm:prSet presAssocID="{F32B925F-8998-4B5B-8F65-DC55724BAB68}" presName="sibTrans" presStyleCnt="0"/>
      <dgm:spPr/>
    </dgm:pt>
    <dgm:pt modelId="{BF7506B3-42E8-4D5E-9EDD-9F07586C4DB9}" type="pres">
      <dgm:prSet presAssocID="{94B67A78-223B-4A80-828B-5ECE1693D44E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82A9F62-BEF3-4334-A256-3EA7922DECDE}" type="pres">
      <dgm:prSet presAssocID="{FF9B7004-2860-4DCA-91C5-FE4683831370}" presName="sibTrans" presStyleCnt="0"/>
      <dgm:spPr/>
    </dgm:pt>
    <dgm:pt modelId="{3E234467-1A6C-4CDA-BC10-EC31C72F435E}" type="pres">
      <dgm:prSet presAssocID="{29DA13FE-A3B6-4596-9EC9-799BCE709EE3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BDBC0D-0E2A-40D8-9688-A332A92B0735}" type="pres">
      <dgm:prSet presAssocID="{243E01D1-AA3A-4518-9936-AECCB2D3243E}" presName="sibTrans" presStyleCnt="0"/>
      <dgm:spPr/>
    </dgm:pt>
    <dgm:pt modelId="{6463A4A8-BBF5-4BF5-A65B-7A61B2EE9178}" type="pres">
      <dgm:prSet presAssocID="{BB9B224B-386B-4033-90FF-EE30D7E5E32B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2FB15AC-277D-4338-BA7D-47432EBF23D0}" type="pres">
      <dgm:prSet presAssocID="{E691DC0C-A40D-41DB-AA40-0B21E062E55D}" presName="sibTrans" presStyleCnt="0"/>
      <dgm:spPr/>
    </dgm:pt>
    <dgm:pt modelId="{887F3F1A-ACF6-4AF5-8CD4-F4E675E0D746}" type="pres">
      <dgm:prSet presAssocID="{89745B70-1919-443C-8A2A-B3A854C5B4B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DD0298D-E3FD-4624-90DD-C78CBA57E40C}" srcId="{49FED456-B913-48FC-9980-F173EEED2CD8}" destId="{BB9B224B-386B-4033-90FF-EE30D7E5E32B}" srcOrd="3" destOrd="0" parTransId="{4E26B8CB-70FF-4E1A-9F36-1349CF1B5BF5}" sibTransId="{E691DC0C-A40D-41DB-AA40-0B21E062E55D}"/>
    <dgm:cxn modelId="{612F1155-D464-484E-8268-FF50516B7EB5}" srcId="{49FED456-B913-48FC-9980-F173EEED2CD8}" destId="{94B67A78-223B-4A80-828B-5ECE1693D44E}" srcOrd="1" destOrd="0" parTransId="{CD6C2470-F360-4B47-A8D6-155C31F75B85}" sibTransId="{FF9B7004-2860-4DCA-91C5-FE4683831370}"/>
    <dgm:cxn modelId="{57BB7650-ABA2-4B39-AA53-B57F5A03FF7A}" srcId="{49FED456-B913-48FC-9980-F173EEED2CD8}" destId="{89745B70-1919-443C-8A2A-B3A854C5B4BB}" srcOrd="4" destOrd="0" parTransId="{67FD3649-D21E-4F4D-96CA-5E0ACB6A3259}" sibTransId="{00730443-644E-4416-9654-6C1AA0670629}"/>
    <dgm:cxn modelId="{0914961D-FE2B-4312-832D-6D74610125B3}" type="presOf" srcId="{49FED456-B913-48FC-9980-F173EEED2CD8}" destId="{60DAB338-4A71-4B45-AC90-A1EA23B3E842}" srcOrd="0" destOrd="0" presId="urn:microsoft.com/office/officeart/2005/8/layout/hProcess9"/>
    <dgm:cxn modelId="{B83CB843-F630-44B9-8B98-B934616C8519}" type="presOf" srcId="{EB961BA9-3C75-470E-8D09-EA40F8A40F12}" destId="{B7E37192-2531-4DE9-BCBD-281EBF50F5C8}" srcOrd="0" destOrd="0" presId="urn:microsoft.com/office/officeart/2005/8/layout/hProcess9"/>
    <dgm:cxn modelId="{9D8BB770-E034-43E0-A96F-B217C5E913CB}" type="presOf" srcId="{94B67A78-223B-4A80-828B-5ECE1693D44E}" destId="{BF7506B3-42E8-4D5E-9EDD-9F07586C4DB9}" srcOrd="0" destOrd="0" presId="urn:microsoft.com/office/officeart/2005/8/layout/hProcess9"/>
    <dgm:cxn modelId="{C8506504-E616-4237-87AE-B7773736FC2B}" type="presOf" srcId="{89745B70-1919-443C-8A2A-B3A854C5B4BB}" destId="{887F3F1A-ACF6-4AF5-8CD4-F4E675E0D746}" srcOrd="0" destOrd="0" presId="urn:microsoft.com/office/officeart/2005/8/layout/hProcess9"/>
    <dgm:cxn modelId="{AE9EE734-64C5-49D8-81F6-66D1B22A8678}" type="presOf" srcId="{BB9B224B-386B-4033-90FF-EE30D7E5E32B}" destId="{6463A4A8-BBF5-4BF5-A65B-7A61B2EE9178}" srcOrd="0" destOrd="0" presId="urn:microsoft.com/office/officeart/2005/8/layout/hProcess9"/>
    <dgm:cxn modelId="{71C6395C-B82A-4E87-B241-C6C08222C0A1}" srcId="{49FED456-B913-48FC-9980-F173EEED2CD8}" destId="{EB961BA9-3C75-470E-8D09-EA40F8A40F12}" srcOrd="0" destOrd="0" parTransId="{ABB8EB1D-34B3-48FC-963C-5F6F850585FD}" sibTransId="{F32B925F-8998-4B5B-8F65-DC55724BAB68}"/>
    <dgm:cxn modelId="{5F057671-8F51-4C3F-AFC9-F48B4BB8FEEF}" type="presOf" srcId="{29DA13FE-A3B6-4596-9EC9-799BCE709EE3}" destId="{3E234467-1A6C-4CDA-BC10-EC31C72F435E}" srcOrd="0" destOrd="0" presId="urn:microsoft.com/office/officeart/2005/8/layout/hProcess9"/>
    <dgm:cxn modelId="{EE2D6DDD-B232-4ED1-9920-B1F6F34F115F}" srcId="{49FED456-B913-48FC-9980-F173EEED2CD8}" destId="{29DA13FE-A3B6-4596-9EC9-799BCE709EE3}" srcOrd="2" destOrd="0" parTransId="{145057F6-B8C4-4185-A8C1-C55E562B221D}" sibTransId="{243E01D1-AA3A-4518-9936-AECCB2D3243E}"/>
    <dgm:cxn modelId="{952B976A-9714-49B1-B7CC-FF3E11F4C116}" type="presParOf" srcId="{60DAB338-4A71-4B45-AC90-A1EA23B3E842}" destId="{D07870B7-24F2-43A9-B6A5-B0D80433A9D2}" srcOrd="0" destOrd="0" presId="urn:microsoft.com/office/officeart/2005/8/layout/hProcess9"/>
    <dgm:cxn modelId="{AB65CCCC-3477-4FEB-82F4-132685B74DEF}" type="presParOf" srcId="{60DAB338-4A71-4B45-AC90-A1EA23B3E842}" destId="{E246F3C5-DEE7-4A51-B90B-6A529E76482F}" srcOrd="1" destOrd="0" presId="urn:microsoft.com/office/officeart/2005/8/layout/hProcess9"/>
    <dgm:cxn modelId="{A8AD5183-C73C-48F3-A558-99768AE17332}" type="presParOf" srcId="{E246F3C5-DEE7-4A51-B90B-6A529E76482F}" destId="{B7E37192-2531-4DE9-BCBD-281EBF50F5C8}" srcOrd="0" destOrd="0" presId="urn:microsoft.com/office/officeart/2005/8/layout/hProcess9"/>
    <dgm:cxn modelId="{075ADE38-931A-452A-B689-380A6C0D46B7}" type="presParOf" srcId="{E246F3C5-DEE7-4A51-B90B-6A529E76482F}" destId="{DA12C2EF-9163-4146-A091-E07F13753AA6}" srcOrd="1" destOrd="0" presId="urn:microsoft.com/office/officeart/2005/8/layout/hProcess9"/>
    <dgm:cxn modelId="{314DB2DE-BA22-4B2E-976E-A2BC7D5A0CA8}" type="presParOf" srcId="{E246F3C5-DEE7-4A51-B90B-6A529E76482F}" destId="{BF7506B3-42E8-4D5E-9EDD-9F07586C4DB9}" srcOrd="2" destOrd="0" presId="urn:microsoft.com/office/officeart/2005/8/layout/hProcess9"/>
    <dgm:cxn modelId="{C924A3F5-E5CB-4836-8D8B-8686FD0E6C65}" type="presParOf" srcId="{E246F3C5-DEE7-4A51-B90B-6A529E76482F}" destId="{182A9F62-BEF3-4334-A256-3EA7922DECDE}" srcOrd="3" destOrd="0" presId="urn:microsoft.com/office/officeart/2005/8/layout/hProcess9"/>
    <dgm:cxn modelId="{D123EB31-5033-49A3-996F-75BE93DBEFBC}" type="presParOf" srcId="{E246F3C5-DEE7-4A51-B90B-6A529E76482F}" destId="{3E234467-1A6C-4CDA-BC10-EC31C72F435E}" srcOrd="4" destOrd="0" presId="urn:microsoft.com/office/officeart/2005/8/layout/hProcess9"/>
    <dgm:cxn modelId="{28512585-EFD8-4F3F-9FB6-AD933DCD4E99}" type="presParOf" srcId="{E246F3C5-DEE7-4A51-B90B-6A529E76482F}" destId="{B2BDBC0D-0E2A-40D8-9688-A332A92B0735}" srcOrd="5" destOrd="0" presId="urn:microsoft.com/office/officeart/2005/8/layout/hProcess9"/>
    <dgm:cxn modelId="{3E155587-6831-4628-9806-5DDCAA3BED66}" type="presParOf" srcId="{E246F3C5-DEE7-4A51-B90B-6A529E76482F}" destId="{6463A4A8-BBF5-4BF5-A65B-7A61B2EE9178}" srcOrd="6" destOrd="0" presId="urn:microsoft.com/office/officeart/2005/8/layout/hProcess9"/>
    <dgm:cxn modelId="{EE6269B7-71D5-4E8A-BF84-8457C168751D}" type="presParOf" srcId="{E246F3C5-DEE7-4A51-B90B-6A529E76482F}" destId="{F2FB15AC-277D-4338-BA7D-47432EBF23D0}" srcOrd="7" destOrd="0" presId="urn:microsoft.com/office/officeart/2005/8/layout/hProcess9"/>
    <dgm:cxn modelId="{A67FE8B3-EC09-4240-91C3-C11DD65552D0}" type="presParOf" srcId="{E246F3C5-DEE7-4A51-B90B-6A529E76482F}" destId="{887F3F1A-ACF6-4AF5-8CD4-F4E675E0D74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FED456-B913-48FC-9980-F173EEED2CD8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EB961BA9-3C75-470E-8D09-EA40F8A40F12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논제분석 단계</a:t>
          </a:r>
          <a:endParaRPr lang="ko-KR" altLang="en-US" sz="1400" b="1" dirty="0"/>
        </a:p>
      </dgm:t>
    </dgm:pt>
    <dgm:pt modelId="{ABB8EB1D-34B3-48FC-963C-5F6F850585FD}" type="parTrans" cxnId="{71C6395C-B82A-4E87-B241-C6C08222C0A1}">
      <dgm:prSet/>
      <dgm:spPr/>
      <dgm:t>
        <a:bodyPr/>
        <a:lstStyle/>
        <a:p>
          <a:pPr latinLnBrk="1"/>
          <a:endParaRPr lang="ko-KR" altLang="en-US"/>
        </a:p>
      </dgm:t>
    </dgm:pt>
    <dgm:pt modelId="{F32B925F-8998-4B5B-8F65-DC55724BAB68}" type="sibTrans" cxnId="{71C6395C-B82A-4E87-B241-C6C08222C0A1}">
      <dgm:prSet/>
      <dgm:spPr/>
      <dgm:t>
        <a:bodyPr/>
        <a:lstStyle/>
        <a:p>
          <a:pPr latinLnBrk="1"/>
          <a:endParaRPr lang="ko-KR" altLang="en-US"/>
        </a:p>
      </dgm:t>
    </dgm:pt>
    <dgm:pt modelId="{BB9B224B-386B-4033-90FF-EE30D7E5E32B}">
      <dgm:prSet phldrT="[텍스트]" custT="1"/>
      <dgm:spPr>
        <a:solidFill>
          <a:srgbClr val="0070C0">
            <a:alpha val="50000"/>
          </a:srgbClr>
        </a:solidFill>
        <a:ln w="6350">
          <a:solidFill>
            <a:srgbClr val="0070C0">
              <a:alpha val="74000"/>
            </a:srgb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퇴고단계</a:t>
          </a:r>
          <a:endParaRPr lang="ko-KR" altLang="en-US" sz="1400" b="1" dirty="0"/>
        </a:p>
      </dgm:t>
    </dgm:pt>
    <dgm:pt modelId="{4E26B8CB-70FF-4E1A-9F36-1349CF1B5BF5}" type="par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E691DC0C-A40D-41DB-AA40-0B21E062E55D}" type="sibTrans" cxnId="{5DD0298D-E3FD-4624-90DD-C78CBA57E40C}">
      <dgm:prSet/>
      <dgm:spPr/>
      <dgm:t>
        <a:bodyPr/>
        <a:lstStyle/>
        <a:p>
          <a:pPr latinLnBrk="1"/>
          <a:endParaRPr lang="ko-KR" altLang="en-US"/>
        </a:p>
      </dgm:t>
    </dgm:pt>
    <dgm:pt modelId="{94B67A78-223B-4A80-828B-5ECE1693D44E}">
      <dgm:prSet phldrT="[텍스트]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b="1" dirty="0" err="1" smtClean="0"/>
            <a:t>주제문작성</a:t>
          </a:r>
          <a:r>
            <a:rPr lang="ko-KR" altLang="en-US" b="1" dirty="0" smtClean="0"/>
            <a:t> 단계</a:t>
          </a:r>
          <a:endParaRPr lang="ko-KR" altLang="en-US" b="1" dirty="0"/>
        </a:p>
      </dgm:t>
    </dgm:pt>
    <dgm:pt modelId="{CD6C2470-F360-4B47-A8D6-155C31F75B85}" type="parTrans" cxnId="{612F1155-D464-484E-8268-FF50516B7EB5}">
      <dgm:prSet/>
      <dgm:spPr/>
      <dgm:t>
        <a:bodyPr/>
        <a:lstStyle/>
        <a:p>
          <a:pPr latinLnBrk="1"/>
          <a:endParaRPr lang="ko-KR" altLang="en-US"/>
        </a:p>
      </dgm:t>
    </dgm:pt>
    <dgm:pt modelId="{FF9B7004-2860-4DCA-91C5-FE4683831370}" type="sibTrans" cxnId="{612F1155-D464-484E-8268-FF50516B7EB5}">
      <dgm:prSet/>
      <dgm:spPr/>
      <dgm:t>
        <a:bodyPr/>
        <a:lstStyle/>
        <a:p>
          <a:pPr latinLnBrk="1"/>
          <a:endParaRPr lang="ko-KR" altLang="en-US"/>
        </a:p>
      </dgm:t>
    </dgm:pt>
    <dgm:pt modelId="{29DA13FE-A3B6-4596-9EC9-799BCE709EE3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개요작성 단계</a:t>
          </a:r>
          <a:endParaRPr lang="ko-KR" altLang="en-US" sz="1400" b="1" dirty="0"/>
        </a:p>
      </dgm:t>
    </dgm:pt>
    <dgm:pt modelId="{145057F6-B8C4-4185-A8C1-C55E562B221D}" type="parTrans" cxnId="{EE2D6DDD-B232-4ED1-9920-B1F6F34F115F}">
      <dgm:prSet/>
      <dgm:spPr/>
      <dgm:t>
        <a:bodyPr/>
        <a:lstStyle/>
        <a:p>
          <a:pPr latinLnBrk="1"/>
          <a:endParaRPr lang="ko-KR" altLang="en-US"/>
        </a:p>
      </dgm:t>
    </dgm:pt>
    <dgm:pt modelId="{243E01D1-AA3A-4518-9936-AECCB2D3243E}" type="sibTrans" cxnId="{EE2D6DDD-B232-4ED1-9920-B1F6F34F115F}">
      <dgm:prSet/>
      <dgm:spPr/>
      <dgm:t>
        <a:bodyPr/>
        <a:lstStyle/>
        <a:p>
          <a:pPr latinLnBrk="1"/>
          <a:endParaRPr lang="ko-KR" altLang="en-US"/>
        </a:p>
      </dgm:t>
    </dgm:pt>
    <dgm:pt modelId="{EBFDA6C4-1136-4FB4-9C79-5AD3916405E8}">
      <dgm:prSet phldrT="[텍스트]" custT="1"/>
      <dgm:spPr>
        <a:solidFill>
          <a:schemeClr val="bg1">
            <a:lumMod val="50000"/>
            <a:alpha val="31000"/>
          </a:schemeClr>
        </a:solidFill>
        <a:ln w="6350">
          <a:solidFill>
            <a:schemeClr val="bg1">
              <a:lumMod val="50000"/>
              <a:alpha val="41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ko-KR" altLang="en-US" sz="1400" b="1" dirty="0" smtClean="0"/>
            <a:t>논술작성 단계</a:t>
          </a:r>
          <a:endParaRPr lang="ko-KR" altLang="en-US" sz="1400" b="1" dirty="0"/>
        </a:p>
      </dgm:t>
    </dgm:pt>
    <dgm:pt modelId="{CDDB6EC9-42F3-4196-BC32-883E41CF93D2}" type="parTrans" cxnId="{8349A765-A5B5-4395-AC2C-BAEA96701D26}">
      <dgm:prSet/>
      <dgm:spPr/>
    </dgm:pt>
    <dgm:pt modelId="{3BD73937-6907-4DE4-B0CB-38D3B1CC2916}" type="sibTrans" cxnId="{8349A765-A5B5-4395-AC2C-BAEA96701D26}">
      <dgm:prSet/>
      <dgm:spPr/>
    </dgm:pt>
    <dgm:pt modelId="{60DAB338-4A71-4B45-AC90-A1EA23B3E842}" type="pres">
      <dgm:prSet presAssocID="{49FED456-B913-48FC-9980-F173EEED2CD8}" presName="CompostProcess" presStyleCnt="0">
        <dgm:presLayoutVars>
          <dgm:dir/>
          <dgm:resizeHandles val="exact"/>
        </dgm:presLayoutVars>
      </dgm:prSet>
      <dgm:spPr/>
    </dgm:pt>
    <dgm:pt modelId="{D07870B7-24F2-43A9-B6A5-B0D80433A9D2}" type="pres">
      <dgm:prSet presAssocID="{49FED456-B913-48FC-9980-F173EEED2CD8}" presName="arrow" presStyleLbl="bgShp" presStyleIdx="0" presStyleCnt="1" custScaleX="117647"/>
      <dgm:spPr>
        <a:solidFill>
          <a:schemeClr val="bg1">
            <a:lumMod val="75000"/>
            <a:alpha val="99000"/>
          </a:schemeClr>
        </a:solidFill>
        <a:scene3d>
          <a:camera prst="orthographicFront"/>
          <a:lightRig rig="flat" dir="t"/>
        </a:scene3d>
        <a:sp3d z="-190500" extrusionH="12700" prstMaterial="plastic"/>
      </dgm:spPr>
    </dgm:pt>
    <dgm:pt modelId="{E246F3C5-DEE7-4A51-B90B-6A529E76482F}" type="pres">
      <dgm:prSet presAssocID="{49FED456-B913-48FC-9980-F173EEED2CD8}" presName="linearProcess" presStyleCnt="0"/>
      <dgm:spPr/>
    </dgm:pt>
    <dgm:pt modelId="{B7E37192-2531-4DE9-BCBD-281EBF50F5C8}" type="pres">
      <dgm:prSet presAssocID="{EB961BA9-3C75-470E-8D09-EA40F8A40F12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12C2EF-9163-4146-A091-E07F13753AA6}" type="pres">
      <dgm:prSet presAssocID="{F32B925F-8998-4B5B-8F65-DC55724BAB68}" presName="sibTrans" presStyleCnt="0"/>
      <dgm:spPr/>
    </dgm:pt>
    <dgm:pt modelId="{BF7506B3-42E8-4D5E-9EDD-9F07586C4DB9}" type="pres">
      <dgm:prSet presAssocID="{94B67A78-223B-4A80-828B-5ECE1693D44E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82A9F62-BEF3-4334-A256-3EA7922DECDE}" type="pres">
      <dgm:prSet presAssocID="{FF9B7004-2860-4DCA-91C5-FE4683831370}" presName="sibTrans" presStyleCnt="0"/>
      <dgm:spPr/>
    </dgm:pt>
    <dgm:pt modelId="{3E234467-1A6C-4CDA-BC10-EC31C72F435E}" type="pres">
      <dgm:prSet presAssocID="{29DA13FE-A3B6-4596-9EC9-799BCE709EE3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BDBC0D-0E2A-40D8-9688-A332A92B0735}" type="pres">
      <dgm:prSet presAssocID="{243E01D1-AA3A-4518-9936-AECCB2D3243E}" presName="sibTrans" presStyleCnt="0"/>
      <dgm:spPr/>
    </dgm:pt>
    <dgm:pt modelId="{AAE7D80E-308A-46A7-AF65-B0383B6A4CFB}" type="pres">
      <dgm:prSet presAssocID="{EBFDA6C4-1136-4FB4-9C79-5AD3916405E8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8C6C92-BE1B-4401-915A-8C43AF23220E}" type="pres">
      <dgm:prSet presAssocID="{3BD73937-6907-4DE4-B0CB-38D3B1CC2916}" presName="sibTrans" presStyleCnt="0"/>
      <dgm:spPr/>
    </dgm:pt>
    <dgm:pt modelId="{6463A4A8-BBF5-4BF5-A65B-7A61B2EE9178}" type="pres">
      <dgm:prSet presAssocID="{BB9B224B-386B-4033-90FF-EE30D7E5E32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DD0298D-E3FD-4624-90DD-C78CBA57E40C}" srcId="{49FED456-B913-48FC-9980-F173EEED2CD8}" destId="{BB9B224B-386B-4033-90FF-EE30D7E5E32B}" srcOrd="4" destOrd="0" parTransId="{4E26B8CB-70FF-4E1A-9F36-1349CF1B5BF5}" sibTransId="{E691DC0C-A40D-41DB-AA40-0B21E062E55D}"/>
    <dgm:cxn modelId="{F9A8D649-B7CA-4BA7-9CAE-F46118171E38}" type="presOf" srcId="{EB961BA9-3C75-470E-8D09-EA40F8A40F12}" destId="{B7E37192-2531-4DE9-BCBD-281EBF50F5C8}" srcOrd="0" destOrd="0" presId="urn:microsoft.com/office/officeart/2005/8/layout/hProcess9"/>
    <dgm:cxn modelId="{612F1155-D464-484E-8268-FF50516B7EB5}" srcId="{49FED456-B913-48FC-9980-F173EEED2CD8}" destId="{94B67A78-223B-4A80-828B-5ECE1693D44E}" srcOrd="1" destOrd="0" parTransId="{CD6C2470-F360-4B47-A8D6-155C31F75B85}" sibTransId="{FF9B7004-2860-4DCA-91C5-FE4683831370}"/>
    <dgm:cxn modelId="{665ACAD0-1C63-43AC-95B1-D328A6A7ACB1}" type="presOf" srcId="{49FED456-B913-48FC-9980-F173EEED2CD8}" destId="{60DAB338-4A71-4B45-AC90-A1EA23B3E842}" srcOrd="0" destOrd="0" presId="urn:microsoft.com/office/officeart/2005/8/layout/hProcess9"/>
    <dgm:cxn modelId="{02CEA685-1FE9-4A6A-BD49-B8365ADFC529}" type="presOf" srcId="{94B67A78-223B-4A80-828B-5ECE1693D44E}" destId="{BF7506B3-42E8-4D5E-9EDD-9F07586C4DB9}" srcOrd="0" destOrd="0" presId="urn:microsoft.com/office/officeart/2005/8/layout/hProcess9"/>
    <dgm:cxn modelId="{8349A765-A5B5-4395-AC2C-BAEA96701D26}" srcId="{49FED456-B913-48FC-9980-F173EEED2CD8}" destId="{EBFDA6C4-1136-4FB4-9C79-5AD3916405E8}" srcOrd="3" destOrd="0" parTransId="{CDDB6EC9-42F3-4196-BC32-883E41CF93D2}" sibTransId="{3BD73937-6907-4DE4-B0CB-38D3B1CC2916}"/>
    <dgm:cxn modelId="{71C6395C-B82A-4E87-B241-C6C08222C0A1}" srcId="{49FED456-B913-48FC-9980-F173EEED2CD8}" destId="{EB961BA9-3C75-470E-8D09-EA40F8A40F12}" srcOrd="0" destOrd="0" parTransId="{ABB8EB1D-34B3-48FC-963C-5F6F850585FD}" sibTransId="{F32B925F-8998-4B5B-8F65-DC55724BAB68}"/>
    <dgm:cxn modelId="{02E7F822-C7E4-482C-9DDA-BFB2655B5A45}" type="presOf" srcId="{29DA13FE-A3B6-4596-9EC9-799BCE709EE3}" destId="{3E234467-1A6C-4CDA-BC10-EC31C72F435E}" srcOrd="0" destOrd="0" presId="urn:microsoft.com/office/officeart/2005/8/layout/hProcess9"/>
    <dgm:cxn modelId="{581C2ED7-3666-4FAB-8348-B3BF1B0FE37E}" type="presOf" srcId="{EBFDA6C4-1136-4FB4-9C79-5AD3916405E8}" destId="{AAE7D80E-308A-46A7-AF65-B0383B6A4CFB}" srcOrd="0" destOrd="0" presId="urn:microsoft.com/office/officeart/2005/8/layout/hProcess9"/>
    <dgm:cxn modelId="{571F6E8E-4B24-415A-A6CF-B17D5F2E96F3}" type="presOf" srcId="{BB9B224B-386B-4033-90FF-EE30D7E5E32B}" destId="{6463A4A8-BBF5-4BF5-A65B-7A61B2EE9178}" srcOrd="0" destOrd="0" presId="urn:microsoft.com/office/officeart/2005/8/layout/hProcess9"/>
    <dgm:cxn modelId="{EE2D6DDD-B232-4ED1-9920-B1F6F34F115F}" srcId="{49FED456-B913-48FC-9980-F173EEED2CD8}" destId="{29DA13FE-A3B6-4596-9EC9-799BCE709EE3}" srcOrd="2" destOrd="0" parTransId="{145057F6-B8C4-4185-A8C1-C55E562B221D}" sibTransId="{243E01D1-AA3A-4518-9936-AECCB2D3243E}"/>
    <dgm:cxn modelId="{0DB9FA2F-9DC8-461F-BDA7-FC61B7A3942A}" type="presParOf" srcId="{60DAB338-4A71-4B45-AC90-A1EA23B3E842}" destId="{D07870B7-24F2-43A9-B6A5-B0D80433A9D2}" srcOrd="0" destOrd="0" presId="urn:microsoft.com/office/officeart/2005/8/layout/hProcess9"/>
    <dgm:cxn modelId="{A88357A6-9B12-4AFA-B1B3-3097B6EB0631}" type="presParOf" srcId="{60DAB338-4A71-4B45-AC90-A1EA23B3E842}" destId="{E246F3C5-DEE7-4A51-B90B-6A529E76482F}" srcOrd="1" destOrd="0" presId="urn:microsoft.com/office/officeart/2005/8/layout/hProcess9"/>
    <dgm:cxn modelId="{EA46700A-4926-4371-BD61-F4E94704E191}" type="presParOf" srcId="{E246F3C5-DEE7-4A51-B90B-6A529E76482F}" destId="{B7E37192-2531-4DE9-BCBD-281EBF50F5C8}" srcOrd="0" destOrd="0" presId="urn:microsoft.com/office/officeart/2005/8/layout/hProcess9"/>
    <dgm:cxn modelId="{CCA459AF-D4D3-41D3-A4B4-3D191488A47D}" type="presParOf" srcId="{E246F3C5-DEE7-4A51-B90B-6A529E76482F}" destId="{DA12C2EF-9163-4146-A091-E07F13753AA6}" srcOrd="1" destOrd="0" presId="urn:microsoft.com/office/officeart/2005/8/layout/hProcess9"/>
    <dgm:cxn modelId="{D96F34C2-65C2-4037-828D-76ABBB1D30E2}" type="presParOf" srcId="{E246F3C5-DEE7-4A51-B90B-6A529E76482F}" destId="{BF7506B3-42E8-4D5E-9EDD-9F07586C4DB9}" srcOrd="2" destOrd="0" presId="urn:microsoft.com/office/officeart/2005/8/layout/hProcess9"/>
    <dgm:cxn modelId="{FE5CB636-23A0-4F96-8027-E4C12D93300A}" type="presParOf" srcId="{E246F3C5-DEE7-4A51-B90B-6A529E76482F}" destId="{182A9F62-BEF3-4334-A256-3EA7922DECDE}" srcOrd="3" destOrd="0" presId="urn:microsoft.com/office/officeart/2005/8/layout/hProcess9"/>
    <dgm:cxn modelId="{6210F81F-6A49-499F-BDEC-5BDAF07EFE3E}" type="presParOf" srcId="{E246F3C5-DEE7-4A51-B90B-6A529E76482F}" destId="{3E234467-1A6C-4CDA-BC10-EC31C72F435E}" srcOrd="4" destOrd="0" presId="urn:microsoft.com/office/officeart/2005/8/layout/hProcess9"/>
    <dgm:cxn modelId="{1248C0EC-6E76-45ED-BEF1-676B02E423C1}" type="presParOf" srcId="{E246F3C5-DEE7-4A51-B90B-6A529E76482F}" destId="{B2BDBC0D-0E2A-40D8-9688-A332A92B0735}" srcOrd="5" destOrd="0" presId="urn:microsoft.com/office/officeart/2005/8/layout/hProcess9"/>
    <dgm:cxn modelId="{4973A577-2AD5-4AA0-A93B-08A34084035E}" type="presParOf" srcId="{E246F3C5-DEE7-4A51-B90B-6A529E76482F}" destId="{AAE7D80E-308A-46A7-AF65-B0383B6A4CFB}" srcOrd="6" destOrd="0" presId="urn:microsoft.com/office/officeart/2005/8/layout/hProcess9"/>
    <dgm:cxn modelId="{0B96F600-C353-4DF5-8D55-7B9B4872EFC1}" type="presParOf" srcId="{E246F3C5-DEE7-4A51-B90B-6A529E76482F}" destId="{4E8C6C92-BE1B-4401-915A-8C43AF23220E}" srcOrd="7" destOrd="0" presId="urn:microsoft.com/office/officeart/2005/8/layout/hProcess9"/>
    <dgm:cxn modelId="{25C17D4B-DFB7-46A6-80BE-3F785732F0F6}" type="presParOf" srcId="{E246F3C5-DEE7-4A51-B90B-6A529E76482F}" destId="{6463A4A8-BBF5-4BF5-A65B-7A61B2EE917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209514-E212-4691-B01F-BE3B2FF1A3CE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E016729-ACE0-42BE-B389-5F6A7E858C33}">
      <dgm:prSet phldrT="[텍스트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latinLnBrk="1"/>
          <a:r>
            <a:rPr lang="ko-KR" altLang="en-US" sz="2000" b="1" dirty="0" smtClean="0">
              <a:latin typeface="+mn-ea"/>
              <a:ea typeface="+mn-ea"/>
            </a:rPr>
            <a:t>설명형</a:t>
          </a:r>
          <a:endParaRPr lang="ko-KR" altLang="en-US" sz="2000" b="1" dirty="0">
            <a:latin typeface="+mn-ea"/>
            <a:ea typeface="+mn-ea"/>
          </a:endParaRPr>
        </a:p>
      </dgm:t>
    </dgm:pt>
    <dgm:pt modelId="{434CB9ED-EEA4-4320-991F-A8370F5DBE34}" type="parTrans" cxnId="{8AAEF823-8648-4A1C-9BD1-49E0A44BE8B3}">
      <dgm:prSet/>
      <dgm:spPr/>
      <dgm:t>
        <a:bodyPr/>
        <a:lstStyle/>
        <a:p>
          <a:pPr latinLnBrk="1"/>
          <a:endParaRPr lang="ko-KR" altLang="en-US" sz="2000">
            <a:latin typeface="+mn-ea"/>
            <a:ea typeface="+mn-ea"/>
          </a:endParaRPr>
        </a:p>
      </dgm:t>
    </dgm:pt>
    <dgm:pt modelId="{45C5FFBB-0E0A-4CC3-AB09-42C5B7BF08D8}" type="sibTrans" cxnId="{8AAEF823-8648-4A1C-9BD1-49E0A44BE8B3}">
      <dgm:prSet/>
      <dgm:spPr/>
      <dgm:t>
        <a:bodyPr/>
        <a:lstStyle/>
        <a:p>
          <a:pPr latinLnBrk="1"/>
          <a:endParaRPr lang="ko-KR" altLang="en-US" sz="2000">
            <a:latin typeface="+mn-ea"/>
            <a:ea typeface="+mn-ea"/>
          </a:endParaRPr>
        </a:p>
      </dgm:t>
    </dgm:pt>
    <dgm:pt modelId="{AB34C17B-8F0B-4E61-A5F1-194BFFAACD28}">
      <dgm:prSet phldrT="[텍스트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latinLnBrk="1"/>
          <a:r>
            <a:rPr lang="ko-KR" altLang="en-US" sz="2000" b="1" dirty="0" smtClean="0">
              <a:latin typeface="+mn-ea"/>
              <a:ea typeface="+mn-ea"/>
            </a:rPr>
            <a:t>옹호</a:t>
          </a:r>
          <a:r>
            <a:rPr lang="en-US" altLang="ko-KR" sz="2000" b="1" dirty="0" smtClean="0">
              <a:latin typeface="+mn-ea"/>
              <a:ea typeface="+mn-ea"/>
            </a:rPr>
            <a:t>·</a:t>
          </a:r>
          <a:r>
            <a:rPr lang="ko-KR" altLang="en-US" sz="2000" b="1" dirty="0" err="1" smtClean="0">
              <a:latin typeface="+mn-ea"/>
              <a:ea typeface="+mn-ea"/>
            </a:rPr>
            <a:t>논박형</a:t>
          </a:r>
          <a:endParaRPr lang="ko-KR" altLang="en-US" sz="2000" b="1" dirty="0">
            <a:latin typeface="+mn-ea"/>
            <a:ea typeface="+mn-ea"/>
          </a:endParaRPr>
        </a:p>
      </dgm:t>
    </dgm:pt>
    <dgm:pt modelId="{E13C6BB5-3781-4E46-8B9B-AD24CF5891AC}" type="parTrans" cxnId="{712E4E77-0E93-4600-841D-2B3BF76C57BB}">
      <dgm:prSet/>
      <dgm:spPr/>
      <dgm:t>
        <a:bodyPr/>
        <a:lstStyle/>
        <a:p>
          <a:pPr latinLnBrk="1"/>
          <a:endParaRPr lang="ko-KR" altLang="en-US" sz="2000">
            <a:latin typeface="+mn-ea"/>
            <a:ea typeface="+mn-ea"/>
          </a:endParaRPr>
        </a:p>
      </dgm:t>
    </dgm:pt>
    <dgm:pt modelId="{41681AEE-E488-4B07-A621-AACE270564E9}" type="sibTrans" cxnId="{712E4E77-0E93-4600-841D-2B3BF76C57BB}">
      <dgm:prSet/>
      <dgm:spPr/>
      <dgm:t>
        <a:bodyPr/>
        <a:lstStyle/>
        <a:p>
          <a:pPr latinLnBrk="1"/>
          <a:endParaRPr lang="ko-KR" altLang="en-US" sz="2000">
            <a:latin typeface="+mn-ea"/>
            <a:ea typeface="+mn-ea"/>
          </a:endParaRPr>
        </a:p>
      </dgm:t>
    </dgm:pt>
    <dgm:pt modelId="{98D18B32-7FCB-4BD0-897F-ED2206A294CE}">
      <dgm:prSet phldrT="[텍스트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latinLnBrk="1"/>
          <a:r>
            <a:rPr lang="ko-KR" altLang="en-US" sz="2000" b="1" dirty="0" err="1" smtClean="0">
              <a:latin typeface="+mn-ea"/>
              <a:ea typeface="+mn-ea"/>
            </a:rPr>
            <a:t>문제해결형</a:t>
          </a:r>
          <a:endParaRPr lang="ko-KR" altLang="en-US" sz="2000" b="1" dirty="0">
            <a:latin typeface="+mn-ea"/>
            <a:ea typeface="+mn-ea"/>
          </a:endParaRPr>
        </a:p>
      </dgm:t>
    </dgm:pt>
    <dgm:pt modelId="{66D77E7F-2328-4B9C-AD41-8AC987F754F1}" type="parTrans" cxnId="{FAA3E8F1-7B2B-41D3-ACB1-D2811DC794A8}">
      <dgm:prSet/>
      <dgm:spPr/>
      <dgm:t>
        <a:bodyPr/>
        <a:lstStyle/>
        <a:p>
          <a:pPr latinLnBrk="1"/>
          <a:endParaRPr lang="ko-KR" altLang="en-US" sz="2000">
            <a:latin typeface="+mn-ea"/>
            <a:ea typeface="+mn-ea"/>
          </a:endParaRPr>
        </a:p>
      </dgm:t>
    </dgm:pt>
    <dgm:pt modelId="{6877753C-31D0-4345-BBDC-B9F7BC427199}" type="sibTrans" cxnId="{FAA3E8F1-7B2B-41D3-ACB1-D2811DC794A8}">
      <dgm:prSet/>
      <dgm:spPr/>
      <dgm:t>
        <a:bodyPr/>
        <a:lstStyle/>
        <a:p>
          <a:pPr latinLnBrk="1"/>
          <a:endParaRPr lang="ko-KR" altLang="en-US" sz="2000">
            <a:latin typeface="+mn-ea"/>
            <a:ea typeface="+mn-ea"/>
          </a:endParaRPr>
        </a:p>
      </dgm:t>
    </dgm:pt>
    <dgm:pt modelId="{B6FBA46B-EF15-4310-8969-93D428FE3590}">
      <dgm:prSet phldrT="[텍스트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latinLnBrk="1"/>
          <a:r>
            <a:rPr lang="ko-KR" altLang="en-US" sz="2000" b="1" dirty="0" smtClean="0">
              <a:latin typeface="+mn-ea"/>
              <a:ea typeface="+mn-ea"/>
            </a:rPr>
            <a:t>완전개방형</a:t>
          </a:r>
          <a:endParaRPr lang="ko-KR" altLang="en-US" sz="2000" b="1" dirty="0">
            <a:latin typeface="+mn-ea"/>
            <a:ea typeface="+mn-ea"/>
          </a:endParaRPr>
        </a:p>
      </dgm:t>
    </dgm:pt>
    <dgm:pt modelId="{74EB8473-6A28-4BB0-BFE0-B2273E578E6D}" type="parTrans" cxnId="{DDF63CBA-9249-4906-B12C-4FF683670DBE}">
      <dgm:prSet/>
      <dgm:spPr/>
      <dgm:t>
        <a:bodyPr/>
        <a:lstStyle/>
        <a:p>
          <a:pPr latinLnBrk="1"/>
          <a:endParaRPr lang="ko-KR" altLang="en-US" sz="2000">
            <a:latin typeface="+mn-ea"/>
            <a:ea typeface="+mn-ea"/>
          </a:endParaRPr>
        </a:p>
      </dgm:t>
    </dgm:pt>
    <dgm:pt modelId="{435D76B1-B0B0-49E7-8706-30E54C04204C}" type="sibTrans" cxnId="{DDF63CBA-9249-4906-B12C-4FF683670DBE}">
      <dgm:prSet/>
      <dgm:spPr/>
      <dgm:t>
        <a:bodyPr/>
        <a:lstStyle/>
        <a:p>
          <a:pPr latinLnBrk="1"/>
          <a:endParaRPr lang="ko-KR" altLang="en-US" sz="2000">
            <a:latin typeface="+mn-ea"/>
            <a:ea typeface="+mn-ea"/>
          </a:endParaRPr>
        </a:p>
      </dgm:t>
    </dgm:pt>
    <dgm:pt modelId="{A2DA3BE9-53DA-4BDF-9064-BD3419685EE0}">
      <dgm:prSet phldrT="[텍스트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latinLnBrk="1"/>
          <a:r>
            <a:rPr lang="ko-KR" altLang="en-US" sz="2000" b="1" dirty="0" err="1" smtClean="0">
              <a:latin typeface="+mn-ea"/>
              <a:ea typeface="+mn-ea"/>
            </a:rPr>
            <a:t>요약형</a:t>
          </a:r>
          <a:endParaRPr lang="ko-KR" altLang="en-US" sz="2000" b="1" dirty="0">
            <a:latin typeface="+mn-ea"/>
            <a:ea typeface="+mn-ea"/>
          </a:endParaRPr>
        </a:p>
      </dgm:t>
    </dgm:pt>
    <dgm:pt modelId="{9C4BC82B-F25F-4CE1-A13B-07F5C7E5C22F}" type="parTrans" cxnId="{3B13A8C7-1260-4FFA-9CFB-36E4A5FE13B6}">
      <dgm:prSet/>
      <dgm:spPr/>
      <dgm:t>
        <a:bodyPr/>
        <a:lstStyle/>
        <a:p>
          <a:pPr latinLnBrk="1"/>
          <a:endParaRPr lang="ko-KR" altLang="en-US" sz="2000"/>
        </a:p>
      </dgm:t>
    </dgm:pt>
    <dgm:pt modelId="{19C4C69C-71DB-4173-B63A-9267ADF3EFE6}" type="sibTrans" cxnId="{3B13A8C7-1260-4FFA-9CFB-36E4A5FE13B6}">
      <dgm:prSet/>
      <dgm:spPr/>
      <dgm:t>
        <a:bodyPr/>
        <a:lstStyle/>
        <a:p>
          <a:pPr latinLnBrk="1"/>
          <a:endParaRPr lang="ko-KR" altLang="en-US" sz="2000"/>
        </a:p>
      </dgm:t>
    </dgm:pt>
    <dgm:pt modelId="{85F0C9AA-C9EB-4207-BEF4-7516BD873B42}" type="pres">
      <dgm:prSet presAssocID="{4C209514-E212-4691-B01F-BE3B2FF1A3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46C3E9-BB45-407C-B7DE-09E30A6D5E34}" type="pres">
      <dgm:prSet presAssocID="{A2DA3BE9-53DA-4BDF-9064-BD3419685EE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794A12-3685-445D-A30A-F686C0C43F72}" type="pres">
      <dgm:prSet presAssocID="{A2DA3BE9-53DA-4BDF-9064-BD3419685EE0}" presName="spNode" presStyleCnt="0"/>
      <dgm:spPr/>
    </dgm:pt>
    <dgm:pt modelId="{59FB1C2D-C52B-4D57-93B8-DF5D4518F555}" type="pres">
      <dgm:prSet presAssocID="{19C4C69C-71DB-4173-B63A-9267ADF3EFE6}" presName="sibTrans" presStyleLbl="sibTrans1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EA51EDBB-B556-4A8A-A3E9-BA3D7AE7D837}" type="pres">
      <dgm:prSet presAssocID="{6E016729-ACE0-42BE-B389-5F6A7E858C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5E58EAB-249B-4110-8831-26B45C6CDFA3}" type="pres">
      <dgm:prSet presAssocID="{6E016729-ACE0-42BE-B389-5F6A7E858C33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27C7A153-70D9-428A-B364-1DDC9BC4C5F8}" type="pres">
      <dgm:prSet presAssocID="{45C5FFBB-0E0A-4CC3-AB09-42C5B7BF08D8}" presName="sibTrans" presStyleLbl="sibTrans1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E41164C9-80A0-444C-9D60-FBE9869D15F1}" type="pres">
      <dgm:prSet presAssocID="{AB34C17B-8F0B-4E61-A5F1-194BFFAACD2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E0341B-1772-4360-B509-57D62DD96BE1}" type="pres">
      <dgm:prSet presAssocID="{AB34C17B-8F0B-4E61-A5F1-194BFFAACD28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87154014-0E2A-4DFF-9307-F0968FB978A7}" type="pres">
      <dgm:prSet presAssocID="{41681AEE-E488-4B07-A621-AACE270564E9}" presName="sibTrans" presStyleLbl="sibTrans1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B8AAB47F-F73E-4DBD-9050-E6F05319EE89}" type="pres">
      <dgm:prSet presAssocID="{98D18B32-7FCB-4BD0-897F-ED2206A294C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975C189-B2AC-488D-8711-F4C15F24AEF5}" type="pres">
      <dgm:prSet presAssocID="{98D18B32-7FCB-4BD0-897F-ED2206A294CE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3C823FF3-090B-4F8B-9891-C686754E7B56}" type="pres">
      <dgm:prSet presAssocID="{6877753C-31D0-4345-BBDC-B9F7BC427199}" presName="sibTrans" presStyleLbl="sibTrans1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F0F69AC9-E532-48B2-9DA0-1CE720B815CA}" type="pres">
      <dgm:prSet presAssocID="{B6FBA46B-EF15-4310-8969-93D428FE359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A98C38D-D3E1-42DA-8955-64C5365E8CD2}" type="pres">
      <dgm:prSet presAssocID="{B6FBA46B-EF15-4310-8969-93D428FE3590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78D3FB2F-F5BD-470D-A3DC-6C38941977C6}" type="pres">
      <dgm:prSet presAssocID="{435D76B1-B0B0-49E7-8706-30E54C04204C}" presName="sibTrans" presStyleLbl="sibTrans1D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55E43712-EE19-4ECD-9A48-57BD890836C6}" type="presOf" srcId="{4C209514-E212-4691-B01F-BE3B2FF1A3CE}" destId="{85F0C9AA-C9EB-4207-BEF4-7516BD873B42}" srcOrd="0" destOrd="0" presId="urn:microsoft.com/office/officeart/2005/8/layout/cycle6"/>
    <dgm:cxn modelId="{584CD8C3-1BA4-4BDF-946C-B0927814244A}" type="presOf" srcId="{A2DA3BE9-53DA-4BDF-9064-BD3419685EE0}" destId="{5746C3E9-BB45-407C-B7DE-09E30A6D5E34}" srcOrd="0" destOrd="0" presId="urn:microsoft.com/office/officeart/2005/8/layout/cycle6"/>
    <dgm:cxn modelId="{3B13A8C7-1260-4FFA-9CFB-36E4A5FE13B6}" srcId="{4C209514-E212-4691-B01F-BE3B2FF1A3CE}" destId="{A2DA3BE9-53DA-4BDF-9064-BD3419685EE0}" srcOrd="0" destOrd="0" parTransId="{9C4BC82B-F25F-4CE1-A13B-07F5C7E5C22F}" sibTransId="{19C4C69C-71DB-4173-B63A-9267ADF3EFE6}"/>
    <dgm:cxn modelId="{712E4E77-0E93-4600-841D-2B3BF76C57BB}" srcId="{4C209514-E212-4691-B01F-BE3B2FF1A3CE}" destId="{AB34C17B-8F0B-4E61-A5F1-194BFFAACD28}" srcOrd="2" destOrd="0" parTransId="{E13C6BB5-3781-4E46-8B9B-AD24CF5891AC}" sibTransId="{41681AEE-E488-4B07-A621-AACE270564E9}"/>
    <dgm:cxn modelId="{2F3C0BCA-0069-45CC-869A-88573E61BAA9}" type="presOf" srcId="{6877753C-31D0-4345-BBDC-B9F7BC427199}" destId="{3C823FF3-090B-4F8B-9891-C686754E7B56}" srcOrd="0" destOrd="0" presId="urn:microsoft.com/office/officeart/2005/8/layout/cycle6"/>
    <dgm:cxn modelId="{7262DDF5-9B75-4113-BD1D-AF5CE26F66F3}" type="presOf" srcId="{41681AEE-E488-4B07-A621-AACE270564E9}" destId="{87154014-0E2A-4DFF-9307-F0968FB978A7}" srcOrd="0" destOrd="0" presId="urn:microsoft.com/office/officeart/2005/8/layout/cycle6"/>
    <dgm:cxn modelId="{DDF63CBA-9249-4906-B12C-4FF683670DBE}" srcId="{4C209514-E212-4691-B01F-BE3B2FF1A3CE}" destId="{B6FBA46B-EF15-4310-8969-93D428FE3590}" srcOrd="4" destOrd="0" parTransId="{74EB8473-6A28-4BB0-BFE0-B2273E578E6D}" sibTransId="{435D76B1-B0B0-49E7-8706-30E54C04204C}"/>
    <dgm:cxn modelId="{91FAE469-441C-40F1-B3A5-3390776D051A}" type="presOf" srcId="{435D76B1-B0B0-49E7-8706-30E54C04204C}" destId="{78D3FB2F-F5BD-470D-A3DC-6C38941977C6}" srcOrd="0" destOrd="0" presId="urn:microsoft.com/office/officeart/2005/8/layout/cycle6"/>
    <dgm:cxn modelId="{7E63ECB2-8980-4E0C-BD19-E9F49915A290}" type="presOf" srcId="{45C5FFBB-0E0A-4CC3-AB09-42C5B7BF08D8}" destId="{27C7A153-70D9-428A-B364-1DDC9BC4C5F8}" srcOrd="0" destOrd="0" presId="urn:microsoft.com/office/officeart/2005/8/layout/cycle6"/>
    <dgm:cxn modelId="{FAA3E8F1-7B2B-41D3-ACB1-D2811DC794A8}" srcId="{4C209514-E212-4691-B01F-BE3B2FF1A3CE}" destId="{98D18B32-7FCB-4BD0-897F-ED2206A294CE}" srcOrd="3" destOrd="0" parTransId="{66D77E7F-2328-4B9C-AD41-8AC987F754F1}" sibTransId="{6877753C-31D0-4345-BBDC-B9F7BC427199}"/>
    <dgm:cxn modelId="{8AAEF823-8648-4A1C-9BD1-49E0A44BE8B3}" srcId="{4C209514-E212-4691-B01F-BE3B2FF1A3CE}" destId="{6E016729-ACE0-42BE-B389-5F6A7E858C33}" srcOrd="1" destOrd="0" parTransId="{434CB9ED-EEA4-4320-991F-A8370F5DBE34}" sibTransId="{45C5FFBB-0E0A-4CC3-AB09-42C5B7BF08D8}"/>
    <dgm:cxn modelId="{AB456245-026F-4A95-9234-AC3F2A35817E}" type="presOf" srcId="{6E016729-ACE0-42BE-B389-5F6A7E858C33}" destId="{EA51EDBB-B556-4A8A-A3E9-BA3D7AE7D837}" srcOrd="0" destOrd="0" presId="urn:microsoft.com/office/officeart/2005/8/layout/cycle6"/>
    <dgm:cxn modelId="{1E35A9B9-69D3-4AA4-B6C6-6580477FAF9C}" type="presOf" srcId="{19C4C69C-71DB-4173-B63A-9267ADF3EFE6}" destId="{59FB1C2D-C52B-4D57-93B8-DF5D4518F555}" srcOrd="0" destOrd="0" presId="urn:microsoft.com/office/officeart/2005/8/layout/cycle6"/>
    <dgm:cxn modelId="{A3BF4043-3A5F-44A0-A4E7-EFA10227BF64}" type="presOf" srcId="{AB34C17B-8F0B-4E61-A5F1-194BFFAACD28}" destId="{E41164C9-80A0-444C-9D60-FBE9869D15F1}" srcOrd="0" destOrd="0" presId="urn:microsoft.com/office/officeart/2005/8/layout/cycle6"/>
    <dgm:cxn modelId="{5E8734A8-EB33-4447-861B-8CEE16574AA5}" type="presOf" srcId="{98D18B32-7FCB-4BD0-897F-ED2206A294CE}" destId="{B8AAB47F-F73E-4DBD-9050-E6F05319EE89}" srcOrd="0" destOrd="0" presId="urn:microsoft.com/office/officeart/2005/8/layout/cycle6"/>
    <dgm:cxn modelId="{B3600F35-260E-4AF0-B47E-6ECF4F3DE20B}" type="presOf" srcId="{B6FBA46B-EF15-4310-8969-93D428FE3590}" destId="{F0F69AC9-E532-48B2-9DA0-1CE720B815CA}" srcOrd="0" destOrd="0" presId="urn:microsoft.com/office/officeart/2005/8/layout/cycle6"/>
    <dgm:cxn modelId="{39F2DCCC-C97C-473E-821B-592F5E3BC0C0}" type="presParOf" srcId="{85F0C9AA-C9EB-4207-BEF4-7516BD873B42}" destId="{5746C3E9-BB45-407C-B7DE-09E30A6D5E34}" srcOrd="0" destOrd="0" presId="urn:microsoft.com/office/officeart/2005/8/layout/cycle6"/>
    <dgm:cxn modelId="{B6E313A8-57AE-4475-B3FF-D6F39D368DD6}" type="presParOf" srcId="{85F0C9AA-C9EB-4207-BEF4-7516BD873B42}" destId="{29794A12-3685-445D-A30A-F686C0C43F72}" srcOrd="1" destOrd="0" presId="urn:microsoft.com/office/officeart/2005/8/layout/cycle6"/>
    <dgm:cxn modelId="{143F0B25-420F-4156-866E-980C59EBA41E}" type="presParOf" srcId="{85F0C9AA-C9EB-4207-BEF4-7516BD873B42}" destId="{59FB1C2D-C52B-4D57-93B8-DF5D4518F555}" srcOrd="2" destOrd="0" presId="urn:microsoft.com/office/officeart/2005/8/layout/cycle6"/>
    <dgm:cxn modelId="{C889AEB4-6216-4632-8913-399B7BE94DB6}" type="presParOf" srcId="{85F0C9AA-C9EB-4207-BEF4-7516BD873B42}" destId="{EA51EDBB-B556-4A8A-A3E9-BA3D7AE7D837}" srcOrd="3" destOrd="0" presId="urn:microsoft.com/office/officeart/2005/8/layout/cycle6"/>
    <dgm:cxn modelId="{B3D90894-1176-4E91-A8F9-DD65C3F8951D}" type="presParOf" srcId="{85F0C9AA-C9EB-4207-BEF4-7516BD873B42}" destId="{A5E58EAB-249B-4110-8831-26B45C6CDFA3}" srcOrd="4" destOrd="0" presId="urn:microsoft.com/office/officeart/2005/8/layout/cycle6"/>
    <dgm:cxn modelId="{BDF7881E-C7B8-46D8-BE15-F63D3606A76A}" type="presParOf" srcId="{85F0C9AA-C9EB-4207-BEF4-7516BD873B42}" destId="{27C7A153-70D9-428A-B364-1DDC9BC4C5F8}" srcOrd="5" destOrd="0" presId="urn:microsoft.com/office/officeart/2005/8/layout/cycle6"/>
    <dgm:cxn modelId="{0695A77A-6AD2-4B8B-A926-9CAC5D9FC013}" type="presParOf" srcId="{85F0C9AA-C9EB-4207-BEF4-7516BD873B42}" destId="{E41164C9-80A0-444C-9D60-FBE9869D15F1}" srcOrd="6" destOrd="0" presId="urn:microsoft.com/office/officeart/2005/8/layout/cycle6"/>
    <dgm:cxn modelId="{C79E45A0-6B49-4BB0-B4EB-7F26C577A22B}" type="presParOf" srcId="{85F0C9AA-C9EB-4207-BEF4-7516BD873B42}" destId="{13E0341B-1772-4360-B509-57D62DD96BE1}" srcOrd="7" destOrd="0" presId="urn:microsoft.com/office/officeart/2005/8/layout/cycle6"/>
    <dgm:cxn modelId="{AE82AD56-8134-421A-821B-82F9B6A22560}" type="presParOf" srcId="{85F0C9AA-C9EB-4207-BEF4-7516BD873B42}" destId="{87154014-0E2A-4DFF-9307-F0968FB978A7}" srcOrd="8" destOrd="0" presId="urn:microsoft.com/office/officeart/2005/8/layout/cycle6"/>
    <dgm:cxn modelId="{862C1F09-944B-470B-958D-1994379A2358}" type="presParOf" srcId="{85F0C9AA-C9EB-4207-BEF4-7516BD873B42}" destId="{B8AAB47F-F73E-4DBD-9050-E6F05319EE89}" srcOrd="9" destOrd="0" presId="urn:microsoft.com/office/officeart/2005/8/layout/cycle6"/>
    <dgm:cxn modelId="{EDFA30A1-98F4-4F86-BC44-E3743D389531}" type="presParOf" srcId="{85F0C9AA-C9EB-4207-BEF4-7516BD873B42}" destId="{7975C189-B2AC-488D-8711-F4C15F24AEF5}" srcOrd="10" destOrd="0" presId="urn:microsoft.com/office/officeart/2005/8/layout/cycle6"/>
    <dgm:cxn modelId="{EA5C918E-EBEA-4D2E-AE8A-44738972E28E}" type="presParOf" srcId="{85F0C9AA-C9EB-4207-BEF4-7516BD873B42}" destId="{3C823FF3-090B-4F8B-9891-C686754E7B56}" srcOrd="11" destOrd="0" presId="urn:microsoft.com/office/officeart/2005/8/layout/cycle6"/>
    <dgm:cxn modelId="{5D8EFC92-20C3-4D56-A77E-63DABFA30488}" type="presParOf" srcId="{85F0C9AA-C9EB-4207-BEF4-7516BD873B42}" destId="{F0F69AC9-E532-48B2-9DA0-1CE720B815CA}" srcOrd="12" destOrd="0" presId="urn:microsoft.com/office/officeart/2005/8/layout/cycle6"/>
    <dgm:cxn modelId="{49EEB861-103A-4B12-853C-3299A3EEC167}" type="presParOf" srcId="{85F0C9AA-C9EB-4207-BEF4-7516BD873B42}" destId="{8A98C38D-D3E1-42DA-8955-64C5365E8CD2}" srcOrd="13" destOrd="0" presId="urn:microsoft.com/office/officeart/2005/8/layout/cycle6"/>
    <dgm:cxn modelId="{D1684A1D-DC2A-47B8-A8CF-ABD7EFF60AFF}" type="presParOf" srcId="{85F0C9AA-C9EB-4207-BEF4-7516BD873B42}" destId="{78D3FB2F-F5BD-470D-A3DC-6C38941977C6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3B30AC-2911-4AFE-9C98-B20C4016B5AE}" type="doc">
      <dgm:prSet loTypeId="urn:microsoft.com/office/officeart/2005/8/layout/venn3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latinLnBrk="1"/>
          <a:endParaRPr lang="ko-KR" altLang="en-US"/>
        </a:p>
      </dgm:t>
    </dgm:pt>
    <dgm:pt modelId="{2DB28ACD-1EC5-4545-B554-A6EEAE9D6C11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도입문단</a:t>
          </a:r>
          <a:endParaRPr lang="ko-KR" altLang="en-US" sz="1400" b="1" dirty="0">
            <a:latin typeface="+mj-ea"/>
            <a:ea typeface="+mj-ea"/>
          </a:endParaRPr>
        </a:p>
      </dgm:t>
    </dgm:pt>
    <dgm:pt modelId="{38FF2A33-04E9-4E0D-A8B4-66FE37C2B24F}" type="parTrans" cxnId="{57515D84-D29C-439B-964A-03BD9DAE3171}">
      <dgm:prSet/>
      <dgm:spPr/>
      <dgm:t>
        <a:bodyPr/>
        <a:lstStyle/>
        <a:p>
          <a:pPr latinLnBrk="1"/>
          <a:endParaRPr lang="ko-KR" altLang="en-US" sz="1400">
            <a:solidFill>
              <a:schemeClr val="bg1"/>
            </a:solidFill>
            <a:latin typeface="+mj-ea"/>
            <a:ea typeface="+mj-ea"/>
          </a:endParaRPr>
        </a:p>
      </dgm:t>
    </dgm:pt>
    <dgm:pt modelId="{FDABCD1C-39CA-447F-9BC9-81561435C82F}" type="sibTrans" cxnId="{57515D84-D29C-439B-964A-03BD9DAE3171}">
      <dgm:prSet/>
      <dgm:spPr/>
      <dgm:t>
        <a:bodyPr/>
        <a:lstStyle/>
        <a:p>
          <a:pPr latinLnBrk="1"/>
          <a:endParaRPr lang="ko-KR" altLang="en-US" sz="1400">
            <a:solidFill>
              <a:schemeClr val="bg1"/>
            </a:solidFill>
            <a:latin typeface="+mj-ea"/>
            <a:ea typeface="+mj-ea"/>
          </a:endParaRPr>
        </a:p>
      </dgm:t>
    </dgm:pt>
    <dgm:pt modelId="{EA9901E8-9C94-4D61-A1B5-DFBA79A9828C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개념 활용 문단</a:t>
          </a:r>
          <a:endParaRPr lang="ko-KR" altLang="en-US" sz="1400" b="1" dirty="0">
            <a:latin typeface="+mj-ea"/>
            <a:ea typeface="+mj-ea"/>
          </a:endParaRPr>
        </a:p>
      </dgm:t>
    </dgm:pt>
    <dgm:pt modelId="{FB09335F-67DD-4825-88B5-4FCCDCCFE5CA}" type="parTrans" cxnId="{1E002C97-AC7B-4EE3-BB88-CA447CD8622A}">
      <dgm:prSet/>
      <dgm:spPr/>
      <dgm:t>
        <a:bodyPr/>
        <a:lstStyle/>
        <a:p>
          <a:pPr latinLnBrk="1"/>
          <a:endParaRPr lang="ko-KR" altLang="en-US" sz="1400">
            <a:solidFill>
              <a:schemeClr val="bg1"/>
            </a:solidFill>
            <a:latin typeface="+mj-ea"/>
            <a:ea typeface="+mj-ea"/>
          </a:endParaRPr>
        </a:p>
      </dgm:t>
    </dgm:pt>
    <dgm:pt modelId="{72EB405B-6262-436F-8E35-0D1A2950DC51}" type="sibTrans" cxnId="{1E002C97-AC7B-4EE3-BB88-CA447CD8622A}">
      <dgm:prSet/>
      <dgm:spPr/>
      <dgm:t>
        <a:bodyPr/>
        <a:lstStyle/>
        <a:p>
          <a:pPr latinLnBrk="1"/>
          <a:endParaRPr lang="ko-KR" altLang="en-US" sz="1400">
            <a:solidFill>
              <a:schemeClr val="bg1"/>
            </a:solidFill>
            <a:latin typeface="+mj-ea"/>
            <a:ea typeface="+mj-ea"/>
          </a:endParaRPr>
        </a:p>
      </dgm:t>
    </dgm:pt>
    <dgm:pt modelId="{DCA32E8A-5B5E-4EBA-A7F9-8B37DAE2CFCC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분석 문단</a:t>
          </a:r>
          <a:endParaRPr lang="ko-KR" altLang="en-US" sz="1400" b="1" dirty="0">
            <a:latin typeface="+mj-ea"/>
            <a:ea typeface="+mj-ea"/>
          </a:endParaRPr>
        </a:p>
      </dgm:t>
    </dgm:pt>
    <dgm:pt modelId="{007B8CE9-7AE2-4754-83CC-1B7043A5E4F3}" type="parTrans" cxnId="{40E608BD-9F5D-4A72-BE37-41E7BEF3D963}">
      <dgm:prSet/>
      <dgm:spPr/>
      <dgm:t>
        <a:bodyPr/>
        <a:lstStyle/>
        <a:p>
          <a:pPr latinLnBrk="1"/>
          <a:endParaRPr lang="ko-KR" altLang="en-US" sz="1400">
            <a:solidFill>
              <a:schemeClr val="bg1"/>
            </a:solidFill>
            <a:latin typeface="+mj-ea"/>
            <a:ea typeface="+mj-ea"/>
          </a:endParaRPr>
        </a:p>
      </dgm:t>
    </dgm:pt>
    <dgm:pt modelId="{96E057AA-8FED-4130-9B1F-7C6909B9E2B4}" type="sibTrans" cxnId="{40E608BD-9F5D-4A72-BE37-41E7BEF3D963}">
      <dgm:prSet/>
      <dgm:spPr/>
      <dgm:t>
        <a:bodyPr/>
        <a:lstStyle/>
        <a:p>
          <a:pPr latinLnBrk="1"/>
          <a:endParaRPr lang="ko-KR" altLang="en-US" sz="1400">
            <a:solidFill>
              <a:schemeClr val="bg1"/>
            </a:solidFill>
            <a:latin typeface="+mj-ea"/>
            <a:ea typeface="+mj-ea"/>
          </a:endParaRPr>
        </a:p>
      </dgm:t>
    </dgm:pt>
    <dgm:pt modelId="{7003D442-15A0-4273-A1E9-F15DBEC8E9C0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비교 </a:t>
          </a:r>
          <a:r>
            <a:rPr lang="en-US" altLang="ko-KR" sz="1400" b="1" dirty="0" smtClean="0">
              <a:latin typeface="+mj-ea"/>
              <a:ea typeface="+mj-ea"/>
            </a:rPr>
            <a:t>·   </a:t>
          </a:r>
          <a:r>
            <a:rPr lang="ko-KR" altLang="en-US" sz="1400" b="1" dirty="0" smtClean="0">
              <a:latin typeface="+mj-ea"/>
              <a:ea typeface="+mj-ea"/>
            </a:rPr>
            <a:t>대조     문단</a:t>
          </a:r>
          <a:endParaRPr lang="ko-KR" altLang="en-US" sz="1400" b="1" dirty="0">
            <a:latin typeface="+mj-ea"/>
            <a:ea typeface="+mj-ea"/>
          </a:endParaRPr>
        </a:p>
      </dgm:t>
    </dgm:pt>
    <dgm:pt modelId="{2E35678E-E59B-4919-A1BD-64657D5E0BC1}" type="parTrans" cxnId="{FE64F043-B46D-47AA-A7F4-5C74C9457E1B}">
      <dgm:prSet/>
      <dgm:spPr/>
      <dgm:t>
        <a:bodyPr/>
        <a:lstStyle/>
        <a:p>
          <a:pPr latinLnBrk="1"/>
          <a:endParaRPr lang="ko-KR" altLang="en-US" sz="1400">
            <a:solidFill>
              <a:schemeClr val="bg1"/>
            </a:solidFill>
            <a:latin typeface="+mj-ea"/>
            <a:ea typeface="+mj-ea"/>
          </a:endParaRPr>
        </a:p>
      </dgm:t>
    </dgm:pt>
    <dgm:pt modelId="{260A6C9D-E0CF-458C-A635-F1CDAB6FFC99}" type="sibTrans" cxnId="{FE64F043-B46D-47AA-A7F4-5C74C9457E1B}">
      <dgm:prSet/>
      <dgm:spPr/>
      <dgm:t>
        <a:bodyPr/>
        <a:lstStyle/>
        <a:p>
          <a:pPr latinLnBrk="1"/>
          <a:endParaRPr lang="ko-KR" altLang="en-US" sz="1400">
            <a:solidFill>
              <a:schemeClr val="bg1"/>
            </a:solidFill>
            <a:latin typeface="+mj-ea"/>
            <a:ea typeface="+mj-ea"/>
          </a:endParaRPr>
        </a:p>
      </dgm:t>
    </dgm:pt>
    <dgm:pt modelId="{C37E7836-79EF-4DF8-B5E4-C1E48A6A42D6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반박     문단</a:t>
          </a:r>
          <a:endParaRPr lang="ko-KR" altLang="en-US" sz="1400" b="1" dirty="0">
            <a:latin typeface="+mj-ea"/>
            <a:ea typeface="+mj-ea"/>
          </a:endParaRPr>
        </a:p>
      </dgm:t>
    </dgm:pt>
    <dgm:pt modelId="{8315F114-ACF1-4529-9E62-74C61FAE501E}" type="parTrans" cxnId="{C6D37D4A-8A4E-4842-A413-FCF7A4A9CDA0}">
      <dgm:prSet/>
      <dgm:spPr/>
      <dgm:t>
        <a:bodyPr/>
        <a:lstStyle/>
        <a:p>
          <a:pPr latinLnBrk="1"/>
          <a:endParaRPr lang="ko-KR" altLang="en-US" sz="1400">
            <a:latin typeface="+mj-ea"/>
            <a:ea typeface="+mj-ea"/>
          </a:endParaRPr>
        </a:p>
      </dgm:t>
    </dgm:pt>
    <dgm:pt modelId="{D3454A8C-589F-477B-A675-6C7417718A85}" type="sibTrans" cxnId="{C6D37D4A-8A4E-4842-A413-FCF7A4A9CDA0}">
      <dgm:prSet/>
      <dgm:spPr/>
      <dgm:t>
        <a:bodyPr/>
        <a:lstStyle/>
        <a:p>
          <a:pPr latinLnBrk="1"/>
          <a:endParaRPr lang="ko-KR" altLang="en-US" sz="1400">
            <a:latin typeface="+mj-ea"/>
            <a:ea typeface="+mj-ea"/>
          </a:endParaRPr>
        </a:p>
      </dgm:t>
    </dgm:pt>
    <dgm:pt modelId="{4DA8459E-C4C7-489F-9D48-6E7290696AE8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인과관계 문단</a:t>
          </a:r>
          <a:endParaRPr lang="ko-KR" altLang="en-US" sz="1400" b="1" dirty="0">
            <a:latin typeface="+mj-ea"/>
            <a:ea typeface="+mj-ea"/>
          </a:endParaRPr>
        </a:p>
      </dgm:t>
    </dgm:pt>
    <dgm:pt modelId="{63EF5FFF-D8BB-4614-9EDB-572B3608D0E5}" type="parTrans" cxnId="{F0254D1D-635A-4A80-80D4-A3D21B95E428}">
      <dgm:prSet/>
      <dgm:spPr/>
      <dgm:t>
        <a:bodyPr/>
        <a:lstStyle/>
        <a:p>
          <a:pPr latinLnBrk="1"/>
          <a:endParaRPr lang="ko-KR" altLang="en-US" sz="1400">
            <a:latin typeface="+mj-ea"/>
            <a:ea typeface="+mj-ea"/>
          </a:endParaRPr>
        </a:p>
      </dgm:t>
    </dgm:pt>
    <dgm:pt modelId="{E1E17972-69C5-4DFF-BC12-FA4D8ED0BF90}" type="sibTrans" cxnId="{F0254D1D-635A-4A80-80D4-A3D21B95E428}">
      <dgm:prSet/>
      <dgm:spPr/>
      <dgm:t>
        <a:bodyPr/>
        <a:lstStyle/>
        <a:p>
          <a:pPr latinLnBrk="1"/>
          <a:endParaRPr lang="ko-KR" altLang="en-US" sz="1400">
            <a:latin typeface="+mj-ea"/>
            <a:ea typeface="+mj-ea"/>
          </a:endParaRPr>
        </a:p>
      </dgm:t>
    </dgm:pt>
    <dgm:pt modelId="{CDF93B57-ED26-4B6F-849D-94914D8FC08D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문제     해결책  문단</a:t>
          </a:r>
          <a:endParaRPr lang="ko-KR" altLang="en-US" sz="1400" b="1" dirty="0">
            <a:latin typeface="+mj-ea"/>
            <a:ea typeface="+mj-ea"/>
          </a:endParaRPr>
        </a:p>
      </dgm:t>
    </dgm:pt>
    <dgm:pt modelId="{A3A61B30-F468-4A80-8FCE-AEB7CEA8DEEA}" type="parTrans" cxnId="{D04EBDFE-9517-489B-9A97-F2736322B0AE}">
      <dgm:prSet/>
      <dgm:spPr/>
      <dgm:t>
        <a:bodyPr/>
        <a:lstStyle/>
        <a:p>
          <a:pPr latinLnBrk="1"/>
          <a:endParaRPr lang="ko-KR" altLang="en-US" sz="1400">
            <a:latin typeface="+mj-ea"/>
            <a:ea typeface="+mj-ea"/>
          </a:endParaRPr>
        </a:p>
      </dgm:t>
    </dgm:pt>
    <dgm:pt modelId="{6E858CC8-25FE-4D66-851F-8452EBAC4F8F}" type="sibTrans" cxnId="{D04EBDFE-9517-489B-9A97-F2736322B0AE}">
      <dgm:prSet/>
      <dgm:spPr/>
      <dgm:t>
        <a:bodyPr/>
        <a:lstStyle/>
        <a:p>
          <a:pPr latinLnBrk="1"/>
          <a:endParaRPr lang="ko-KR" altLang="en-US" sz="1400">
            <a:latin typeface="+mj-ea"/>
            <a:ea typeface="+mj-ea"/>
          </a:endParaRPr>
        </a:p>
      </dgm:t>
    </dgm:pt>
    <dgm:pt modelId="{33D8CE5A-41D9-4B7D-8AFA-323B39FAF2E6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마무리  단락</a:t>
          </a:r>
          <a:endParaRPr lang="ko-KR" altLang="en-US" sz="1400" b="1" dirty="0">
            <a:latin typeface="+mj-ea"/>
            <a:ea typeface="+mj-ea"/>
          </a:endParaRPr>
        </a:p>
      </dgm:t>
    </dgm:pt>
    <dgm:pt modelId="{67E5ABB2-79D5-40E4-BC44-5D49390AB1D5}" type="parTrans" cxnId="{ED2170E8-E561-44BD-90E4-28A547897CDE}">
      <dgm:prSet/>
      <dgm:spPr/>
      <dgm:t>
        <a:bodyPr/>
        <a:lstStyle/>
        <a:p>
          <a:pPr latinLnBrk="1"/>
          <a:endParaRPr lang="ko-KR" altLang="en-US" sz="1400">
            <a:latin typeface="+mj-ea"/>
            <a:ea typeface="+mj-ea"/>
          </a:endParaRPr>
        </a:p>
      </dgm:t>
    </dgm:pt>
    <dgm:pt modelId="{5F0FBC51-567D-42E2-8B3A-5D18D86B0E23}" type="sibTrans" cxnId="{ED2170E8-E561-44BD-90E4-28A547897CDE}">
      <dgm:prSet/>
      <dgm:spPr/>
      <dgm:t>
        <a:bodyPr/>
        <a:lstStyle/>
        <a:p>
          <a:pPr latinLnBrk="1"/>
          <a:endParaRPr lang="ko-KR" altLang="en-US" sz="1400">
            <a:latin typeface="+mj-ea"/>
            <a:ea typeface="+mj-ea"/>
          </a:endParaRPr>
        </a:p>
      </dgm:t>
    </dgm:pt>
    <dgm:pt modelId="{E9946EFF-D923-4BF2-8745-9B17BF18A1AA}">
      <dgm:prSet phldrT="[텍스트]" custT="1"/>
      <dgm:spPr/>
      <dgm:t>
        <a:bodyPr/>
        <a:lstStyle/>
        <a:p>
          <a:pPr latinLnBrk="1"/>
          <a:r>
            <a:rPr lang="ko-KR" altLang="en-US" sz="1400" b="1" dirty="0" smtClean="0">
              <a:latin typeface="+mj-ea"/>
              <a:ea typeface="+mj-ea"/>
            </a:rPr>
            <a:t>예시문단</a:t>
          </a:r>
          <a:endParaRPr lang="ko-KR" altLang="en-US" sz="1400" b="1" dirty="0">
            <a:latin typeface="+mj-ea"/>
            <a:ea typeface="+mj-ea"/>
          </a:endParaRPr>
        </a:p>
      </dgm:t>
    </dgm:pt>
    <dgm:pt modelId="{D21AC899-6F68-44C2-8E32-90FC5D7586F0}" type="parTrans" cxnId="{57A380C3-4B4B-43A8-9483-B50A6AE0C73E}">
      <dgm:prSet/>
      <dgm:spPr/>
      <dgm:t>
        <a:bodyPr/>
        <a:lstStyle/>
        <a:p>
          <a:pPr latinLnBrk="1"/>
          <a:endParaRPr lang="ko-KR" altLang="en-US"/>
        </a:p>
      </dgm:t>
    </dgm:pt>
    <dgm:pt modelId="{FFB72AC5-49CA-45AA-AC3D-E08265C68BE7}" type="sibTrans" cxnId="{57A380C3-4B4B-43A8-9483-B50A6AE0C73E}">
      <dgm:prSet/>
      <dgm:spPr/>
      <dgm:t>
        <a:bodyPr/>
        <a:lstStyle/>
        <a:p>
          <a:pPr latinLnBrk="1"/>
          <a:endParaRPr lang="ko-KR" altLang="en-US"/>
        </a:p>
      </dgm:t>
    </dgm:pt>
    <dgm:pt modelId="{A9BD22C9-5670-4BE4-A6DF-9F10022F598B}" type="pres">
      <dgm:prSet presAssocID="{7A3B30AC-2911-4AFE-9C98-B20C4016B5A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BF4A088-7535-4049-9775-682E779A9546}" type="pres">
      <dgm:prSet presAssocID="{2DB28ACD-1EC5-4545-B554-A6EEAE9D6C11}" presName="Name5" presStyleLbl="vennNode1" presStyleIdx="0" presStyleCnt="9" custLinFactNeighborX="-23485" custLinFactNeighborY="172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251658-53FC-4358-BEDA-64E1B0F8D132}" type="pres">
      <dgm:prSet presAssocID="{FDABCD1C-39CA-447F-9BC9-81561435C82F}" presName="space" presStyleCnt="0"/>
      <dgm:spPr/>
      <dgm:t>
        <a:bodyPr/>
        <a:lstStyle/>
        <a:p>
          <a:pPr latinLnBrk="1"/>
          <a:endParaRPr lang="ko-KR" altLang="en-US"/>
        </a:p>
      </dgm:t>
    </dgm:pt>
    <dgm:pt modelId="{68EFAA39-41A1-4637-A7F9-6EB4C65BF79A}" type="pres">
      <dgm:prSet presAssocID="{EA9901E8-9C94-4D61-A1B5-DFBA79A9828C}" presName="Name5" presStyleLbl="vennNode1" presStyleIdx="1" presStyleCnt="9" custLinFactNeighborX="4591" custLinFactNeighborY="-69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ACE756-3680-46ED-945D-7AC48B59B152}" type="pres">
      <dgm:prSet presAssocID="{72EB405B-6262-436F-8E35-0D1A2950DC51}" presName="space" presStyleCnt="0"/>
      <dgm:spPr/>
      <dgm:t>
        <a:bodyPr/>
        <a:lstStyle/>
        <a:p>
          <a:pPr latinLnBrk="1"/>
          <a:endParaRPr lang="ko-KR" altLang="en-US"/>
        </a:p>
      </dgm:t>
    </dgm:pt>
    <dgm:pt modelId="{68720309-62A3-43C4-BA40-70E0B8A660DD}" type="pres">
      <dgm:prSet presAssocID="{E9946EFF-D923-4BF2-8745-9B17BF18A1AA}" presName="Name5" presStyleLbl="vennNode1" presStyleIdx="2" presStyleCnt="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79AB4C8-223D-444F-80B2-C81FAC389F55}" type="pres">
      <dgm:prSet presAssocID="{FFB72AC5-49CA-45AA-AC3D-E08265C68BE7}" presName="space" presStyleCnt="0"/>
      <dgm:spPr/>
    </dgm:pt>
    <dgm:pt modelId="{ECAB5538-C66A-4006-BF45-4719D2FAF819}" type="pres">
      <dgm:prSet presAssocID="{DCA32E8A-5B5E-4EBA-A7F9-8B37DAE2CFCC}" presName="Name5" presStyleLbl="vennNode1" presStyleIdx="3" presStyleCnt="9" custLinFactNeighborX="17634" custLinFactNeighborY="-69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DC04F70-CB86-4586-A7F3-138873EC1DFC}" type="pres">
      <dgm:prSet presAssocID="{96E057AA-8FED-4130-9B1F-7C6909B9E2B4}" presName="space" presStyleCnt="0"/>
      <dgm:spPr/>
      <dgm:t>
        <a:bodyPr/>
        <a:lstStyle/>
        <a:p>
          <a:pPr latinLnBrk="1"/>
          <a:endParaRPr lang="ko-KR" altLang="en-US"/>
        </a:p>
      </dgm:t>
    </dgm:pt>
    <dgm:pt modelId="{2F92E392-C8F8-4EB8-8986-F094B96A4FB5}" type="pres">
      <dgm:prSet presAssocID="{7003D442-15A0-4273-A1E9-F15DBEC8E9C0}" presName="Name5" presStyleLbl="vennNode1" presStyleIdx="4" presStyleCnt="9" custLinFactNeighborX="40770" custLinFactNeighborY="-286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1B114C-3385-4743-BFE3-7F90757EDF6A}" type="pres">
      <dgm:prSet presAssocID="{260A6C9D-E0CF-458C-A635-F1CDAB6FFC99}" presName="space" presStyleCnt="0"/>
      <dgm:spPr/>
      <dgm:t>
        <a:bodyPr/>
        <a:lstStyle/>
        <a:p>
          <a:pPr latinLnBrk="1"/>
          <a:endParaRPr lang="ko-KR" altLang="en-US"/>
        </a:p>
      </dgm:t>
    </dgm:pt>
    <dgm:pt modelId="{58C992D9-83DE-46FD-8BA0-9F78F5195A53}" type="pres">
      <dgm:prSet presAssocID="{C37E7836-79EF-4DF8-B5E4-C1E48A6A42D6}" presName="Name5" presStyleLbl="vennNode1" presStyleIdx="5" presStyleCnt="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1D0165E-D61F-48B4-818D-8ED74153961A}" type="pres">
      <dgm:prSet presAssocID="{D3454A8C-589F-477B-A675-6C7417718A85}" presName="space" presStyleCnt="0"/>
      <dgm:spPr/>
      <dgm:t>
        <a:bodyPr/>
        <a:lstStyle/>
        <a:p>
          <a:pPr latinLnBrk="1"/>
          <a:endParaRPr lang="ko-KR" altLang="en-US"/>
        </a:p>
      </dgm:t>
    </dgm:pt>
    <dgm:pt modelId="{D1A3A626-0721-4397-BDFC-37AFC0A1AC58}" type="pres">
      <dgm:prSet presAssocID="{4DA8459E-C4C7-489F-9D48-6E7290696AE8}" presName="Name5" presStyleLbl="vennNode1" presStyleIdx="6" presStyleCnt="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C6220C1-A61E-4463-AF67-3C0A75E1454A}" type="pres">
      <dgm:prSet presAssocID="{E1E17972-69C5-4DFF-BC12-FA4D8ED0BF90}" presName="space" presStyleCnt="0"/>
      <dgm:spPr/>
      <dgm:t>
        <a:bodyPr/>
        <a:lstStyle/>
        <a:p>
          <a:pPr latinLnBrk="1"/>
          <a:endParaRPr lang="ko-KR" altLang="en-US"/>
        </a:p>
      </dgm:t>
    </dgm:pt>
    <dgm:pt modelId="{D8F2CA33-D1C6-4696-AD7C-6CDD10E36BE6}" type="pres">
      <dgm:prSet presAssocID="{CDF93B57-ED26-4B6F-849D-94914D8FC08D}" presName="Name5" presStyleLbl="vennNode1" presStyleIdx="7" presStyleCnt="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91387C-2B3C-4F39-95D4-E52A58C809F0}" type="pres">
      <dgm:prSet presAssocID="{6E858CC8-25FE-4D66-851F-8452EBAC4F8F}" presName="space" presStyleCnt="0"/>
      <dgm:spPr/>
      <dgm:t>
        <a:bodyPr/>
        <a:lstStyle/>
        <a:p>
          <a:pPr latinLnBrk="1"/>
          <a:endParaRPr lang="ko-KR" altLang="en-US"/>
        </a:p>
      </dgm:t>
    </dgm:pt>
    <dgm:pt modelId="{803E3FCC-F5CF-4086-99F8-B832A1A46E71}" type="pres">
      <dgm:prSet presAssocID="{33D8CE5A-41D9-4B7D-8AFA-323B39FAF2E6}" presName="Name5" presStyleLbl="vennNode1" presStyleIdx="8" presStyleCnt="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60F18A9-A25E-4072-8231-3EDC9EF32AF8}" type="presOf" srcId="{33D8CE5A-41D9-4B7D-8AFA-323B39FAF2E6}" destId="{803E3FCC-F5CF-4086-99F8-B832A1A46E71}" srcOrd="0" destOrd="0" presId="urn:microsoft.com/office/officeart/2005/8/layout/venn3"/>
    <dgm:cxn modelId="{1E002C97-AC7B-4EE3-BB88-CA447CD8622A}" srcId="{7A3B30AC-2911-4AFE-9C98-B20C4016B5AE}" destId="{EA9901E8-9C94-4D61-A1B5-DFBA79A9828C}" srcOrd="1" destOrd="0" parTransId="{FB09335F-67DD-4825-88B5-4FCCDCCFE5CA}" sibTransId="{72EB405B-6262-436F-8E35-0D1A2950DC51}"/>
    <dgm:cxn modelId="{FE64F043-B46D-47AA-A7F4-5C74C9457E1B}" srcId="{7A3B30AC-2911-4AFE-9C98-B20C4016B5AE}" destId="{7003D442-15A0-4273-A1E9-F15DBEC8E9C0}" srcOrd="4" destOrd="0" parTransId="{2E35678E-E59B-4919-A1BD-64657D5E0BC1}" sibTransId="{260A6C9D-E0CF-458C-A635-F1CDAB6FFC99}"/>
    <dgm:cxn modelId="{C6D37D4A-8A4E-4842-A413-FCF7A4A9CDA0}" srcId="{7A3B30AC-2911-4AFE-9C98-B20C4016B5AE}" destId="{C37E7836-79EF-4DF8-B5E4-C1E48A6A42D6}" srcOrd="5" destOrd="0" parTransId="{8315F114-ACF1-4529-9E62-74C61FAE501E}" sibTransId="{D3454A8C-589F-477B-A675-6C7417718A85}"/>
    <dgm:cxn modelId="{0C4E30EB-4AA9-4394-8531-3AACCADE4E94}" type="presOf" srcId="{2DB28ACD-1EC5-4545-B554-A6EEAE9D6C11}" destId="{3BF4A088-7535-4049-9775-682E779A9546}" srcOrd="0" destOrd="0" presId="urn:microsoft.com/office/officeart/2005/8/layout/venn3"/>
    <dgm:cxn modelId="{A1C6EFDB-209B-4A43-836B-1A11DE26641E}" type="presOf" srcId="{7A3B30AC-2911-4AFE-9C98-B20C4016B5AE}" destId="{A9BD22C9-5670-4BE4-A6DF-9F10022F598B}" srcOrd="0" destOrd="0" presId="urn:microsoft.com/office/officeart/2005/8/layout/venn3"/>
    <dgm:cxn modelId="{175EEB22-4248-427D-8918-6A0651B91AA4}" type="presOf" srcId="{C37E7836-79EF-4DF8-B5E4-C1E48A6A42D6}" destId="{58C992D9-83DE-46FD-8BA0-9F78F5195A53}" srcOrd="0" destOrd="0" presId="urn:microsoft.com/office/officeart/2005/8/layout/venn3"/>
    <dgm:cxn modelId="{F0254D1D-635A-4A80-80D4-A3D21B95E428}" srcId="{7A3B30AC-2911-4AFE-9C98-B20C4016B5AE}" destId="{4DA8459E-C4C7-489F-9D48-6E7290696AE8}" srcOrd="6" destOrd="0" parTransId="{63EF5FFF-D8BB-4614-9EDB-572B3608D0E5}" sibTransId="{E1E17972-69C5-4DFF-BC12-FA4D8ED0BF90}"/>
    <dgm:cxn modelId="{57515D84-D29C-439B-964A-03BD9DAE3171}" srcId="{7A3B30AC-2911-4AFE-9C98-B20C4016B5AE}" destId="{2DB28ACD-1EC5-4545-B554-A6EEAE9D6C11}" srcOrd="0" destOrd="0" parTransId="{38FF2A33-04E9-4E0D-A8B4-66FE37C2B24F}" sibTransId="{FDABCD1C-39CA-447F-9BC9-81561435C82F}"/>
    <dgm:cxn modelId="{57A380C3-4B4B-43A8-9483-B50A6AE0C73E}" srcId="{7A3B30AC-2911-4AFE-9C98-B20C4016B5AE}" destId="{E9946EFF-D923-4BF2-8745-9B17BF18A1AA}" srcOrd="2" destOrd="0" parTransId="{D21AC899-6F68-44C2-8E32-90FC5D7586F0}" sibTransId="{FFB72AC5-49CA-45AA-AC3D-E08265C68BE7}"/>
    <dgm:cxn modelId="{40E608BD-9F5D-4A72-BE37-41E7BEF3D963}" srcId="{7A3B30AC-2911-4AFE-9C98-B20C4016B5AE}" destId="{DCA32E8A-5B5E-4EBA-A7F9-8B37DAE2CFCC}" srcOrd="3" destOrd="0" parTransId="{007B8CE9-7AE2-4754-83CC-1B7043A5E4F3}" sibTransId="{96E057AA-8FED-4130-9B1F-7C6909B9E2B4}"/>
    <dgm:cxn modelId="{D04EBDFE-9517-489B-9A97-F2736322B0AE}" srcId="{7A3B30AC-2911-4AFE-9C98-B20C4016B5AE}" destId="{CDF93B57-ED26-4B6F-849D-94914D8FC08D}" srcOrd="7" destOrd="0" parTransId="{A3A61B30-F468-4A80-8FCE-AEB7CEA8DEEA}" sibTransId="{6E858CC8-25FE-4D66-851F-8452EBAC4F8F}"/>
    <dgm:cxn modelId="{41D9E9DA-BB51-47D8-9E6D-699754D2F35D}" type="presOf" srcId="{E9946EFF-D923-4BF2-8745-9B17BF18A1AA}" destId="{68720309-62A3-43C4-BA40-70E0B8A660DD}" srcOrd="0" destOrd="0" presId="urn:microsoft.com/office/officeart/2005/8/layout/venn3"/>
    <dgm:cxn modelId="{C1413A73-7E04-4953-B023-36256ECAF5A3}" type="presOf" srcId="{4DA8459E-C4C7-489F-9D48-6E7290696AE8}" destId="{D1A3A626-0721-4397-BDFC-37AFC0A1AC58}" srcOrd="0" destOrd="0" presId="urn:microsoft.com/office/officeart/2005/8/layout/venn3"/>
    <dgm:cxn modelId="{B7107241-94CD-410D-A43B-899B4E5DCD8C}" type="presOf" srcId="{EA9901E8-9C94-4D61-A1B5-DFBA79A9828C}" destId="{68EFAA39-41A1-4637-A7F9-6EB4C65BF79A}" srcOrd="0" destOrd="0" presId="urn:microsoft.com/office/officeart/2005/8/layout/venn3"/>
    <dgm:cxn modelId="{BA4A6814-7243-4CAC-AA34-83C28586E4BC}" type="presOf" srcId="{7003D442-15A0-4273-A1E9-F15DBEC8E9C0}" destId="{2F92E392-C8F8-4EB8-8986-F094B96A4FB5}" srcOrd="0" destOrd="0" presId="urn:microsoft.com/office/officeart/2005/8/layout/venn3"/>
    <dgm:cxn modelId="{005C54A7-5BBF-4C0C-8D3C-52664BAC820F}" type="presOf" srcId="{DCA32E8A-5B5E-4EBA-A7F9-8B37DAE2CFCC}" destId="{ECAB5538-C66A-4006-BF45-4719D2FAF819}" srcOrd="0" destOrd="0" presId="urn:microsoft.com/office/officeart/2005/8/layout/venn3"/>
    <dgm:cxn modelId="{ED2170E8-E561-44BD-90E4-28A547897CDE}" srcId="{7A3B30AC-2911-4AFE-9C98-B20C4016B5AE}" destId="{33D8CE5A-41D9-4B7D-8AFA-323B39FAF2E6}" srcOrd="8" destOrd="0" parTransId="{67E5ABB2-79D5-40E4-BC44-5D49390AB1D5}" sibTransId="{5F0FBC51-567D-42E2-8B3A-5D18D86B0E23}"/>
    <dgm:cxn modelId="{E0241237-C119-473C-8251-AC0D47A76204}" type="presOf" srcId="{CDF93B57-ED26-4B6F-849D-94914D8FC08D}" destId="{D8F2CA33-D1C6-4696-AD7C-6CDD10E36BE6}" srcOrd="0" destOrd="0" presId="urn:microsoft.com/office/officeart/2005/8/layout/venn3"/>
    <dgm:cxn modelId="{823D8E44-1002-4619-ABE9-0A5A851C7A71}" type="presParOf" srcId="{A9BD22C9-5670-4BE4-A6DF-9F10022F598B}" destId="{3BF4A088-7535-4049-9775-682E779A9546}" srcOrd="0" destOrd="0" presId="urn:microsoft.com/office/officeart/2005/8/layout/venn3"/>
    <dgm:cxn modelId="{0A24EC3F-4C68-4632-A6EC-D891867CA2E1}" type="presParOf" srcId="{A9BD22C9-5670-4BE4-A6DF-9F10022F598B}" destId="{D6251658-53FC-4358-BEDA-64E1B0F8D132}" srcOrd="1" destOrd="0" presId="urn:microsoft.com/office/officeart/2005/8/layout/venn3"/>
    <dgm:cxn modelId="{49C53383-5086-4EB4-AE9C-4E81CD58A1AD}" type="presParOf" srcId="{A9BD22C9-5670-4BE4-A6DF-9F10022F598B}" destId="{68EFAA39-41A1-4637-A7F9-6EB4C65BF79A}" srcOrd="2" destOrd="0" presId="urn:microsoft.com/office/officeart/2005/8/layout/venn3"/>
    <dgm:cxn modelId="{508A72CA-2DD0-4BCB-A945-FB7820342E8A}" type="presParOf" srcId="{A9BD22C9-5670-4BE4-A6DF-9F10022F598B}" destId="{36ACE756-3680-46ED-945D-7AC48B59B152}" srcOrd="3" destOrd="0" presId="urn:microsoft.com/office/officeart/2005/8/layout/venn3"/>
    <dgm:cxn modelId="{A13E8ECA-F37F-4C33-972F-83A727AE32BF}" type="presParOf" srcId="{A9BD22C9-5670-4BE4-A6DF-9F10022F598B}" destId="{68720309-62A3-43C4-BA40-70E0B8A660DD}" srcOrd="4" destOrd="0" presId="urn:microsoft.com/office/officeart/2005/8/layout/venn3"/>
    <dgm:cxn modelId="{9DEF5979-A3B4-4800-8380-1B5FDAC647CD}" type="presParOf" srcId="{A9BD22C9-5670-4BE4-A6DF-9F10022F598B}" destId="{479AB4C8-223D-444F-80B2-C81FAC389F55}" srcOrd="5" destOrd="0" presId="urn:microsoft.com/office/officeart/2005/8/layout/venn3"/>
    <dgm:cxn modelId="{F5FC3CCD-1857-4711-81C4-24F34C3052EC}" type="presParOf" srcId="{A9BD22C9-5670-4BE4-A6DF-9F10022F598B}" destId="{ECAB5538-C66A-4006-BF45-4719D2FAF819}" srcOrd="6" destOrd="0" presId="urn:microsoft.com/office/officeart/2005/8/layout/venn3"/>
    <dgm:cxn modelId="{15A0189B-0034-4B48-BBF8-08FCAD19FFAE}" type="presParOf" srcId="{A9BD22C9-5670-4BE4-A6DF-9F10022F598B}" destId="{CDC04F70-CB86-4586-A7F3-138873EC1DFC}" srcOrd="7" destOrd="0" presId="urn:microsoft.com/office/officeart/2005/8/layout/venn3"/>
    <dgm:cxn modelId="{A3445F87-0CED-4DAF-BB81-EAF8361D0584}" type="presParOf" srcId="{A9BD22C9-5670-4BE4-A6DF-9F10022F598B}" destId="{2F92E392-C8F8-4EB8-8986-F094B96A4FB5}" srcOrd="8" destOrd="0" presId="urn:microsoft.com/office/officeart/2005/8/layout/venn3"/>
    <dgm:cxn modelId="{A79AFAF7-C025-4AE7-B853-10501253A20A}" type="presParOf" srcId="{A9BD22C9-5670-4BE4-A6DF-9F10022F598B}" destId="{8C1B114C-3385-4743-BFE3-7F90757EDF6A}" srcOrd="9" destOrd="0" presId="urn:microsoft.com/office/officeart/2005/8/layout/venn3"/>
    <dgm:cxn modelId="{9F9E65EB-4BF4-42AF-84E0-CEAD798B3F7A}" type="presParOf" srcId="{A9BD22C9-5670-4BE4-A6DF-9F10022F598B}" destId="{58C992D9-83DE-46FD-8BA0-9F78F5195A53}" srcOrd="10" destOrd="0" presId="urn:microsoft.com/office/officeart/2005/8/layout/venn3"/>
    <dgm:cxn modelId="{1599D1BE-AE55-4744-98FD-24EFD4BA1C05}" type="presParOf" srcId="{A9BD22C9-5670-4BE4-A6DF-9F10022F598B}" destId="{C1D0165E-D61F-48B4-818D-8ED74153961A}" srcOrd="11" destOrd="0" presId="urn:microsoft.com/office/officeart/2005/8/layout/venn3"/>
    <dgm:cxn modelId="{29A39219-6812-4340-A101-91C82BC93368}" type="presParOf" srcId="{A9BD22C9-5670-4BE4-A6DF-9F10022F598B}" destId="{D1A3A626-0721-4397-BDFC-37AFC0A1AC58}" srcOrd="12" destOrd="0" presId="urn:microsoft.com/office/officeart/2005/8/layout/venn3"/>
    <dgm:cxn modelId="{B903C239-BD3B-41EA-9521-17A1D091BD15}" type="presParOf" srcId="{A9BD22C9-5670-4BE4-A6DF-9F10022F598B}" destId="{4C6220C1-A61E-4463-AF67-3C0A75E1454A}" srcOrd="13" destOrd="0" presId="urn:microsoft.com/office/officeart/2005/8/layout/venn3"/>
    <dgm:cxn modelId="{BD477889-442A-4D6C-8608-8102FA217127}" type="presParOf" srcId="{A9BD22C9-5670-4BE4-A6DF-9F10022F598B}" destId="{D8F2CA33-D1C6-4696-AD7C-6CDD10E36BE6}" srcOrd="14" destOrd="0" presId="urn:microsoft.com/office/officeart/2005/8/layout/venn3"/>
    <dgm:cxn modelId="{97308405-166E-42F8-ABFA-572A7B3AF716}" type="presParOf" srcId="{A9BD22C9-5670-4BE4-A6DF-9F10022F598B}" destId="{E491387C-2B3C-4F39-95D4-E52A58C809F0}" srcOrd="15" destOrd="0" presId="urn:microsoft.com/office/officeart/2005/8/layout/venn3"/>
    <dgm:cxn modelId="{D984F8F6-F64D-4861-8BF0-743947625671}" type="presParOf" srcId="{A9BD22C9-5670-4BE4-A6DF-9F10022F598B}" destId="{803E3FCC-F5CF-4086-99F8-B832A1A46E71}" srcOrd="1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209514-E212-4691-B01F-BE3B2FF1A3CE}" type="doc">
      <dgm:prSet loTypeId="urn:microsoft.com/office/officeart/2005/8/layout/cycle1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E016729-ACE0-42BE-B389-5F6A7E858C33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정확성</a:t>
          </a:r>
          <a:endParaRPr lang="ko-KR" altLang="en-US" sz="1600" dirty="0"/>
        </a:p>
      </dgm:t>
    </dgm:pt>
    <dgm:pt modelId="{434CB9ED-EEA4-4320-991F-A8370F5DBE34}" type="parTrans" cxnId="{8AAEF823-8648-4A1C-9BD1-49E0A44BE8B3}">
      <dgm:prSet/>
      <dgm:spPr/>
      <dgm:t>
        <a:bodyPr/>
        <a:lstStyle/>
        <a:p>
          <a:pPr latinLnBrk="1"/>
          <a:endParaRPr lang="ko-KR" altLang="en-US" sz="1600"/>
        </a:p>
      </dgm:t>
    </dgm:pt>
    <dgm:pt modelId="{45C5FFBB-0E0A-4CC3-AB09-42C5B7BF08D8}" type="sibTrans" cxnId="{8AAEF823-8648-4A1C-9BD1-49E0A44BE8B3}">
      <dgm:prSet/>
      <dgm:spPr/>
      <dgm:t>
        <a:bodyPr/>
        <a:lstStyle/>
        <a:p>
          <a:pPr latinLnBrk="1"/>
          <a:endParaRPr lang="ko-KR" altLang="en-US" sz="1600"/>
        </a:p>
      </dgm:t>
    </dgm:pt>
    <dgm:pt modelId="{AB34C17B-8F0B-4E61-A5F1-194BFFAACD28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간결성</a:t>
          </a:r>
          <a:endParaRPr lang="ko-KR" altLang="en-US" sz="1600" dirty="0"/>
        </a:p>
      </dgm:t>
    </dgm:pt>
    <dgm:pt modelId="{E13C6BB5-3781-4E46-8B9B-AD24CF5891AC}" type="parTrans" cxnId="{712E4E77-0E93-4600-841D-2B3BF76C57BB}">
      <dgm:prSet/>
      <dgm:spPr/>
      <dgm:t>
        <a:bodyPr/>
        <a:lstStyle/>
        <a:p>
          <a:pPr latinLnBrk="1"/>
          <a:endParaRPr lang="ko-KR" altLang="en-US" sz="1600"/>
        </a:p>
      </dgm:t>
    </dgm:pt>
    <dgm:pt modelId="{41681AEE-E488-4B07-A621-AACE270564E9}" type="sibTrans" cxnId="{712E4E77-0E93-4600-841D-2B3BF76C57BB}">
      <dgm:prSet/>
      <dgm:spPr/>
      <dgm:t>
        <a:bodyPr/>
        <a:lstStyle/>
        <a:p>
          <a:pPr latinLnBrk="1"/>
          <a:endParaRPr lang="ko-KR" altLang="en-US" sz="1600"/>
        </a:p>
      </dgm:t>
    </dgm:pt>
    <dgm:pt modelId="{98D18B32-7FCB-4BD0-897F-ED2206A294CE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통일성</a:t>
          </a:r>
          <a:endParaRPr lang="ko-KR" altLang="en-US" sz="1600" dirty="0"/>
        </a:p>
      </dgm:t>
    </dgm:pt>
    <dgm:pt modelId="{66D77E7F-2328-4B9C-AD41-8AC987F754F1}" type="parTrans" cxnId="{FAA3E8F1-7B2B-41D3-ACB1-D2811DC794A8}">
      <dgm:prSet/>
      <dgm:spPr/>
      <dgm:t>
        <a:bodyPr/>
        <a:lstStyle/>
        <a:p>
          <a:pPr latinLnBrk="1"/>
          <a:endParaRPr lang="ko-KR" altLang="en-US" sz="1600"/>
        </a:p>
      </dgm:t>
    </dgm:pt>
    <dgm:pt modelId="{6877753C-31D0-4345-BBDC-B9F7BC427199}" type="sibTrans" cxnId="{FAA3E8F1-7B2B-41D3-ACB1-D2811DC794A8}">
      <dgm:prSet/>
      <dgm:spPr/>
      <dgm:t>
        <a:bodyPr/>
        <a:lstStyle/>
        <a:p>
          <a:pPr latinLnBrk="1"/>
          <a:endParaRPr lang="ko-KR" altLang="en-US" sz="1600"/>
        </a:p>
      </dgm:t>
    </dgm:pt>
    <dgm:pt modelId="{B6FBA46B-EF15-4310-8969-93D428FE3590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평이성</a:t>
          </a:r>
          <a:endParaRPr lang="ko-KR" altLang="en-US" sz="1600" dirty="0"/>
        </a:p>
      </dgm:t>
    </dgm:pt>
    <dgm:pt modelId="{74EB8473-6A28-4BB0-BFE0-B2273E578E6D}" type="parTrans" cxnId="{DDF63CBA-9249-4906-B12C-4FF683670DBE}">
      <dgm:prSet/>
      <dgm:spPr/>
      <dgm:t>
        <a:bodyPr/>
        <a:lstStyle/>
        <a:p>
          <a:pPr latinLnBrk="1"/>
          <a:endParaRPr lang="ko-KR" altLang="en-US" sz="1600"/>
        </a:p>
      </dgm:t>
    </dgm:pt>
    <dgm:pt modelId="{435D76B1-B0B0-49E7-8706-30E54C04204C}" type="sibTrans" cxnId="{DDF63CBA-9249-4906-B12C-4FF683670DBE}">
      <dgm:prSet/>
      <dgm:spPr/>
      <dgm:t>
        <a:bodyPr/>
        <a:lstStyle/>
        <a:p>
          <a:pPr latinLnBrk="1"/>
          <a:endParaRPr lang="ko-KR" altLang="en-US" sz="1600"/>
        </a:p>
      </dgm:t>
    </dgm:pt>
    <dgm:pt modelId="{03357759-55BC-4F34-A577-4F2208CFA6C8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신중성</a:t>
          </a:r>
          <a:endParaRPr lang="ko-KR" altLang="en-US" sz="1600" dirty="0"/>
        </a:p>
      </dgm:t>
    </dgm:pt>
    <dgm:pt modelId="{7C978A32-0E6C-4794-97DA-F045DB209C50}" type="parTrans" cxnId="{323F0E3D-E134-4BA7-A549-327EA5733DF0}">
      <dgm:prSet/>
      <dgm:spPr/>
      <dgm:t>
        <a:bodyPr/>
        <a:lstStyle/>
        <a:p>
          <a:pPr latinLnBrk="1"/>
          <a:endParaRPr lang="ko-KR" altLang="en-US" sz="1600"/>
        </a:p>
      </dgm:t>
    </dgm:pt>
    <dgm:pt modelId="{ECA9F091-7BF9-46B5-9238-AEB57FF33D37}" type="sibTrans" cxnId="{323F0E3D-E134-4BA7-A549-327EA5733DF0}">
      <dgm:prSet/>
      <dgm:spPr/>
      <dgm:t>
        <a:bodyPr/>
        <a:lstStyle/>
        <a:p>
          <a:pPr latinLnBrk="1"/>
          <a:endParaRPr lang="ko-KR" altLang="en-US" sz="1600"/>
        </a:p>
      </dgm:t>
    </dgm:pt>
    <dgm:pt modelId="{80BE1D34-55BE-494B-8575-AC6062301351}" type="pres">
      <dgm:prSet presAssocID="{4C209514-E212-4691-B01F-BE3B2FF1A3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1C6A3F2-BAB0-44EE-BF1B-6DFC0D8EECF1}" type="pres">
      <dgm:prSet presAssocID="{6E016729-ACE0-42BE-B389-5F6A7E858C33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115D7991-9FED-4F86-94CF-25A72E5E6548}" type="pres">
      <dgm:prSet presAssocID="{6E016729-ACE0-42BE-B389-5F6A7E858C33}" presName="node" presStyleLbl="revTx" presStyleIdx="0" presStyleCnt="5" custScaleY="7872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6949ED2-6144-4309-BACF-12CA58927F76}" type="pres">
      <dgm:prSet presAssocID="{45C5FFBB-0E0A-4CC3-AB09-42C5B7BF08D8}" presName="sibTrans" presStyleLbl="node1" presStyleIdx="0" presStyleCnt="5" custLinFactNeighborX="44" custLinFactNeighborY="-13"/>
      <dgm:spPr/>
      <dgm:t>
        <a:bodyPr/>
        <a:lstStyle/>
        <a:p>
          <a:pPr latinLnBrk="1"/>
          <a:endParaRPr lang="ko-KR" altLang="en-US"/>
        </a:p>
      </dgm:t>
    </dgm:pt>
    <dgm:pt modelId="{4B4BA868-E89C-47A5-8C37-601602295C03}" type="pres">
      <dgm:prSet presAssocID="{AB34C17B-8F0B-4E61-A5F1-194BFFAACD28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3F84EB90-F0E9-4808-BC82-B5902306AB76}" type="pres">
      <dgm:prSet presAssocID="{AB34C17B-8F0B-4E61-A5F1-194BFFAACD28}" presName="node" presStyleLbl="revTx" presStyleIdx="1" presStyleCnt="5" custScaleY="7567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D189480-6B99-441C-BE77-61A68F44D72D}" type="pres">
      <dgm:prSet presAssocID="{41681AEE-E488-4B07-A621-AACE270564E9}" presName="sibTrans" presStyleLbl="node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89EB03D0-B544-4008-825F-6B4637F20286}" type="pres">
      <dgm:prSet presAssocID="{98D18B32-7FCB-4BD0-897F-ED2206A294CE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3A2F983E-52B6-44DB-A887-88938A81869F}" type="pres">
      <dgm:prSet presAssocID="{98D18B32-7FCB-4BD0-897F-ED2206A294CE}" presName="node" presStyleLbl="revTx" presStyleIdx="2" presStyleCnt="5" custScaleX="151897" custScaleY="7820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CDBBD7-2F86-4F56-962C-E437D20F7BEE}" type="pres">
      <dgm:prSet presAssocID="{6877753C-31D0-4345-BBDC-B9F7BC427199}" presName="sibTrans" presStyleLbl="node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360B2E17-9A19-4319-A186-8D93AE259588}" type="pres">
      <dgm:prSet presAssocID="{B6FBA46B-EF15-4310-8969-93D428FE3590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DF72DC0B-DB40-4C8C-B104-B6D123A4FDD8}" type="pres">
      <dgm:prSet presAssocID="{B6FBA46B-EF15-4310-8969-93D428FE3590}" presName="node" presStyleLbl="revTx" presStyleIdx="3" presStyleCnt="5" custScaleY="7567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87386F9-0225-4CDB-8D38-B1367E7DE895}" type="pres">
      <dgm:prSet presAssocID="{435D76B1-B0B0-49E7-8706-30E54C04204C}" presName="sibTrans" presStyleLbl="node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1BE799DE-750B-46CB-8A0A-B911A8A18DFD}" type="pres">
      <dgm:prSet presAssocID="{03357759-55BC-4F34-A577-4F2208CFA6C8}" presName="dummy" presStyleCnt="0"/>
      <dgm:spPr/>
      <dgm:t>
        <a:bodyPr/>
        <a:lstStyle/>
        <a:p>
          <a:pPr latinLnBrk="1"/>
          <a:endParaRPr lang="ko-KR" altLang="en-US"/>
        </a:p>
      </dgm:t>
    </dgm:pt>
    <dgm:pt modelId="{BAFE4B1C-1391-4B01-BBB6-4F35D2B706A3}" type="pres">
      <dgm:prSet presAssocID="{03357759-55BC-4F34-A577-4F2208CFA6C8}" presName="node" presStyleLbl="revTx" presStyleIdx="4" presStyleCnt="5" custScaleY="67402" custRadScaleRad="99670" custRadScaleInc="-1234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60605F0-0E42-4F32-837D-56A15113B908}" type="pres">
      <dgm:prSet presAssocID="{ECA9F091-7BF9-46B5-9238-AEB57FF33D37}" presName="sibTrans" presStyleLbl="node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C1E1FB97-95A7-4A26-9D02-83F38406DCD0}" type="presOf" srcId="{ECA9F091-7BF9-46B5-9238-AEB57FF33D37}" destId="{060605F0-0E42-4F32-837D-56A15113B908}" srcOrd="0" destOrd="0" presId="urn:microsoft.com/office/officeart/2005/8/layout/cycle1"/>
    <dgm:cxn modelId="{323F0E3D-E134-4BA7-A549-327EA5733DF0}" srcId="{4C209514-E212-4691-B01F-BE3B2FF1A3CE}" destId="{03357759-55BC-4F34-A577-4F2208CFA6C8}" srcOrd="4" destOrd="0" parTransId="{7C978A32-0E6C-4794-97DA-F045DB209C50}" sibTransId="{ECA9F091-7BF9-46B5-9238-AEB57FF33D37}"/>
    <dgm:cxn modelId="{1048D561-F9C2-4D11-9581-D2103F53621C}" type="presOf" srcId="{45C5FFBB-0E0A-4CC3-AB09-42C5B7BF08D8}" destId="{E6949ED2-6144-4309-BACF-12CA58927F76}" srcOrd="0" destOrd="0" presId="urn:microsoft.com/office/officeart/2005/8/layout/cycle1"/>
    <dgm:cxn modelId="{359C77CD-3B20-417C-95C6-E4D9492DB979}" type="presOf" srcId="{41681AEE-E488-4B07-A621-AACE270564E9}" destId="{CD189480-6B99-441C-BE77-61A68F44D72D}" srcOrd="0" destOrd="0" presId="urn:microsoft.com/office/officeart/2005/8/layout/cycle1"/>
    <dgm:cxn modelId="{712E4E77-0E93-4600-841D-2B3BF76C57BB}" srcId="{4C209514-E212-4691-B01F-BE3B2FF1A3CE}" destId="{AB34C17B-8F0B-4E61-A5F1-194BFFAACD28}" srcOrd="1" destOrd="0" parTransId="{E13C6BB5-3781-4E46-8B9B-AD24CF5891AC}" sibTransId="{41681AEE-E488-4B07-A621-AACE270564E9}"/>
    <dgm:cxn modelId="{59F670FE-264A-4C10-A61C-94A8E80E61D8}" type="presOf" srcId="{6877753C-31D0-4345-BBDC-B9F7BC427199}" destId="{F8CDBBD7-2F86-4F56-962C-E437D20F7BEE}" srcOrd="0" destOrd="0" presId="urn:microsoft.com/office/officeart/2005/8/layout/cycle1"/>
    <dgm:cxn modelId="{571C07B0-2016-4E7C-8533-0B72E634F264}" type="presOf" srcId="{6E016729-ACE0-42BE-B389-5F6A7E858C33}" destId="{115D7991-9FED-4F86-94CF-25A72E5E6548}" srcOrd="0" destOrd="0" presId="urn:microsoft.com/office/officeart/2005/8/layout/cycle1"/>
    <dgm:cxn modelId="{60AF76B1-4826-4042-A553-B21A3F1C57BF}" type="presOf" srcId="{98D18B32-7FCB-4BD0-897F-ED2206A294CE}" destId="{3A2F983E-52B6-44DB-A887-88938A81869F}" srcOrd="0" destOrd="0" presId="urn:microsoft.com/office/officeart/2005/8/layout/cycle1"/>
    <dgm:cxn modelId="{DDF63CBA-9249-4906-B12C-4FF683670DBE}" srcId="{4C209514-E212-4691-B01F-BE3B2FF1A3CE}" destId="{B6FBA46B-EF15-4310-8969-93D428FE3590}" srcOrd="3" destOrd="0" parTransId="{74EB8473-6A28-4BB0-BFE0-B2273E578E6D}" sibTransId="{435D76B1-B0B0-49E7-8706-30E54C04204C}"/>
    <dgm:cxn modelId="{6CDB1F94-B147-4FB5-9DCB-F7C2BC0BAC53}" type="presOf" srcId="{4C209514-E212-4691-B01F-BE3B2FF1A3CE}" destId="{80BE1D34-55BE-494B-8575-AC6062301351}" srcOrd="0" destOrd="0" presId="urn:microsoft.com/office/officeart/2005/8/layout/cycle1"/>
    <dgm:cxn modelId="{FAA3E8F1-7B2B-41D3-ACB1-D2811DC794A8}" srcId="{4C209514-E212-4691-B01F-BE3B2FF1A3CE}" destId="{98D18B32-7FCB-4BD0-897F-ED2206A294CE}" srcOrd="2" destOrd="0" parTransId="{66D77E7F-2328-4B9C-AD41-8AC987F754F1}" sibTransId="{6877753C-31D0-4345-BBDC-B9F7BC427199}"/>
    <dgm:cxn modelId="{8AAEF823-8648-4A1C-9BD1-49E0A44BE8B3}" srcId="{4C209514-E212-4691-B01F-BE3B2FF1A3CE}" destId="{6E016729-ACE0-42BE-B389-5F6A7E858C33}" srcOrd="0" destOrd="0" parTransId="{434CB9ED-EEA4-4320-991F-A8370F5DBE34}" sibTransId="{45C5FFBB-0E0A-4CC3-AB09-42C5B7BF08D8}"/>
    <dgm:cxn modelId="{063A874D-1E64-4288-A366-01B5D0976941}" type="presOf" srcId="{AB34C17B-8F0B-4E61-A5F1-194BFFAACD28}" destId="{3F84EB90-F0E9-4808-BC82-B5902306AB76}" srcOrd="0" destOrd="0" presId="urn:microsoft.com/office/officeart/2005/8/layout/cycle1"/>
    <dgm:cxn modelId="{5D275D1E-2B76-4A9C-9C51-BBABB2079288}" type="presOf" srcId="{B6FBA46B-EF15-4310-8969-93D428FE3590}" destId="{DF72DC0B-DB40-4C8C-B104-B6D123A4FDD8}" srcOrd="0" destOrd="0" presId="urn:microsoft.com/office/officeart/2005/8/layout/cycle1"/>
    <dgm:cxn modelId="{B2DD1491-83E1-4416-AF51-915C235F5F53}" type="presOf" srcId="{03357759-55BC-4F34-A577-4F2208CFA6C8}" destId="{BAFE4B1C-1391-4B01-BBB6-4F35D2B706A3}" srcOrd="0" destOrd="0" presId="urn:microsoft.com/office/officeart/2005/8/layout/cycle1"/>
    <dgm:cxn modelId="{490C7E64-0739-4881-9B09-798CCCBF7468}" type="presOf" srcId="{435D76B1-B0B0-49E7-8706-30E54C04204C}" destId="{187386F9-0225-4CDB-8D38-B1367E7DE895}" srcOrd="0" destOrd="0" presId="urn:microsoft.com/office/officeart/2005/8/layout/cycle1"/>
    <dgm:cxn modelId="{98010863-45C5-461B-9413-A481AA02CCD5}" type="presParOf" srcId="{80BE1D34-55BE-494B-8575-AC6062301351}" destId="{B1C6A3F2-BAB0-44EE-BF1B-6DFC0D8EECF1}" srcOrd="0" destOrd="0" presId="urn:microsoft.com/office/officeart/2005/8/layout/cycle1"/>
    <dgm:cxn modelId="{5A9609F5-4BF5-4993-98C6-CFA13F5B6F42}" type="presParOf" srcId="{80BE1D34-55BE-494B-8575-AC6062301351}" destId="{115D7991-9FED-4F86-94CF-25A72E5E6548}" srcOrd="1" destOrd="0" presId="urn:microsoft.com/office/officeart/2005/8/layout/cycle1"/>
    <dgm:cxn modelId="{279952EE-D8B2-464E-812A-C3BC573D331C}" type="presParOf" srcId="{80BE1D34-55BE-494B-8575-AC6062301351}" destId="{E6949ED2-6144-4309-BACF-12CA58927F76}" srcOrd="2" destOrd="0" presId="urn:microsoft.com/office/officeart/2005/8/layout/cycle1"/>
    <dgm:cxn modelId="{DB1A3363-29EA-4F04-A37C-BDB8929848C6}" type="presParOf" srcId="{80BE1D34-55BE-494B-8575-AC6062301351}" destId="{4B4BA868-E89C-47A5-8C37-601602295C03}" srcOrd="3" destOrd="0" presId="urn:microsoft.com/office/officeart/2005/8/layout/cycle1"/>
    <dgm:cxn modelId="{E483FD3E-3742-4889-9277-8EB074F32E18}" type="presParOf" srcId="{80BE1D34-55BE-494B-8575-AC6062301351}" destId="{3F84EB90-F0E9-4808-BC82-B5902306AB76}" srcOrd="4" destOrd="0" presId="urn:microsoft.com/office/officeart/2005/8/layout/cycle1"/>
    <dgm:cxn modelId="{B213BF90-171D-41BE-BDBF-EBFB3A77EA97}" type="presParOf" srcId="{80BE1D34-55BE-494B-8575-AC6062301351}" destId="{CD189480-6B99-441C-BE77-61A68F44D72D}" srcOrd="5" destOrd="0" presId="urn:microsoft.com/office/officeart/2005/8/layout/cycle1"/>
    <dgm:cxn modelId="{2C08C526-2A51-495C-A675-540C4C788B33}" type="presParOf" srcId="{80BE1D34-55BE-494B-8575-AC6062301351}" destId="{89EB03D0-B544-4008-825F-6B4637F20286}" srcOrd="6" destOrd="0" presId="urn:microsoft.com/office/officeart/2005/8/layout/cycle1"/>
    <dgm:cxn modelId="{59C18ABE-0685-4EAC-9F98-E8EEE2FC1F6A}" type="presParOf" srcId="{80BE1D34-55BE-494B-8575-AC6062301351}" destId="{3A2F983E-52B6-44DB-A887-88938A81869F}" srcOrd="7" destOrd="0" presId="urn:microsoft.com/office/officeart/2005/8/layout/cycle1"/>
    <dgm:cxn modelId="{9B049B86-5FA5-4650-9157-240E23C79FB9}" type="presParOf" srcId="{80BE1D34-55BE-494B-8575-AC6062301351}" destId="{F8CDBBD7-2F86-4F56-962C-E437D20F7BEE}" srcOrd="8" destOrd="0" presId="urn:microsoft.com/office/officeart/2005/8/layout/cycle1"/>
    <dgm:cxn modelId="{99640C75-5543-4830-AF6A-3FAE9A4F0ADC}" type="presParOf" srcId="{80BE1D34-55BE-494B-8575-AC6062301351}" destId="{360B2E17-9A19-4319-A186-8D93AE259588}" srcOrd="9" destOrd="0" presId="urn:microsoft.com/office/officeart/2005/8/layout/cycle1"/>
    <dgm:cxn modelId="{A557F017-1F5A-4D2F-8EA7-41608F0BC4F4}" type="presParOf" srcId="{80BE1D34-55BE-494B-8575-AC6062301351}" destId="{DF72DC0B-DB40-4C8C-B104-B6D123A4FDD8}" srcOrd="10" destOrd="0" presId="urn:microsoft.com/office/officeart/2005/8/layout/cycle1"/>
    <dgm:cxn modelId="{02592D5E-CAF3-459E-B4F2-F9D5942248CD}" type="presParOf" srcId="{80BE1D34-55BE-494B-8575-AC6062301351}" destId="{187386F9-0225-4CDB-8D38-B1367E7DE895}" srcOrd="11" destOrd="0" presId="urn:microsoft.com/office/officeart/2005/8/layout/cycle1"/>
    <dgm:cxn modelId="{D94C6601-96EF-4BDD-9F95-590E35B442FF}" type="presParOf" srcId="{80BE1D34-55BE-494B-8575-AC6062301351}" destId="{1BE799DE-750B-46CB-8A0A-B911A8A18DFD}" srcOrd="12" destOrd="0" presId="urn:microsoft.com/office/officeart/2005/8/layout/cycle1"/>
    <dgm:cxn modelId="{083D7B4B-52E5-4132-BBAB-EEC39D177F64}" type="presParOf" srcId="{80BE1D34-55BE-494B-8575-AC6062301351}" destId="{BAFE4B1C-1391-4B01-BBB6-4F35D2B706A3}" srcOrd="13" destOrd="0" presId="urn:microsoft.com/office/officeart/2005/8/layout/cycle1"/>
    <dgm:cxn modelId="{8C3850A3-A9D0-4E9B-81B5-F64422A1AD5C}" type="presParOf" srcId="{80BE1D34-55BE-494B-8575-AC6062301351}" destId="{060605F0-0E42-4F32-837D-56A15113B908}" srcOrd="14" destOrd="0" presId="urn:microsoft.com/office/officeart/2005/8/layout/cycle1"/>
  </dgm:cxnLst>
  <dgm:bg>
    <a:gradFill flip="none" rotWithShape="1">
      <a:gsLst>
        <a:gs pos="100000">
          <a:schemeClr val="bg1"/>
        </a:gs>
        <a:gs pos="0">
          <a:schemeClr val="bg1"/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path path="circle">
        <a:fillToRect l="50000" t="50000" r="50000" b="50000"/>
      </a:path>
      <a:tileRect/>
    </a:gradFill>
    <a:effectLst>
      <a:softEdge rad="635000"/>
    </a:effectLst>
  </dgm:bg>
  <dgm:whole>
    <a:ln w="28575" cap="rnd" cmpd="sng">
      <a:noFill/>
    </a:ln>
  </dgm:whole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14C08-CCEA-4DD7-BD2A-58BDFC29527E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6D201-A9F6-4C80-962F-6187C0DFA4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053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34840-9056-4317-B53C-260266C93A9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201-A9F6-4C80-962F-6187C0DFA468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5892-069D-4CBD-8123-60EC773C75DF}" type="datetimeFigureOut">
              <a:rPr lang="ko-KR" altLang="en-US" smtClean="0"/>
              <a:pPr/>
              <a:t>2013-10-21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D12D7-6228-46C5-890B-746567DEED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2852936"/>
            <a:ext cx="5929354" cy="936104"/>
          </a:xfrm>
        </p:spPr>
        <p:txBody>
          <a:bodyPr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중등교원임용시험 </a:t>
            </a:r>
            <a:r>
              <a:rPr lang="en-US" altLang="ko-K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/>
            </a:r>
            <a:br>
              <a:rPr lang="en-US" altLang="ko-K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r>
              <a:rPr lang="ko-KR" altLang="en-US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어떻게 바뀌는가</a:t>
            </a:r>
            <a:r>
              <a:rPr lang="en-US" altLang="ko-K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?</a:t>
            </a:r>
            <a:br>
              <a:rPr lang="en-US" altLang="ko-K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r>
              <a:rPr lang="en-US" altLang="ko-K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/>
            </a:r>
            <a:br>
              <a:rPr lang="en-US" altLang="ko-K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endParaRPr lang="ko-KR" altLang="en-US" sz="40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TextBox 31"/>
          <p:cNvSpPr txBox="1">
            <a:spLocks noChangeArrowheads="1"/>
          </p:cNvSpPr>
          <p:nvPr/>
        </p:nvSpPr>
        <p:spPr bwMode="auto">
          <a:xfrm>
            <a:off x="2555776" y="5085184"/>
            <a:ext cx="52863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2000" b="1" dirty="0">
                <a:latin typeface="휴먼엑스포" pitchFamily="18" charset="-127"/>
                <a:ea typeface="휴먼엑스포" pitchFamily="18" charset="-127"/>
              </a:rPr>
              <a:t>순천대학교 사범대학 교육학과</a:t>
            </a:r>
            <a:endParaRPr kumimoji="0" lang="en-US" altLang="ko-KR" sz="2000" b="1" dirty="0">
              <a:latin typeface="휴먼엑스포" pitchFamily="18" charset="-127"/>
              <a:ea typeface="휴먼엑스포" pitchFamily="18" charset="-127"/>
            </a:endParaRPr>
          </a:p>
          <a:p>
            <a:pPr algn="ctr"/>
            <a:r>
              <a:rPr kumimoji="0" lang="ko-KR" altLang="en-US" sz="2000" b="1" dirty="0" smtClean="0">
                <a:latin typeface="휴먼엑스포" pitchFamily="18" charset="-127"/>
                <a:ea typeface="휴먼엑스포" pitchFamily="18" charset="-127"/>
              </a:rPr>
              <a:t>교수  </a:t>
            </a:r>
            <a:r>
              <a:rPr kumimoji="0" lang="ko-KR" altLang="en-US" sz="2000" b="1" dirty="0">
                <a:latin typeface="휴먼엑스포" pitchFamily="18" charset="-127"/>
                <a:ea typeface="휴먼엑스포" pitchFamily="18" charset="-127"/>
              </a:rPr>
              <a:t>이 병 환</a:t>
            </a:r>
          </a:p>
        </p:txBody>
      </p:sp>
      <p:sp>
        <p:nvSpPr>
          <p:cNvPr id="5" name="TextBox 31"/>
          <p:cNvSpPr txBox="1">
            <a:spLocks noChangeArrowheads="1"/>
          </p:cNvSpPr>
          <p:nvPr/>
        </p:nvSpPr>
        <p:spPr bwMode="auto">
          <a:xfrm>
            <a:off x="2339752" y="4005064"/>
            <a:ext cx="5286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en-US" altLang="ko-KR" sz="2000" b="1" dirty="0" smtClean="0">
              <a:latin typeface="휴먼엑스포" pitchFamily="18" charset="-127"/>
              <a:ea typeface="휴먼엑스포" pitchFamily="18" charset="-127"/>
            </a:endParaRPr>
          </a:p>
          <a:p>
            <a:pPr algn="ctr"/>
            <a:r>
              <a:rPr kumimoji="0" lang="ko-KR" altLang="en-US" sz="2000" b="1" dirty="0" smtClean="0">
                <a:latin typeface="새굴림" pitchFamily="18" charset="-127"/>
                <a:ea typeface="새굴림" pitchFamily="18" charset="-127"/>
              </a:rPr>
              <a:t>장소 </a:t>
            </a:r>
            <a:r>
              <a:rPr kumimoji="0" lang="en-US" altLang="ko-KR" sz="2000" b="1" dirty="0" smtClean="0">
                <a:latin typeface="새굴림" pitchFamily="18" charset="-127"/>
                <a:ea typeface="새굴림" pitchFamily="18" charset="-127"/>
              </a:rPr>
              <a:t>: </a:t>
            </a:r>
            <a:r>
              <a:rPr kumimoji="0" lang="ko-KR" altLang="en-US" sz="2000" b="1" dirty="0" smtClean="0">
                <a:latin typeface="새굴림" pitchFamily="18" charset="-127"/>
                <a:ea typeface="새굴림" pitchFamily="18" charset="-127"/>
              </a:rPr>
              <a:t>대구대학교 </a:t>
            </a:r>
            <a:r>
              <a:rPr kumimoji="0" lang="ko-KR" altLang="en-US" sz="2000" b="1" dirty="0">
                <a:latin typeface="새굴림" pitchFamily="18" charset="-127"/>
                <a:ea typeface="새굴림" pitchFamily="18" charset="-127"/>
              </a:rPr>
              <a:t>사범대학 </a:t>
            </a:r>
            <a:r>
              <a:rPr kumimoji="0" lang="ko-KR" altLang="en-US" sz="2000" b="1" dirty="0" smtClean="0">
                <a:latin typeface="새굴림" pitchFamily="18" charset="-127"/>
                <a:ea typeface="새굴림" pitchFamily="18" charset="-127"/>
              </a:rPr>
              <a:t>강당</a:t>
            </a:r>
            <a:endParaRPr kumimoji="0" lang="en-US" altLang="ko-KR" sz="2000" b="1" dirty="0">
              <a:latin typeface="새굴림" pitchFamily="18" charset="-127"/>
              <a:ea typeface="새굴림" pitchFamily="18" charset="-127"/>
            </a:endParaRPr>
          </a:p>
          <a:p>
            <a:pPr algn="ctr"/>
            <a:endParaRPr kumimoji="0" lang="en-US" altLang="ko-KR" sz="1000" b="1" dirty="0" smtClean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924211" y="3861048"/>
            <a:ext cx="46442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2000" b="1" dirty="0" smtClean="0">
                <a:latin typeface="새굴림" pitchFamily="18" charset="-127"/>
                <a:ea typeface="새굴림" pitchFamily="18" charset="-127"/>
              </a:rPr>
              <a:t> 일시 </a:t>
            </a:r>
            <a:r>
              <a:rPr lang="en-US" altLang="ko-KR" sz="2000" b="1" dirty="0" smtClean="0">
                <a:latin typeface="새굴림" pitchFamily="18" charset="-127"/>
                <a:ea typeface="새굴림" pitchFamily="18" charset="-127"/>
              </a:rPr>
              <a:t>: 2013. 10. 28(</a:t>
            </a:r>
            <a:r>
              <a:rPr lang="ko-KR" altLang="en-US" sz="2000" b="1" dirty="0" smtClean="0">
                <a:latin typeface="새굴림" pitchFamily="18" charset="-127"/>
                <a:ea typeface="새굴림" pitchFamily="18" charset="-127"/>
              </a:rPr>
              <a:t>월</a:t>
            </a:r>
            <a:r>
              <a:rPr lang="en-US" altLang="ko-KR" sz="2000" b="1" dirty="0" smtClean="0">
                <a:latin typeface="새굴림" pitchFamily="18" charset="-127"/>
                <a:ea typeface="새굴림" pitchFamily="18" charset="-127"/>
              </a:rPr>
              <a:t>). 14:00~16:00</a:t>
            </a:r>
            <a:endParaRPr lang="ko-KR" altLang="en-US" sz="2000" b="1" dirty="0">
              <a:latin typeface="새굴림" pitchFamily="18" charset="-127"/>
              <a:ea typeface="새굴림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285720" y="1142984"/>
            <a:ext cx="1152128" cy="1296144"/>
            <a:chOff x="1955" y="1843"/>
            <a:chExt cx="797" cy="958"/>
          </a:xfrm>
        </p:grpSpPr>
        <p:sp>
          <p:nvSpPr>
            <p:cNvPr id="7" name="Oval 59"/>
            <p:cNvSpPr>
              <a:spLocks noChangeArrowheads="1"/>
            </p:cNvSpPr>
            <p:nvPr/>
          </p:nvSpPr>
          <p:spPr bwMode="auto">
            <a:xfrm>
              <a:off x="2037" y="2512"/>
              <a:ext cx="632" cy="289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Oval 60"/>
            <p:cNvSpPr>
              <a:spLocks noChangeArrowheads="1"/>
            </p:cNvSpPr>
            <p:nvPr/>
          </p:nvSpPr>
          <p:spPr bwMode="auto">
            <a:xfrm>
              <a:off x="1955" y="1843"/>
              <a:ext cx="797" cy="797"/>
            </a:xfrm>
            <a:prstGeom prst="ellipse">
              <a:avLst/>
            </a:prstGeom>
            <a:gradFill rotWithShape="1">
              <a:gsLst>
                <a:gs pos="0">
                  <a:srgbClr val="660066"/>
                </a:gs>
                <a:gs pos="100000">
                  <a:srgbClr val="CC66FF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Oval 63"/>
            <p:cNvSpPr>
              <a:spLocks noChangeArrowheads="1"/>
            </p:cNvSpPr>
            <p:nvPr/>
          </p:nvSpPr>
          <p:spPr bwMode="auto">
            <a:xfrm>
              <a:off x="2025" y="1861"/>
              <a:ext cx="656" cy="57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89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Oval 64"/>
            <p:cNvSpPr>
              <a:spLocks noChangeArrowheads="1"/>
            </p:cNvSpPr>
            <p:nvPr/>
          </p:nvSpPr>
          <p:spPr bwMode="auto">
            <a:xfrm>
              <a:off x="2265" y="1863"/>
              <a:ext cx="177" cy="7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571472" y="3000372"/>
            <a:ext cx="1152128" cy="1296144"/>
            <a:chOff x="421" y="359"/>
            <a:chExt cx="1263" cy="1518"/>
          </a:xfrm>
        </p:grpSpPr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551" y="1419"/>
              <a:ext cx="1002" cy="458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15" name="Group 31"/>
            <p:cNvGrpSpPr>
              <a:grpSpLocks/>
            </p:cNvGrpSpPr>
            <p:nvPr/>
          </p:nvGrpSpPr>
          <p:grpSpPr bwMode="auto">
            <a:xfrm>
              <a:off x="421" y="359"/>
              <a:ext cx="1263" cy="1263"/>
              <a:chOff x="421" y="359"/>
              <a:chExt cx="1263" cy="1263"/>
            </a:xfrm>
          </p:grpSpPr>
          <p:sp>
            <p:nvSpPr>
              <p:cNvPr id="16" name="Oval 32"/>
              <p:cNvSpPr>
                <a:spLocks noChangeArrowheads="1"/>
              </p:cNvSpPr>
              <p:nvPr/>
            </p:nvSpPr>
            <p:spPr bwMode="auto">
              <a:xfrm>
                <a:off x="421" y="359"/>
                <a:ext cx="1263" cy="1263"/>
              </a:xfrm>
              <a:prstGeom prst="ellipse">
                <a:avLst/>
              </a:prstGeom>
              <a:gradFill rotWithShape="1">
                <a:gsLst>
                  <a:gs pos="0">
                    <a:srgbClr val="0000CC"/>
                  </a:gs>
                  <a:gs pos="100000">
                    <a:srgbClr val="00CCFF">
                      <a:alpha val="50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9" name="Oval 35"/>
              <p:cNvSpPr>
                <a:spLocks noChangeArrowheads="1"/>
              </p:cNvSpPr>
              <p:nvPr/>
            </p:nvSpPr>
            <p:spPr bwMode="auto">
              <a:xfrm>
                <a:off x="532" y="388"/>
                <a:ext cx="1040" cy="904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89999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0" name="Oval 36"/>
              <p:cNvSpPr>
                <a:spLocks noChangeArrowheads="1"/>
              </p:cNvSpPr>
              <p:nvPr/>
            </p:nvSpPr>
            <p:spPr bwMode="auto">
              <a:xfrm>
                <a:off x="913" y="390"/>
                <a:ext cx="279" cy="113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</p:grp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1142976" y="4857760"/>
            <a:ext cx="1152128" cy="1296144"/>
            <a:chOff x="3117" y="1843"/>
            <a:chExt cx="797" cy="958"/>
          </a:xfrm>
        </p:grpSpPr>
        <p:sp>
          <p:nvSpPr>
            <p:cNvPr id="22" name="Oval 66"/>
            <p:cNvSpPr>
              <a:spLocks noChangeArrowheads="1"/>
            </p:cNvSpPr>
            <p:nvPr/>
          </p:nvSpPr>
          <p:spPr bwMode="auto">
            <a:xfrm>
              <a:off x="3199" y="2512"/>
              <a:ext cx="632" cy="289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3" name="Oval 67"/>
            <p:cNvSpPr>
              <a:spLocks noChangeArrowheads="1"/>
            </p:cNvSpPr>
            <p:nvPr/>
          </p:nvSpPr>
          <p:spPr bwMode="auto">
            <a:xfrm>
              <a:off x="3117" y="1843"/>
              <a:ext cx="797" cy="797"/>
            </a:xfrm>
            <a:prstGeom prst="ellipse">
              <a:avLst/>
            </a:prstGeom>
            <a:gradFill rotWithShape="1">
              <a:gsLst>
                <a:gs pos="0">
                  <a:srgbClr val="004240"/>
                </a:gs>
                <a:gs pos="100000">
                  <a:srgbClr val="00DEA4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6" name="Oval 70"/>
            <p:cNvSpPr>
              <a:spLocks noChangeArrowheads="1"/>
            </p:cNvSpPr>
            <p:nvPr/>
          </p:nvSpPr>
          <p:spPr bwMode="auto">
            <a:xfrm>
              <a:off x="3187" y="1861"/>
              <a:ext cx="656" cy="57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89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7" name="Oval 71"/>
            <p:cNvSpPr>
              <a:spLocks noChangeArrowheads="1"/>
            </p:cNvSpPr>
            <p:nvPr/>
          </p:nvSpPr>
          <p:spPr bwMode="auto">
            <a:xfrm>
              <a:off x="3427" y="1863"/>
              <a:ext cx="177" cy="7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357290" y="1357298"/>
            <a:ext cx="739817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O 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전형 단계 축소 및 시험 출제과목 개선</a:t>
            </a:r>
            <a:endParaRPr lang="en-US" altLang="ko-KR" sz="2200" dirty="0" smtClean="0">
              <a:latin typeface="HY울릉도B" pitchFamily="18" charset="-127"/>
              <a:ea typeface="HY울릉도B" pitchFamily="18" charset="-127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 </a:t>
            </a:r>
            <a:r>
              <a:rPr lang="en-US" altLang="ko-KR" sz="2400" b="1" dirty="0" smtClean="0"/>
              <a:t>  </a:t>
            </a:r>
            <a:r>
              <a:rPr lang="en-US" altLang="ko-KR" sz="2400" b="1" dirty="0" smtClean="0">
                <a:latin typeface="HY울릉도B" pitchFamily="18" charset="-127"/>
                <a:ea typeface="HY울릉도B" pitchFamily="18" charset="-127"/>
              </a:rPr>
              <a:t>- 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1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차 객관식 교육학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, 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전공 시험은 폐지하되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,</a:t>
            </a:r>
            <a:endParaRPr lang="ko-KR" altLang="en-US" sz="2200" dirty="0" smtClean="0">
              <a:latin typeface="HY울릉도B" pitchFamily="18" charset="-127"/>
              <a:ea typeface="HY울릉도B" pitchFamily="18" charset="-127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     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-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 논술형 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2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차의 경우 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‘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교육학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’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과목 신설하고</a:t>
            </a:r>
            <a:endParaRPr lang="en-US" altLang="ko-KR" sz="2200" dirty="0" smtClean="0">
              <a:latin typeface="HY울릉도B" pitchFamily="18" charset="-127"/>
              <a:ea typeface="HY울릉도B" pitchFamily="18" charset="-127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        - ‘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전공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’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과목 도입에 따른 수험생의 준비를 위해</a:t>
            </a:r>
            <a:endParaRPr lang="en-US" altLang="ko-KR" sz="2200" dirty="0" smtClean="0">
              <a:latin typeface="HY울릉도B" pitchFamily="18" charset="-127"/>
              <a:ea typeface="HY울릉도B" pitchFamily="18" charset="-127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              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올해는 현행제도 유지</a:t>
            </a:r>
            <a:r>
              <a:rPr lang="en-US" altLang="ko-KR" sz="2200" dirty="0" smtClean="0">
                <a:latin typeface="HY울릉도B" pitchFamily="18" charset="-127"/>
                <a:ea typeface="HY울릉도B" pitchFamily="18" charset="-127"/>
              </a:rPr>
              <a:t>, 2013</a:t>
            </a:r>
            <a:r>
              <a:rPr lang="ko-KR" altLang="en-US" sz="2200" dirty="0" smtClean="0">
                <a:latin typeface="HY울릉도B" pitchFamily="18" charset="-127"/>
                <a:ea typeface="HY울릉도B" pitchFamily="18" charset="-127"/>
              </a:rPr>
              <a:t>년도부터 적용</a:t>
            </a:r>
            <a:endParaRPr lang="en-US" altLang="ko-KR" sz="2200" dirty="0" smtClean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28860" y="3714752"/>
            <a:ext cx="642355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spc="-150" dirty="0" smtClean="0">
                <a:latin typeface="HY울릉도B" pitchFamily="18" charset="-127"/>
                <a:ea typeface="HY울릉도B" pitchFamily="18" charset="-127"/>
              </a:rPr>
              <a:t>O </a:t>
            </a:r>
            <a:r>
              <a:rPr lang="ko-KR" altLang="en-US" sz="2200" spc="-150" dirty="0" smtClean="0">
                <a:latin typeface="HY울릉도B" pitchFamily="18" charset="-127"/>
                <a:ea typeface="HY울릉도B" pitchFamily="18" charset="-127"/>
              </a:rPr>
              <a:t>학생 이해 및 학교폭력 등 다양한 교실 상황에 대한 </a:t>
            </a:r>
            <a:endParaRPr lang="en-US" altLang="ko-KR" sz="2200" spc="-150" dirty="0" smtClean="0">
              <a:latin typeface="HY울릉도B" pitchFamily="18" charset="-127"/>
              <a:ea typeface="HY울릉도B" pitchFamily="18" charset="-127"/>
            </a:endParaRPr>
          </a:p>
          <a:p>
            <a:r>
              <a:rPr lang="en-US" altLang="ko-KR" sz="2200" spc="-150" dirty="0" smtClean="0">
                <a:latin typeface="HY울릉도B" pitchFamily="18" charset="-127"/>
                <a:ea typeface="HY울릉도B" pitchFamily="18" charset="-127"/>
              </a:rPr>
              <a:t>    </a:t>
            </a:r>
            <a:r>
              <a:rPr lang="ko-KR" altLang="en-US" sz="2200" spc="-150" dirty="0" smtClean="0">
                <a:latin typeface="HY울릉도B" pitchFamily="18" charset="-127"/>
                <a:ea typeface="HY울릉도B" pitchFamily="18" charset="-127"/>
              </a:rPr>
              <a:t>문제해결 중심의 평가가 가능하도록 교직적성 심층</a:t>
            </a:r>
            <a:endParaRPr lang="en-US" altLang="ko-KR" sz="2200" spc="-150" dirty="0" smtClean="0">
              <a:latin typeface="HY울릉도B" pitchFamily="18" charset="-127"/>
              <a:ea typeface="HY울릉도B" pitchFamily="18" charset="-127"/>
            </a:endParaRPr>
          </a:p>
          <a:p>
            <a:r>
              <a:rPr lang="en-US" altLang="ko-KR" sz="2200" spc="-150" dirty="0" smtClean="0">
                <a:latin typeface="HY울릉도B" pitchFamily="18" charset="-127"/>
                <a:ea typeface="HY울릉도B" pitchFamily="18" charset="-127"/>
              </a:rPr>
              <a:t>    </a:t>
            </a:r>
            <a:r>
              <a:rPr lang="ko-KR" altLang="en-US" sz="2200" spc="-150" dirty="0" smtClean="0">
                <a:latin typeface="HY울릉도B" pitchFamily="18" charset="-127"/>
                <a:ea typeface="HY울릉도B" pitchFamily="18" charset="-127"/>
              </a:rPr>
              <a:t>면접 지표 개선 및 강화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2643174" y="5357826"/>
            <a:ext cx="6249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※ </a:t>
            </a:r>
            <a:r>
              <a:rPr lang="ko-KR" altLang="en-US" dirty="0" smtClean="0">
                <a:latin typeface="HY울릉도B" pitchFamily="18" charset="-127"/>
                <a:ea typeface="HY울릉도B" pitchFamily="18" charset="-127"/>
              </a:rPr>
              <a:t>교직적성 심층면접 지표개선 방안 연구 추진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(2012.2~7)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71604" y="357166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/>
          <a:p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초</a:t>
            </a:r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·</a:t>
            </a:r>
            <a:r>
              <a:rPr lang="ko-KR" altLang="en-US" sz="40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중등임용시험체제개선</a:t>
            </a:r>
            <a:endParaRPr lang="en-US" altLang="ko-KR" sz="4000" b="1" dirty="0" smtClean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sp>
        <p:nvSpPr>
          <p:cNvPr id="43" name="AutoShape 4070"/>
          <p:cNvSpPr>
            <a:spLocks noChangeArrowheads="1"/>
          </p:cNvSpPr>
          <p:nvPr/>
        </p:nvSpPr>
        <p:spPr bwMode="auto">
          <a:xfrm>
            <a:off x="2000232" y="857232"/>
            <a:ext cx="5000660" cy="642942"/>
          </a:xfrm>
          <a:prstGeom prst="roundRect">
            <a:avLst>
              <a:gd name="adj" fmla="val 12032"/>
            </a:avLst>
          </a:prstGeom>
          <a:gradFill rotWithShape="1"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gamma/>
                  <a:tint val="0"/>
                  <a:invGamma/>
                  <a:alpha val="50000"/>
                </a:srgbClr>
              </a:gs>
            </a:gsLst>
            <a:lin ang="5400000" scaled="1"/>
          </a:gradFill>
          <a:ln w="19050" cap="rnd" algn="ctr">
            <a:noFill/>
            <a:prstDash val="sysDot"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anchor="ctr"/>
          <a:lstStyle/>
          <a:p>
            <a:pPr algn="ctr"/>
            <a:r>
              <a:rPr lang="en-US" altLang="ko-KR" sz="2800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※ </a:t>
            </a:r>
            <a:r>
              <a:rPr lang="ko-KR" altLang="en-US" sz="2800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중등 임용시험 개편방안</a:t>
            </a:r>
            <a:endParaRPr lang="en-US" altLang="ko-KR" sz="28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00034" y="1857364"/>
          <a:ext cx="3786214" cy="3621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9915"/>
                <a:gridCol w="1814228"/>
                <a:gridCol w="1262071"/>
              </a:tblGrid>
              <a:tr h="51350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r>
                        <a:rPr lang="ko-KR" altLang="en-US" sz="2400" dirty="0" smtClean="0">
                          <a:solidFill>
                            <a:schemeClr val="tx1"/>
                          </a:solidFill>
                        </a:rPr>
                        <a:t>년도 임용시험</a:t>
                      </a:r>
                      <a:endParaRPr lang="ko-KR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90000" marB="9000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717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1</a:t>
                      </a:r>
                      <a:r>
                        <a:rPr lang="ko-KR" altLang="en-US" sz="2000" dirty="0" smtClean="0"/>
                        <a:t>차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교육학</a:t>
                      </a:r>
                      <a:r>
                        <a:rPr lang="en-US" altLang="ko-KR" sz="2000" dirty="0" smtClean="0"/>
                        <a:t>(20)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전공</a:t>
                      </a:r>
                      <a:r>
                        <a:rPr lang="en-US" altLang="ko-KR" sz="2000" dirty="0" smtClean="0"/>
                        <a:t>(80)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객관식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</a:tr>
              <a:tr h="6431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</a:t>
                      </a:r>
                      <a:r>
                        <a:rPr lang="ko-KR" altLang="en-US" sz="2000" dirty="0" smtClean="0"/>
                        <a:t>차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전공</a:t>
                      </a:r>
                      <a:r>
                        <a:rPr lang="en-US" altLang="ko-KR" sz="2000" dirty="0" smtClean="0"/>
                        <a:t>(100)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논술형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</a:tr>
              <a:tr h="1643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</a:t>
                      </a:r>
                      <a:r>
                        <a:rPr lang="ko-KR" altLang="en-US" sz="2000" dirty="0" smtClean="0"/>
                        <a:t>차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심층면접</a:t>
                      </a:r>
                      <a:r>
                        <a:rPr lang="en-US" altLang="ko-KR" sz="2000" dirty="0" smtClean="0"/>
                        <a:t>(40)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수업지도안</a:t>
                      </a:r>
                      <a:r>
                        <a:rPr lang="en-US" altLang="ko-KR" sz="2000" dirty="0" smtClean="0"/>
                        <a:t>(20)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수업실연</a:t>
                      </a:r>
                      <a:r>
                        <a:rPr lang="en-US" altLang="ko-KR" sz="2000" dirty="0" smtClean="0"/>
                        <a:t>(40)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실기</a:t>
                      </a:r>
                      <a:r>
                        <a:rPr lang="en-US" altLang="ko-KR" sz="2000" dirty="0" smtClean="0"/>
                        <a:t>·</a:t>
                      </a:r>
                      <a:r>
                        <a:rPr lang="ko-KR" altLang="en-US" sz="2000" dirty="0" smtClean="0"/>
                        <a:t>실험</a:t>
                      </a:r>
                      <a:r>
                        <a:rPr lang="en-US" altLang="ko-KR" sz="2000" dirty="0" smtClean="0"/>
                        <a:t>(*30)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면접</a:t>
                      </a:r>
                      <a:r>
                        <a:rPr lang="en-US" altLang="ko-KR" sz="2000" dirty="0" smtClean="0"/>
                        <a:t>,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실연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4857752" y="1857364"/>
          <a:ext cx="3786214" cy="3643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9915"/>
                <a:gridCol w="1814228"/>
                <a:gridCol w="1262071"/>
              </a:tblGrid>
              <a:tr h="579767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r>
                        <a:rPr lang="ko-KR" altLang="en-US" sz="2400" dirty="0" smtClean="0">
                          <a:solidFill>
                            <a:schemeClr val="tx1"/>
                          </a:solidFill>
                        </a:rPr>
                        <a:t>년도 임용시험</a:t>
                      </a:r>
                      <a:endParaRPr lang="ko-KR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90000" marB="9000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3446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ko-KR" altLang="en-US" sz="2000" dirty="0" smtClean="0">
                          <a:solidFill>
                            <a:schemeClr val="bg1"/>
                          </a:solidFill>
                        </a:rPr>
                        <a:t>차</a:t>
                      </a:r>
                      <a:endParaRPr lang="ko-KR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0000" marB="90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u="sng" dirty="0" smtClean="0">
                          <a:solidFill>
                            <a:schemeClr val="bg1"/>
                          </a:solidFill>
                        </a:rPr>
                        <a:t>교육학</a:t>
                      </a:r>
                      <a:r>
                        <a:rPr lang="en-US" altLang="ko-KR" sz="2000" u="sng" dirty="0" smtClean="0">
                          <a:solidFill>
                            <a:schemeClr val="bg1"/>
                          </a:solidFill>
                        </a:rPr>
                        <a:t>(20)</a:t>
                      </a:r>
                    </a:p>
                  </a:txBody>
                  <a:tcPr marT="90000" marB="90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u="sng" dirty="0" smtClean="0">
                          <a:solidFill>
                            <a:schemeClr val="bg1"/>
                          </a:solidFill>
                        </a:rPr>
                        <a:t>논술형</a:t>
                      </a:r>
                      <a:endParaRPr lang="ko-KR" altLang="en-US" sz="2000" u="sng" dirty="0">
                        <a:solidFill>
                          <a:schemeClr val="bg1"/>
                        </a:solidFill>
                      </a:endParaRPr>
                    </a:p>
                  </a:txBody>
                  <a:tcPr marT="90000" marB="90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6832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/>
                    </a:p>
                  </a:txBody>
                  <a:tcPr marT="90000" marB="90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u="sng" dirty="0" smtClean="0">
                          <a:solidFill>
                            <a:schemeClr val="bg1"/>
                          </a:solidFill>
                        </a:rPr>
                        <a:t>전공</a:t>
                      </a:r>
                      <a:r>
                        <a:rPr lang="en-US" altLang="ko-KR" sz="2000" u="sng" dirty="0" smtClean="0">
                          <a:solidFill>
                            <a:schemeClr val="bg1"/>
                          </a:solidFill>
                        </a:rPr>
                        <a:t>(80)</a:t>
                      </a:r>
                      <a:endParaRPr lang="ko-KR" altLang="en-US" sz="2000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90000" marB="90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u="sng" dirty="0" smtClean="0">
                          <a:solidFill>
                            <a:schemeClr val="bg1"/>
                          </a:solidFill>
                        </a:rPr>
                        <a:t>서답형</a:t>
                      </a:r>
                      <a:endParaRPr lang="ko-KR" altLang="en-US" sz="2000" u="sng" dirty="0">
                        <a:solidFill>
                          <a:schemeClr val="bg1"/>
                        </a:solidFill>
                      </a:endParaRPr>
                    </a:p>
                  </a:txBody>
                  <a:tcPr marT="90000" marB="90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7458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</a:t>
                      </a:r>
                      <a:r>
                        <a:rPr lang="ko-KR" altLang="en-US" sz="2000" dirty="0" smtClean="0"/>
                        <a:t>차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심층면접</a:t>
                      </a:r>
                      <a:r>
                        <a:rPr lang="en-US" altLang="ko-KR" sz="2000" dirty="0" smtClean="0"/>
                        <a:t>(40)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수업지도안</a:t>
                      </a:r>
                      <a:r>
                        <a:rPr lang="en-US" altLang="ko-KR" sz="2000" dirty="0" smtClean="0"/>
                        <a:t>(20)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수업실연</a:t>
                      </a:r>
                      <a:r>
                        <a:rPr lang="en-US" altLang="ko-KR" sz="2000" dirty="0" smtClean="0"/>
                        <a:t>(40)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실기</a:t>
                      </a:r>
                      <a:r>
                        <a:rPr lang="en-US" altLang="ko-KR" sz="2000" dirty="0" smtClean="0"/>
                        <a:t>·</a:t>
                      </a:r>
                      <a:r>
                        <a:rPr lang="ko-KR" altLang="en-US" sz="2000" dirty="0" smtClean="0"/>
                        <a:t>실험</a:t>
                      </a:r>
                      <a:r>
                        <a:rPr lang="en-US" altLang="ko-KR" sz="2000" dirty="0" smtClean="0"/>
                        <a:t>(*30)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면접</a:t>
                      </a:r>
                      <a:r>
                        <a:rPr lang="en-US" altLang="ko-KR" sz="2000" dirty="0" smtClean="0"/>
                        <a:t>,</a:t>
                      </a:r>
                    </a:p>
                    <a:p>
                      <a:pPr algn="ctr" latinLnBrk="1"/>
                      <a:r>
                        <a:rPr lang="ko-KR" altLang="en-US" sz="2000" dirty="0" smtClean="0"/>
                        <a:t>실연</a:t>
                      </a:r>
                      <a:endParaRPr lang="ko-KR" altLang="en-US" sz="2000" dirty="0"/>
                    </a:p>
                  </a:txBody>
                  <a:tcPr marT="90000" marB="90000" anchor="ctr"/>
                </a:tc>
              </a:tr>
            </a:tbl>
          </a:graphicData>
        </a:graphic>
      </p:graphicFrame>
      <p:sp>
        <p:nvSpPr>
          <p:cNvPr id="8" name="오른쪽 화살표 7"/>
          <p:cNvSpPr/>
          <p:nvPr/>
        </p:nvSpPr>
        <p:spPr>
          <a:xfrm>
            <a:off x="4286248" y="3286124"/>
            <a:ext cx="642942" cy="57150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그림 2" descr="11_v0000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AutoShape 4070"/>
          <p:cNvSpPr>
            <a:spLocks noChangeArrowheads="1"/>
          </p:cNvSpPr>
          <p:nvPr/>
        </p:nvSpPr>
        <p:spPr bwMode="auto">
          <a:xfrm>
            <a:off x="179512" y="620688"/>
            <a:ext cx="8640960" cy="642942"/>
          </a:xfrm>
          <a:prstGeom prst="roundRect">
            <a:avLst>
              <a:gd name="adj" fmla="val 12032"/>
            </a:avLst>
          </a:prstGeom>
          <a:gradFill rotWithShape="1"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gamma/>
                  <a:tint val="0"/>
                  <a:invGamma/>
                  <a:alpha val="50000"/>
                </a:srgbClr>
              </a:gs>
            </a:gsLst>
            <a:lin ang="5400000" scaled="1"/>
          </a:gradFill>
          <a:ln w="19050" cap="rnd" algn="ctr">
            <a:noFill/>
            <a:prstDash val="sysDot"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b="1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2014 </a:t>
            </a:r>
            <a:r>
              <a:rPr kumimoji="0" lang="ko-KR" altLang="en-US" sz="3200" b="1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중등임용시험</a:t>
            </a:r>
            <a:r>
              <a:rPr kumimoji="0" lang="en-US" altLang="ko-KR" sz="3200" b="1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(1</a:t>
            </a:r>
            <a:r>
              <a:rPr kumimoji="0" lang="ko-KR" altLang="en-US" sz="3200" b="1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차</a:t>
            </a:r>
            <a:r>
              <a:rPr kumimoji="0" lang="en-US" altLang="ko-KR" sz="3200" b="1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)</a:t>
            </a:r>
            <a:r>
              <a:rPr kumimoji="0" lang="ko-KR" altLang="en-US" sz="3200" b="1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 문항 수 및 배점 구성</a:t>
            </a:r>
            <a:endParaRPr kumimoji="0" lang="en-US" altLang="ko-KR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827584" y="2060849"/>
          <a:ext cx="7488834" cy="3592514"/>
        </p:xfrm>
        <a:graphic>
          <a:graphicData uri="http://schemas.openxmlformats.org/drawingml/2006/table">
            <a:tbl>
              <a:tblPr/>
              <a:tblGrid>
                <a:gridCol w="1512168"/>
                <a:gridCol w="1579644"/>
                <a:gridCol w="1073107"/>
                <a:gridCol w="1177701"/>
                <a:gridCol w="1073107"/>
                <a:gridCol w="1073107"/>
              </a:tblGrid>
              <a:tr h="464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교 시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교시 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: 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교육학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2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교시 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: 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전 공 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A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교시 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: 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전 공 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B 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5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출제 분야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교육학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교과교육학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(25∼35%) </a:t>
                      </a:r>
                      <a:r>
                        <a:rPr lang="en-US" altLang="ko-KR" sz="1400" b="1" dirty="0" smtClean="0">
                          <a:solidFill>
                            <a:srgbClr val="000000"/>
                          </a:solidFill>
                          <a:latin typeface="한양신명조"/>
                        </a:rPr>
                        <a:t>  </a:t>
                      </a:r>
                      <a:r>
                        <a:rPr lang="ko-KR" altLang="en-US" sz="1400" b="1" dirty="0" err="1" smtClean="0">
                          <a:solidFill>
                            <a:srgbClr val="000000"/>
                          </a:solidFill>
                          <a:latin typeface="한양신명조"/>
                        </a:rPr>
                        <a:t>교과내용학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(65∼75%)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51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시험 시간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60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분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(09:00~10:00)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90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분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(10:40∼12:10)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90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분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(12:50∼14:20)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43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문항 유형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논술형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기입형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서술형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서술형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논술형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한양신명조"/>
                        </a:rPr>
                        <a:t>문항수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배점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)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문항 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(20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문항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(30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4∼6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문항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(20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2∼3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문항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(10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2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문항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(20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문항당 배점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20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2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3∼5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3∼5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한양신명조"/>
                        </a:rPr>
                        <a:t>교시별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 </a:t>
                      </a: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한양신명조"/>
                        </a:rPr>
                        <a:t>문항수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배점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문항 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(20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5146" cap="flat" cmpd="dbl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19∼21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문항 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(50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4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4∼5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문항 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(30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점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3"/>
          <p:cNvGrpSpPr>
            <a:grpSpLocks/>
          </p:cNvGrpSpPr>
          <p:nvPr/>
        </p:nvGrpSpPr>
        <p:grpSpPr bwMode="auto">
          <a:xfrm>
            <a:off x="0" y="2276475"/>
            <a:ext cx="9144000" cy="4103688"/>
            <a:chOff x="0" y="260648"/>
            <a:chExt cx="9144000" cy="5328584"/>
          </a:xfrm>
        </p:grpSpPr>
        <p:sp>
          <p:nvSpPr>
            <p:cNvPr id="25" name="자유형 24"/>
            <p:cNvSpPr/>
            <p:nvPr/>
          </p:nvSpPr>
          <p:spPr>
            <a:xfrm rot="10800000">
              <a:off x="0" y="260648"/>
              <a:ext cx="9144000" cy="525643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21528"/>
                <a:gd name="connsiteX1" fmla="*/ 21600 w 21600"/>
                <a:gd name="connsiteY1" fmla="*/ 8305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13390"/>
                <a:gd name="connsiteX1" fmla="*/ 21600 w 21600"/>
                <a:gd name="connsiteY1" fmla="*/ 167 h 13390"/>
                <a:gd name="connsiteX2" fmla="*/ 21600 w 21600"/>
                <a:gd name="connsiteY2" fmla="*/ 5132 h 13390"/>
                <a:gd name="connsiteX3" fmla="*/ 0 w 21600"/>
                <a:gd name="connsiteY3" fmla="*/ 12211 h 13390"/>
                <a:gd name="connsiteX4" fmla="*/ 0 w 21600"/>
                <a:gd name="connsiteY4" fmla="*/ 0 h 13390"/>
                <a:gd name="connsiteX0" fmla="*/ 0 w 21600"/>
                <a:gd name="connsiteY0" fmla="*/ 0 h 13390"/>
                <a:gd name="connsiteX1" fmla="*/ 21600 w 21600"/>
                <a:gd name="connsiteY1" fmla="*/ 1171 h 13390"/>
                <a:gd name="connsiteX2" fmla="*/ 21600 w 21600"/>
                <a:gd name="connsiteY2" fmla="*/ 5132 h 13390"/>
                <a:gd name="connsiteX3" fmla="*/ 0 w 21600"/>
                <a:gd name="connsiteY3" fmla="*/ 12211 h 13390"/>
                <a:gd name="connsiteX4" fmla="*/ 0 w 21600"/>
                <a:gd name="connsiteY4" fmla="*/ 0 h 13390"/>
                <a:gd name="connsiteX0" fmla="*/ 0 w 21600"/>
                <a:gd name="connsiteY0" fmla="*/ 168 h 12219"/>
                <a:gd name="connsiteX1" fmla="*/ 21600 w 21600"/>
                <a:gd name="connsiteY1" fmla="*/ 0 h 12219"/>
                <a:gd name="connsiteX2" fmla="*/ 21600 w 21600"/>
                <a:gd name="connsiteY2" fmla="*/ 3961 h 12219"/>
                <a:gd name="connsiteX3" fmla="*/ 0 w 21600"/>
                <a:gd name="connsiteY3" fmla="*/ 11040 h 12219"/>
                <a:gd name="connsiteX4" fmla="*/ 0 w 21600"/>
                <a:gd name="connsiteY4" fmla="*/ 168 h 12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219">
                  <a:moveTo>
                    <a:pt x="0" y="168"/>
                  </a:moveTo>
                  <a:lnTo>
                    <a:pt x="21600" y="0"/>
                  </a:lnTo>
                  <a:lnTo>
                    <a:pt x="21600" y="3961"/>
                  </a:lnTo>
                  <a:cubicBezTo>
                    <a:pt x="10543" y="3426"/>
                    <a:pt x="11032" y="12219"/>
                    <a:pt x="0" y="11040"/>
                  </a:cubicBezTo>
                  <a:lnTo>
                    <a:pt x="0" y="168"/>
                  </a:lnTo>
                  <a:close/>
                </a:path>
              </a:pathLst>
            </a:custGeom>
            <a:solidFill>
              <a:schemeClr val="bg1">
                <a:lumMod val="85000"/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 rot="10800000">
              <a:off x="0" y="260648"/>
              <a:ext cx="9144000" cy="525643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087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9244 h 23702"/>
                <a:gd name="connsiteX2" fmla="*/ 21600 w 21600"/>
                <a:gd name="connsiteY2" fmla="*/ 13087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14641"/>
                <a:gd name="connsiteX1" fmla="*/ 21600 w 21600"/>
                <a:gd name="connsiteY1" fmla="*/ 183 h 14641"/>
                <a:gd name="connsiteX2" fmla="*/ 21600 w 21600"/>
                <a:gd name="connsiteY2" fmla="*/ 4026 h 14641"/>
                <a:gd name="connsiteX3" fmla="*/ 0 w 21600"/>
                <a:gd name="connsiteY3" fmla="*/ 12025 h 14641"/>
                <a:gd name="connsiteX4" fmla="*/ 0 w 21600"/>
                <a:gd name="connsiteY4" fmla="*/ 0 h 14641"/>
                <a:gd name="connsiteX0" fmla="*/ 0 w 21600"/>
                <a:gd name="connsiteY0" fmla="*/ 0 h 14641"/>
                <a:gd name="connsiteX1" fmla="*/ 21600 w 21600"/>
                <a:gd name="connsiteY1" fmla="*/ 1281 h 14641"/>
                <a:gd name="connsiteX2" fmla="*/ 21600 w 21600"/>
                <a:gd name="connsiteY2" fmla="*/ 4026 h 14641"/>
                <a:gd name="connsiteX3" fmla="*/ 0 w 21600"/>
                <a:gd name="connsiteY3" fmla="*/ 12025 h 14641"/>
                <a:gd name="connsiteX4" fmla="*/ 0 w 21600"/>
                <a:gd name="connsiteY4" fmla="*/ 0 h 14641"/>
                <a:gd name="connsiteX0" fmla="*/ 0 w 21600"/>
                <a:gd name="connsiteY0" fmla="*/ 183 h 13360"/>
                <a:gd name="connsiteX1" fmla="*/ 21600 w 21600"/>
                <a:gd name="connsiteY1" fmla="*/ 0 h 13360"/>
                <a:gd name="connsiteX2" fmla="*/ 21600 w 21600"/>
                <a:gd name="connsiteY2" fmla="*/ 2745 h 13360"/>
                <a:gd name="connsiteX3" fmla="*/ 0 w 21600"/>
                <a:gd name="connsiteY3" fmla="*/ 10744 h 13360"/>
                <a:gd name="connsiteX4" fmla="*/ 0 w 21600"/>
                <a:gd name="connsiteY4" fmla="*/ 183 h 1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3360">
                  <a:moveTo>
                    <a:pt x="0" y="183"/>
                  </a:moveTo>
                  <a:lnTo>
                    <a:pt x="21600" y="0"/>
                  </a:lnTo>
                  <a:lnTo>
                    <a:pt x="21600" y="2745"/>
                  </a:lnTo>
                  <a:cubicBezTo>
                    <a:pt x="10598" y="2640"/>
                    <a:pt x="10913" y="13360"/>
                    <a:pt x="0" y="10744"/>
                  </a:cubicBezTo>
                  <a:lnTo>
                    <a:pt x="0" y="183"/>
                  </a:lnTo>
                  <a:close/>
                </a:path>
              </a:pathLst>
            </a:custGeom>
            <a:solidFill>
              <a:schemeClr val="bg1">
                <a:lumMod val="65000"/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7" name="자유형 26"/>
            <p:cNvSpPr/>
            <p:nvPr/>
          </p:nvSpPr>
          <p:spPr>
            <a:xfrm rot="10800000">
              <a:off x="0" y="2373530"/>
              <a:ext cx="9144000" cy="307140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2669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12936"/>
                <a:gd name="connsiteX1" fmla="*/ 21600 w 21600"/>
                <a:gd name="connsiteY1" fmla="*/ 255 h 12936"/>
                <a:gd name="connsiteX2" fmla="*/ 21600 w 21600"/>
                <a:gd name="connsiteY2" fmla="*/ 4248 h 12936"/>
                <a:gd name="connsiteX3" fmla="*/ 0 w 21600"/>
                <a:gd name="connsiteY3" fmla="*/ 9186 h 12936"/>
                <a:gd name="connsiteX4" fmla="*/ 0 w 21600"/>
                <a:gd name="connsiteY4" fmla="*/ 0 h 12936"/>
                <a:gd name="connsiteX0" fmla="*/ 0 w 21600"/>
                <a:gd name="connsiteY0" fmla="*/ 0 h 12936"/>
                <a:gd name="connsiteX1" fmla="*/ 21600 w 21600"/>
                <a:gd name="connsiteY1" fmla="*/ 1787 h 12936"/>
                <a:gd name="connsiteX2" fmla="*/ 21600 w 21600"/>
                <a:gd name="connsiteY2" fmla="*/ 4248 h 12936"/>
                <a:gd name="connsiteX3" fmla="*/ 0 w 21600"/>
                <a:gd name="connsiteY3" fmla="*/ 9186 h 12936"/>
                <a:gd name="connsiteX4" fmla="*/ 0 w 21600"/>
                <a:gd name="connsiteY4" fmla="*/ 0 h 12936"/>
                <a:gd name="connsiteX0" fmla="*/ 0 w 21600"/>
                <a:gd name="connsiteY0" fmla="*/ 255 h 11149"/>
                <a:gd name="connsiteX1" fmla="*/ 21600 w 21600"/>
                <a:gd name="connsiteY1" fmla="*/ 0 h 11149"/>
                <a:gd name="connsiteX2" fmla="*/ 21600 w 21600"/>
                <a:gd name="connsiteY2" fmla="*/ 2461 h 11149"/>
                <a:gd name="connsiteX3" fmla="*/ 0 w 21600"/>
                <a:gd name="connsiteY3" fmla="*/ 7399 h 11149"/>
                <a:gd name="connsiteX4" fmla="*/ 0 w 21600"/>
                <a:gd name="connsiteY4" fmla="*/ 255 h 11149"/>
                <a:gd name="connsiteX0" fmla="*/ 0 w 21600"/>
                <a:gd name="connsiteY0" fmla="*/ 0 h 10894"/>
                <a:gd name="connsiteX1" fmla="*/ 21600 w 21600"/>
                <a:gd name="connsiteY1" fmla="*/ 0 h 10894"/>
                <a:gd name="connsiteX2" fmla="*/ 21600 w 21600"/>
                <a:gd name="connsiteY2" fmla="*/ 2206 h 10894"/>
                <a:gd name="connsiteX3" fmla="*/ 0 w 21600"/>
                <a:gd name="connsiteY3" fmla="*/ 7144 h 10894"/>
                <a:gd name="connsiteX4" fmla="*/ 0 w 21600"/>
                <a:gd name="connsiteY4" fmla="*/ 0 h 10894"/>
                <a:gd name="connsiteX0" fmla="*/ 0 w 21600"/>
                <a:gd name="connsiteY0" fmla="*/ 256 h 10894"/>
                <a:gd name="connsiteX1" fmla="*/ 21600 w 21600"/>
                <a:gd name="connsiteY1" fmla="*/ 0 h 10894"/>
                <a:gd name="connsiteX2" fmla="*/ 21600 w 21600"/>
                <a:gd name="connsiteY2" fmla="*/ 2206 h 10894"/>
                <a:gd name="connsiteX3" fmla="*/ 0 w 21600"/>
                <a:gd name="connsiteY3" fmla="*/ 7144 h 10894"/>
                <a:gd name="connsiteX4" fmla="*/ 0 w 21600"/>
                <a:gd name="connsiteY4" fmla="*/ 256 h 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894">
                  <a:moveTo>
                    <a:pt x="0" y="256"/>
                  </a:moveTo>
                  <a:lnTo>
                    <a:pt x="21600" y="0"/>
                  </a:lnTo>
                  <a:lnTo>
                    <a:pt x="21600" y="2206"/>
                  </a:lnTo>
                  <a:cubicBezTo>
                    <a:pt x="10588" y="1489"/>
                    <a:pt x="10800" y="10894"/>
                    <a:pt x="0" y="7144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chemeClr val="accent1">
                <a:lumMod val="75000"/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8" name="자유형 27"/>
            <p:cNvSpPr/>
            <p:nvPr/>
          </p:nvSpPr>
          <p:spPr>
            <a:xfrm rot="10800000">
              <a:off x="0" y="2505456"/>
              <a:ext cx="9144000" cy="2939482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291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12700"/>
                <a:gd name="connsiteX1" fmla="*/ 21600 w 21600"/>
                <a:gd name="connsiteY1" fmla="*/ 260 h 12700"/>
                <a:gd name="connsiteX2" fmla="*/ 21600 w 21600"/>
                <a:gd name="connsiteY2" fmla="*/ 4012 h 12700"/>
                <a:gd name="connsiteX3" fmla="*/ 0 w 21600"/>
                <a:gd name="connsiteY3" fmla="*/ 8950 h 12700"/>
                <a:gd name="connsiteX4" fmla="*/ 0 w 21600"/>
                <a:gd name="connsiteY4" fmla="*/ 0 h 12700"/>
                <a:gd name="connsiteX0" fmla="*/ 0 w 21600"/>
                <a:gd name="connsiteY0" fmla="*/ 0 h 12700"/>
                <a:gd name="connsiteX1" fmla="*/ 21600 w 21600"/>
                <a:gd name="connsiteY1" fmla="*/ 1821 h 12700"/>
                <a:gd name="connsiteX2" fmla="*/ 21600 w 21600"/>
                <a:gd name="connsiteY2" fmla="*/ 4012 h 12700"/>
                <a:gd name="connsiteX3" fmla="*/ 0 w 21600"/>
                <a:gd name="connsiteY3" fmla="*/ 8950 h 12700"/>
                <a:gd name="connsiteX4" fmla="*/ 0 w 21600"/>
                <a:gd name="connsiteY4" fmla="*/ 0 h 12700"/>
                <a:gd name="connsiteX0" fmla="*/ 0 w 21600"/>
                <a:gd name="connsiteY0" fmla="*/ 260 h 10879"/>
                <a:gd name="connsiteX1" fmla="*/ 21600 w 21600"/>
                <a:gd name="connsiteY1" fmla="*/ 0 h 10879"/>
                <a:gd name="connsiteX2" fmla="*/ 21600 w 21600"/>
                <a:gd name="connsiteY2" fmla="*/ 2191 h 10879"/>
                <a:gd name="connsiteX3" fmla="*/ 0 w 21600"/>
                <a:gd name="connsiteY3" fmla="*/ 7129 h 10879"/>
                <a:gd name="connsiteX4" fmla="*/ 0 w 21600"/>
                <a:gd name="connsiteY4" fmla="*/ 260 h 10879"/>
                <a:gd name="connsiteX0" fmla="*/ 0 w 21600"/>
                <a:gd name="connsiteY0" fmla="*/ 0 h 10619"/>
                <a:gd name="connsiteX1" fmla="*/ 21600 w 21600"/>
                <a:gd name="connsiteY1" fmla="*/ 0 h 10619"/>
                <a:gd name="connsiteX2" fmla="*/ 21600 w 21600"/>
                <a:gd name="connsiteY2" fmla="*/ 1931 h 10619"/>
                <a:gd name="connsiteX3" fmla="*/ 0 w 21600"/>
                <a:gd name="connsiteY3" fmla="*/ 6869 h 10619"/>
                <a:gd name="connsiteX4" fmla="*/ 0 w 21600"/>
                <a:gd name="connsiteY4" fmla="*/ 0 h 10619"/>
                <a:gd name="connsiteX0" fmla="*/ 0 w 21600"/>
                <a:gd name="connsiteY0" fmla="*/ 261 h 10619"/>
                <a:gd name="connsiteX1" fmla="*/ 21600 w 21600"/>
                <a:gd name="connsiteY1" fmla="*/ 0 h 10619"/>
                <a:gd name="connsiteX2" fmla="*/ 21600 w 21600"/>
                <a:gd name="connsiteY2" fmla="*/ 1931 h 10619"/>
                <a:gd name="connsiteX3" fmla="*/ 0 w 21600"/>
                <a:gd name="connsiteY3" fmla="*/ 6869 h 10619"/>
                <a:gd name="connsiteX4" fmla="*/ 0 w 21600"/>
                <a:gd name="connsiteY4" fmla="*/ 261 h 10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619">
                  <a:moveTo>
                    <a:pt x="0" y="261"/>
                  </a:moveTo>
                  <a:lnTo>
                    <a:pt x="21600" y="0"/>
                  </a:lnTo>
                  <a:lnTo>
                    <a:pt x="21600" y="1931"/>
                  </a:lnTo>
                  <a:cubicBezTo>
                    <a:pt x="10588" y="1214"/>
                    <a:pt x="10800" y="10619"/>
                    <a:pt x="0" y="6869"/>
                  </a:cubicBezTo>
                  <a:lnTo>
                    <a:pt x="0" y="261"/>
                  </a:lnTo>
                  <a:close/>
                </a:path>
              </a:pathLst>
            </a:custGeom>
            <a:solidFill>
              <a:schemeClr val="accent1">
                <a:lumMod val="75000"/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10800000">
              <a:off x="0" y="3193946"/>
              <a:ext cx="9144000" cy="232313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4312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11326"/>
                <a:gd name="connsiteX1" fmla="*/ 21600 w 21600"/>
                <a:gd name="connsiteY1" fmla="*/ 288 h 11326"/>
                <a:gd name="connsiteX2" fmla="*/ 21600 w 21600"/>
                <a:gd name="connsiteY2" fmla="*/ 3298 h 11326"/>
                <a:gd name="connsiteX3" fmla="*/ 0 w 21600"/>
                <a:gd name="connsiteY3" fmla="*/ 7576 h 11326"/>
                <a:gd name="connsiteX4" fmla="*/ 0 w 21600"/>
                <a:gd name="connsiteY4" fmla="*/ 0 h 11326"/>
                <a:gd name="connsiteX0" fmla="*/ 0 w 21600"/>
                <a:gd name="connsiteY0" fmla="*/ 0 h 11326"/>
                <a:gd name="connsiteX1" fmla="*/ 21600 w 21600"/>
                <a:gd name="connsiteY1" fmla="*/ 2019 h 11326"/>
                <a:gd name="connsiteX2" fmla="*/ 21600 w 21600"/>
                <a:gd name="connsiteY2" fmla="*/ 3298 h 11326"/>
                <a:gd name="connsiteX3" fmla="*/ 0 w 21600"/>
                <a:gd name="connsiteY3" fmla="*/ 7576 h 11326"/>
                <a:gd name="connsiteX4" fmla="*/ 0 w 21600"/>
                <a:gd name="connsiteY4" fmla="*/ 0 h 11326"/>
                <a:gd name="connsiteX0" fmla="*/ 0 w 21600"/>
                <a:gd name="connsiteY0" fmla="*/ 289 h 9307"/>
                <a:gd name="connsiteX1" fmla="*/ 21600 w 21600"/>
                <a:gd name="connsiteY1" fmla="*/ 0 h 9307"/>
                <a:gd name="connsiteX2" fmla="*/ 21600 w 21600"/>
                <a:gd name="connsiteY2" fmla="*/ 1279 h 9307"/>
                <a:gd name="connsiteX3" fmla="*/ 0 w 21600"/>
                <a:gd name="connsiteY3" fmla="*/ 5557 h 9307"/>
                <a:gd name="connsiteX4" fmla="*/ 0 w 21600"/>
                <a:gd name="connsiteY4" fmla="*/ 289 h 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9307">
                  <a:moveTo>
                    <a:pt x="0" y="289"/>
                  </a:moveTo>
                  <a:lnTo>
                    <a:pt x="21600" y="0"/>
                  </a:lnTo>
                  <a:lnTo>
                    <a:pt x="21600" y="1279"/>
                  </a:lnTo>
                  <a:cubicBezTo>
                    <a:pt x="10643" y="670"/>
                    <a:pt x="10800" y="9307"/>
                    <a:pt x="0" y="5557"/>
                  </a:cubicBezTo>
                  <a:lnTo>
                    <a:pt x="0" y="289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10800000">
              <a:off x="0" y="2958953"/>
              <a:ext cx="9144000" cy="2485985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380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11829"/>
                <a:gd name="connsiteX1" fmla="*/ 21600 w 21600"/>
                <a:gd name="connsiteY1" fmla="*/ 279 h 11829"/>
                <a:gd name="connsiteX2" fmla="*/ 21600 w 21600"/>
                <a:gd name="connsiteY2" fmla="*/ 3801 h 11829"/>
                <a:gd name="connsiteX3" fmla="*/ 0 w 21600"/>
                <a:gd name="connsiteY3" fmla="*/ 8079 h 11829"/>
                <a:gd name="connsiteX4" fmla="*/ 0 w 21600"/>
                <a:gd name="connsiteY4" fmla="*/ 0 h 11829"/>
                <a:gd name="connsiteX0" fmla="*/ 0 w 21600"/>
                <a:gd name="connsiteY0" fmla="*/ 0 h 11829"/>
                <a:gd name="connsiteX1" fmla="*/ 21600 w 21600"/>
                <a:gd name="connsiteY1" fmla="*/ 2225 h 11829"/>
                <a:gd name="connsiteX2" fmla="*/ 21600 w 21600"/>
                <a:gd name="connsiteY2" fmla="*/ 3801 h 11829"/>
                <a:gd name="connsiteX3" fmla="*/ 0 w 21600"/>
                <a:gd name="connsiteY3" fmla="*/ 8079 h 11829"/>
                <a:gd name="connsiteX4" fmla="*/ 0 w 21600"/>
                <a:gd name="connsiteY4" fmla="*/ 0 h 11829"/>
                <a:gd name="connsiteX0" fmla="*/ 0 w 21600"/>
                <a:gd name="connsiteY0" fmla="*/ 556 h 9604"/>
                <a:gd name="connsiteX1" fmla="*/ 21600 w 21600"/>
                <a:gd name="connsiteY1" fmla="*/ 0 h 9604"/>
                <a:gd name="connsiteX2" fmla="*/ 21600 w 21600"/>
                <a:gd name="connsiteY2" fmla="*/ 1576 h 9604"/>
                <a:gd name="connsiteX3" fmla="*/ 0 w 21600"/>
                <a:gd name="connsiteY3" fmla="*/ 5854 h 9604"/>
                <a:gd name="connsiteX4" fmla="*/ 0 w 21600"/>
                <a:gd name="connsiteY4" fmla="*/ 556 h 9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9604">
                  <a:moveTo>
                    <a:pt x="0" y="556"/>
                  </a:moveTo>
                  <a:lnTo>
                    <a:pt x="21600" y="0"/>
                  </a:lnTo>
                  <a:lnTo>
                    <a:pt x="21600" y="1576"/>
                  </a:lnTo>
                  <a:cubicBezTo>
                    <a:pt x="10643" y="967"/>
                    <a:pt x="10800" y="9604"/>
                    <a:pt x="0" y="5854"/>
                  </a:cubicBezTo>
                  <a:lnTo>
                    <a:pt x="0" y="556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 rot="10800000">
              <a:off x="0" y="3933969"/>
              <a:ext cx="9144000" cy="165526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1543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8803"/>
                <a:gd name="connsiteX1" fmla="*/ 21600 w 21600"/>
                <a:gd name="connsiteY1" fmla="*/ 311 h 8803"/>
                <a:gd name="connsiteX2" fmla="*/ 21600 w 21600"/>
                <a:gd name="connsiteY2" fmla="*/ 2203 h 8803"/>
                <a:gd name="connsiteX3" fmla="*/ 0 w 21600"/>
                <a:gd name="connsiteY3" fmla="*/ 5053 h 8803"/>
                <a:gd name="connsiteX4" fmla="*/ 0 w 21600"/>
                <a:gd name="connsiteY4" fmla="*/ 0 h 8803"/>
                <a:gd name="connsiteX0" fmla="*/ 0 w 10000"/>
                <a:gd name="connsiteY0" fmla="*/ 0 h 10000"/>
                <a:gd name="connsiteX1" fmla="*/ 10000 w 10000"/>
                <a:gd name="connsiteY1" fmla="*/ 2229 h 10000"/>
                <a:gd name="connsiteX2" fmla="*/ 10000 w 10000"/>
                <a:gd name="connsiteY2" fmla="*/ 2503 h 10000"/>
                <a:gd name="connsiteX3" fmla="*/ 0 w 10000"/>
                <a:gd name="connsiteY3" fmla="*/ 5740 h 10000"/>
                <a:gd name="connsiteX4" fmla="*/ 0 w 10000"/>
                <a:gd name="connsiteY4" fmla="*/ 0 h 10000"/>
                <a:gd name="connsiteX0" fmla="*/ 0 w 10000"/>
                <a:gd name="connsiteY0" fmla="*/ 353 h 7771"/>
                <a:gd name="connsiteX1" fmla="*/ 10000 w 10000"/>
                <a:gd name="connsiteY1" fmla="*/ 0 h 7771"/>
                <a:gd name="connsiteX2" fmla="*/ 10000 w 10000"/>
                <a:gd name="connsiteY2" fmla="*/ 274 h 7771"/>
                <a:gd name="connsiteX3" fmla="*/ 0 w 10000"/>
                <a:gd name="connsiteY3" fmla="*/ 3511 h 7771"/>
                <a:gd name="connsiteX4" fmla="*/ 0 w 10000"/>
                <a:gd name="connsiteY4" fmla="*/ 353 h 7771"/>
                <a:gd name="connsiteX0" fmla="*/ 0 w 10000"/>
                <a:gd name="connsiteY0" fmla="*/ 454 h 10000"/>
                <a:gd name="connsiteX1" fmla="*/ 10000 w 10000"/>
                <a:gd name="connsiteY1" fmla="*/ 0 h 10000"/>
                <a:gd name="connsiteX2" fmla="*/ 10000 w 10000"/>
                <a:gd name="connsiteY2" fmla="*/ 353 h 10000"/>
                <a:gd name="connsiteX3" fmla="*/ 0 w 10000"/>
                <a:gd name="connsiteY3" fmla="*/ 4518 h 10000"/>
                <a:gd name="connsiteX4" fmla="*/ 0 w 10000"/>
                <a:gd name="connsiteY4" fmla="*/ 454 h 10000"/>
                <a:gd name="connsiteX0" fmla="*/ 0 w 10000"/>
                <a:gd name="connsiteY0" fmla="*/ 909 h 10455"/>
                <a:gd name="connsiteX1" fmla="*/ 10000 w 10000"/>
                <a:gd name="connsiteY1" fmla="*/ 0 h 10455"/>
                <a:gd name="connsiteX2" fmla="*/ 10000 w 10000"/>
                <a:gd name="connsiteY2" fmla="*/ 808 h 10455"/>
                <a:gd name="connsiteX3" fmla="*/ 0 w 10000"/>
                <a:gd name="connsiteY3" fmla="*/ 4973 h 10455"/>
                <a:gd name="connsiteX4" fmla="*/ 0 w 10000"/>
                <a:gd name="connsiteY4" fmla="*/ 909 h 10455"/>
                <a:gd name="connsiteX0" fmla="*/ 0 w 10000"/>
                <a:gd name="connsiteY0" fmla="*/ 0 h 10455"/>
                <a:gd name="connsiteX1" fmla="*/ 10000 w 10000"/>
                <a:gd name="connsiteY1" fmla="*/ 0 h 10455"/>
                <a:gd name="connsiteX2" fmla="*/ 10000 w 10000"/>
                <a:gd name="connsiteY2" fmla="*/ 808 h 10455"/>
                <a:gd name="connsiteX3" fmla="*/ 0 w 10000"/>
                <a:gd name="connsiteY3" fmla="*/ 4973 h 10455"/>
                <a:gd name="connsiteX4" fmla="*/ 0 w 10000"/>
                <a:gd name="connsiteY4" fmla="*/ 0 h 10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455">
                  <a:moveTo>
                    <a:pt x="0" y="0"/>
                  </a:moveTo>
                  <a:lnTo>
                    <a:pt x="10000" y="0"/>
                  </a:lnTo>
                  <a:lnTo>
                    <a:pt x="10000" y="808"/>
                  </a:lnTo>
                  <a:cubicBezTo>
                    <a:pt x="5000" y="808"/>
                    <a:pt x="5000" y="10455"/>
                    <a:pt x="0" y="49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476375" y="1446213"/>
            <a:ext cx="561657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800" b="1" dirty="0">
                <a:solidFill>
                  <a:schemeClr val="tx2"/>
                </a:solidFill>
                <a:latin typeface="+mj-lt"/>
                <a:ea typeface="+mn-ea"/>
              </a:rPr>
              <a:t>교육학 논술의 이해</a:t>
            </a:r>
            <a:r>
              <a:rPr kumimoji="0" lang="en-US" altLang="ko-KR" sz="4800" b="1" dirty="0">
                <a:solidFill>
                  <a:schemeClr val="tx2"/>
                </a:solidFill>
                <a:latin typeface="+mj-lt"/>
                <a:ea typeface="+mn-ea"/>
              </a:rPr>
              <a:t> </a:t>
            </a:r>
            <a:endParaRPr kumimoji="0" lang="ko-KR" altLang="en-US" sz="7200" b="1" dirty="0">
              <a:solidFill>
                <a:schemeClr val="tx2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내용 개체 틀 2"/>
          <p:cNvSpPr txBox="1">
            <a:spLocks/>
          </p:cNvSpPr>
          <p:nvPr/>
        </p:nvSpPr>
        <p:spPr bwMode="auto">
          <a:xfrm>
            <a:off x="527050" y="1825625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ko-KR" altLang="en-US" sz="2400" b="1" dirty="0">
                <a:latin typeface="맑은 고딕" pitchFamily="50" charset="-127"/>
                <a:ea typeface="맑은 고딕" pitchFamily="50" charset="-127"/>
              </a:rPr>
              <a:t>논술의 의미</a:t>
            </a:r>
            <a:endParaRPr kumimoji="0" lang="en-US" altLang="ko-KR" sz="2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315" name="직사각형 3"/>
          <p:cNvSpPr>
            <a:spLocks noChangeArrowheads="1"/>
          </p:cNvSpPr>
          <p:nvPr/>
        </p:nvSpPr>
        <p:spPr bwMode="auto">
          <a:xfrm>
            <a:off x="1449388" y="2492375"/>
            <a:ext cx="642937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논술은 단순하게 논</a:t>
            </a:r>
            <a:r>
              <a:rPr kumimoji="0" lang="en-US" altLang="ko-KR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(</a:t>
            </a:r>
            <a:r>
              <a:rPr kumimoji="0" lang="ko-KR" altLang="en-US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論</a:t>
            </a:r>
            <a:r>
              <a:rPr kumimoji="0" lang="en-US" altLang="ko-KR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)</a:t>
            </a:r>
            <a:r>
              <a:rPr kumimoji="0" lang="ko-KR" altLang="en-US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하고 술</a:t>
            </a:r>
            <a:r>
              <a:rPr kumimoji="0" lang="en-US" altLang="ko-KR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(</a:t>
            </a:r>
            <a:r>
              <a:rPr kumimoji="0" lang="ko-KR" altLang="en-US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述</a:t>
            </a:r>
            <a:r>
              <a:rPr kumimoji="0" lang="en-US" altLang="ko-KR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)</a:t>
            </a:r>
            <a:r>
              <a:rPr kumimoji="0" lang="ko-KR" altLang="en-US" sz="23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하는 것 의미</a:t>
            </a:r>
            <a:endParaRPr kumimoji="0" lang="en-US" altLang="ko-KR" sz="23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357652">
            <a:off x="5676900" y="3324225"/>
            <a:ext cx="711200" cy="1014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6000" b="1" dirty="0">
                <a:solidFill>
                  <a:schemeClr val="accent2">
                    <a:lumMod val="75000"/>
                  </a:schemeClr>
                </a:solidFill>
                <a:latin typeface="돋움" pitchFamily="50" charset="-127"/>
                <a:ea typeface="돋움" pitchFamily="50" charset="-127"/>
              </a:rPr>
              <a:t>?</a:t>
            </a:r>
            <a:endParaRPr kumimoji="0" lang="ko-KR" altLang="en-US" sz="6000" b="1" dirty="0">
              <a:solidFill>
                <a:schemeClr val="accent2">
                  <a:lumMod val="7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2" name="그룹 9"/>
          <p:cNvGrpSpPr>
            <a:grpSpLocks/>
          </p:cNvGrpSpPr>
          <p:nvPr/>
        </p:nvGrpSpPr>
        <p:grpSpPr bwMode="auto">
          <a:xfrm>
            <a:off x="3348038" y="3789363"/>
            <a:ext cx="2647950" cy="3068637"/>
            <a:chOff x="6300192" y="3789040"/>
            <a:chExt cx="2647704" cy="3068960"/>
          </a:xfrm>
        </p:grpSpPr>
        <p:sp>
          <p:nvSpPr>
            <p:cNvPr id="11" name="자유형 10"/>
            <p:cNvSpPr/>
            <p:nvPr/>
          </p:nvSpPr>
          <p:spPr>
            <a:xfrm>
              <a:off x="6300192" y="5417986"/>
              <a:ext cx="2641355" cy="1440014"/>
            </a:xfrm>
            <a:custGeom>
              <a:avLst/>
              <a:gdLst>
                <a:gd name="connsiteX0" fmla="*/ 993113 w 3078145"/>
                <a:gd name="connsiteY0" fmla="*/ 5024 h 1502229"/>
                <a:gd name="connsiteX1" fmla="*/ 591179 w 3078145"/>
                <a:gd name="connsiteY1" fmla="*/ 45218 h 1502229"/>
                <a:gd name="connsiteX2" fmla="*/ 289728 w 3078145"/>
                <a:gd name="connsiteY2" fmla="*/ 276330 h 1502229"/>
                <a:gd name="connsiteX3" fmla="*/ 128954 w 3078145"/>
                <a:gd name="connsiteY3" fmla="*/ 638071 h 1502229"/>
                <a:gd name="connsiteX4" fmla="*/ 58616 w 3078145"/>
                <a:gd name="connsiteY4" fmla="*/ 889279 h 1502229"/>
                <a:gd name="connsiteX5" fmla="*/ 8374 w 3078145"/>
                <a:gd name="connsiteY5" fmla="*/ 1170633 h 1502229"/>
                <a:gd name="connsiteX6" fmla="*/ 8374 w 3078145"/>
                <a:gd name="connsiteY6" fmla="*/ 1431890 h 1502229"/>
                <a:gd name="connsiteX7" fmla="*/ 8374 w 3078145"/>
                <a:gd name="connsiteY7" fmla="*/ 1431890 h 1502229"/>
                <a:gd name="connsiteX8" fmla="*/ 2641042 w 3078145"/>
                <a:gd name="connsiteY8" fmla="*/ 1441939 h 1502229"/>
                <a:gd name="connsiteX9" fmla="*/ 2630994 w 3078145"/>
                <a:gd name="connsiteY9" fmla="*/ 1441939 h 1502229"/>
                <a:gd name="connsiteX10" fmla="*/ 2630994 w 3078145"/>
                <a:gd name="connsiteY10" fmla="*/ 1080198 h 1502229"/>
                <a:gd name="connsiteX11" fmla="*/ 2630994 w 3078145"/>
                <a:gd name="connsiteY11" fmla="*/ 1080198 h 1502229"/>
                <a:gd name="connsiteX12" fmla="*/ 2641042 w 3078145"/>
                <a:gd name="connsiteY12" fmla="*/ 1080198 h 1502229"/>
                <a:gd name="connsiteX0" fmla="*/ 993113 w 3078145"/>
                <a:gd name="connsiteY0" fmla="*/ 5024 h 1537398"/>
                <a:gd name="connsiteX1" fmla="*/ 591179 w 3078145"/>
                <a:gd name="connsiteY1" fmla="*/ 45218 h 1537398"/>
                <a:gd name="connsiteX2" fmla="*/ 289728 w 3078145"/>
                <a:gd name="connsiteY2" fmla="*/ 276330 h 1537398"/>
                <a:gd name="connsiteX3" fmla="*/ 128954 w 3078145"/>
                <a:gd name="connsiteY3" fmla="*/ 638071 h 1537398"/>
                <a:gd name="connsiteX4" fmla="*/ 58616 w 3078145"/>
                <a:gd name="connsiteY4" fmla="*/ 889279 h 1537398"/>
                <a:gd name="connsiteX5" fmla="*/ 8374 w 3078145"/>
                <a:gd name="connsiteY5" fmla="*/ 1170633 h 1537398"/>
                <a:gd name="connsiteX6" fmla="*/ 8374 w 3078145"/>
                <a:gd name="connsiteY6" fmla="*/ 1431890 h 1537398"/>
                <a:gd name="connsiteX7" fmla="*/ 8374 w 3078145"/>
                <a:gd name="connsiteY7" fmla="*/ 1431890 h 1537398"/>
                <a:gd name="connsiteX8" fmla="*/ 2641042 w 3078145"/>
                <a:gd name="connsiteY8" fmla="*/ 1441939 h 1537398"/>
                <a:gd name="connsiteX9" fmla="*/ 2649110 w 3078145"/>
                <a:gd name="connsiteY9" fmla="*/ 1477108 h 1537398"/>
                <a:gd name="connsiteX10" fmla="*/ 2630994 w 3078145"/>
                <a:gd name="connsiteY10" fmla="*/ 1080198 h 1537398"/>
                <a:gd name="connsiteX11" fmla="*/ 2630994 w 3078145"/>
                <a:gd name="connsiteY11" fmla="*/ 1080198 h 1537398"/>
                <a:gd name="connsiteX12" fmla="*/ 2641042 w 3078145"/>
                <a:gd name="connsiteY12" fmla="*/ 1080198 h 1537398"/>
                <a:gd name="connsiteX0" fmla="*/ 993113 w 3078145"/>
                <a:gd name="connsiteY0" fmla="*/ 5024 h 1492180"/>
                <a:gd name="connsiteX1" fmla="*/ 591179 w 3078145"/>
                <a:gd name="connsiteY1" fmla="*/ 45218 h 1492180"/>
                <a:gd name="connsiteX2" fmla="*/ 289728 w 3078145"/>
                <a:gd name="connsiteY2" fmla="*/ 276330 h 1492180"/>
                <a:gd name="connsiteX3" fmla="*/ 128954 w 3078145"/>
                <a:gd name="connsiteY3" fmla="*/ 638071 h 1492180"/>
                <a:gd name="connsiteX4" fmla="*/ 58616 w 3078145"/>
                <a:gd name="connsiteY4" fmla="*/ 889279 h 1492180"/>
                <a:gd name="connsiteX5" fmla="*/ 8374 w 3078145"/>
                <a:gd name="connsiteY5" fmla="*/ 1170633 h 1492180"/>
                <a:gd name="connsiteX6" fmla="*/ 8374 w 3078145"/>
                <a:gd name="connsiteY6" fmla="*/ 1431890 h 1492180"/>
                <a:gd name="connsiteX7" fmla="*/ 8374 w 3078145"/>
                <a:gd name="connsiteY7" fmla="*/ 1431890 h 1492180"/>
                <a:gd name="connsiteX8" fmla="*/ 2641042 w 3078145"/>
                <a:gd name="connsiteY8" fmla="*/ 1441939 h 1492180"/>
                <a:gd name="connsiteX9" fmla="*/ 2649110 w 3078145"/>
                <a:gd name="connsiteY9" fmla="*/ 1477108 h 1492180"/>
                <a:gd name="connsiteX10" fmla="*/ 2630994 w 3078145"/>
                <a:gd name="connsiteY10" fmla="*/ 1080198 h 1492180"/>
                <a:gd name="connsiteX11" fmla="*/ 2630994 w 3078145"/>
                <a:gd name="connsiteY11" fmla="*/ 1080198 h 1492180"/>
                <a:gd name="connsiteX12" fmla="*/ 2641042 w 3078145"/>
                <a:gd name="connsiteY12" fmla="*/ 1080198 h 1492180"/>
                <a:gd name="connsiteX0" fmla="*/ 993113 w 3078145"/>
                <a:gd name="connsiteY0" fmla="*/ 2512 h 1489668"/>
                <a:gd name="connsiteX1" fmla="*/ 560878 w 3078145"/>
                <a:gd name="connsiteY1" fmla="*/ 133827 h 1489668"/>
                <a:gd name="connsiteX2" fmla="*/ 289728 w 3078145"/>
                <a:gd name="connsiteY2" fmla="*/ 273818 h 1489668"/>
                <a:gd name="connsiteX3" fmla="*/ 128954 w 3078145"/>
                <a:gd name="connsiteY3" fmla="*/ 635559 h 1489668"/>
                <a:gd name="connsiteX4" fmla="*/ 58616 w 3078145"/>
                <a:gd name="connsiteY4" fmla="*/ 886767 h 1489668"/>
                <a:gd name="connsiteX5" fmla="*/ 8374 w 3078145"/>
                <a:gd name="connsiteY5" fmla="*/ 1168121 h 1489668"/>
                <a:gd name="connsiteX6" fmla="*/ 8374 w 3078145"/>
                <a:gd name="connsiteY6" fmla="*/ 1429378 h 1489668"/>
                <a:gd name="connsiteX7" fmla="*/ 8374 w 3078145"/>
                <a:gd name="connsiteY7" fmla="*/ 1429378 h 1489668"/>
                <a:gd name="connsiteX8" fmla="*/ 2641042 w 3078145"/>
                <a:gd name="connsiteY8" fmla="*/ 1439427 h 1489668"/>
                <a:gd name="connsiteX9" fmla="*/ 2649110 w 3078145"/>
                <a:gd name="connsiteY9" fmla="*/ 1474596 h 1489668"/>
                <a:gd name="connsiteX10" fmla="*/ 2630994 w 3078145"/>
                <a:gd name="connsiteY10" fmla="*/ 1077686 h 1489668"/>
                <a:gd name="connsiteX11" fmla="*/ 2630994 w 3078145"/>
                <a:gd name="connsiteY11" fmla="*/ 1077686 h 1489668"/>
                <a:gd name="connsiteX12" fmla="*/ 2641042 w 3078145"/>
                <a:gd name="connsiteY12" fmla="*/ 1077686 h 1489668"/>
                <a:gd name="connsiteX0" fmla="*/ 993113 w 3078145"/>
                <a:gd name="connsiteY0" fmla="*/ 2512 h 1489668"/>
                <a:gd name="connsiteX1" fmla="*/ 560878 w 3078145"/>
                <a:gd name="connsiteY1" fmla="*/ 133827 h 1489668"/>
                <a:gd name="connsiteX2" fmla="*/ 272846 w 3078145"/>
                <a:gd name="connsiteY2" fmla="*/ 421859 h 1489668"/>
                <a:gd name="connsiteX3" fmla="*/ 128954 w 3078145"/>
                <a:gd name="connsiteY3" fmla="*/ 635559 h 1489668"/>
                <a:gd name="connsiteX4" fmla="*/ 58616 w 3078145"/>
                <a:gd name="connsiteY4" fmla="*/ 886767 h 1489668"/>
                <a:gd name="connsiteX5" fmla="*/ 8374 w 3078145"/>
                <a:gd name="connsiteY5" fmla="*/ 1168121 h 1489668"/>
                <a:gd name="connsiteX6" fmla="*/ 8374 w 3078145"/>
                <a:gd name="connsiteY6" fmla="*/ 1429378 h 1489668"/>
                <a:gd name="connsiteX7" fmla="*/ 8374 w 3078145"/>
                <a:gd name="connsiteY7" fmla="*/ 1429378 h 1489668"/>
                <a:gd name="connsiteX8" fmla="*/ 2641042 w 3078145"/>
                <a:gd name="connsiteY8" fmla="*/ 1439427 h 1489668"/>
                <a:gd name="connsiteX9" fmla="*/ 2649110 w 3078145"/>
                <a:gd name="connsiteY9" fmla="*/ 1474596 h 1489668"/>
                <a:gd name="connsiteX10" fmla="*/ 2630994 w 3078145"/>
                <a:gd name="connsiteY10" fmla="*/ 1077686 h 1489668"/>
                <a:gd name="connsiteX11" fmla="*/ 2630994 w 3078145"/>
                <a:gd name="connsiteY11" fmla="*/ 1077686 h 1489668"/>
                <a:gd name="connsiteX12" fmla="*/ 2641042 w 3078145"/>
                <a:gd name="connsiteY12" fmla="*/ 1077686 h 1489668"/>
                <a:gd name="connsiteX0" fmla="*/ 993113 w 3078145"/>
                <a:gd name="connsiteY0" fmla="*/ 2512 h 1489668"/>
                <a:gd name="connsiteX1" fmla="*/ 560878 w 3078145"/>
                <a:gd name="connsiteY1" fmla="*/ 133827 h 1489668"/>
                <a:gd name="connsiteX2" fmla="*/ 272846 w 3078145"/>
                <a:gd name="connsiteY2" fmla="*/ 421859 h 1489668"/>
                <a:gd name="connsiteX3" fmla="*/ 128830 w 3078145"/>
                <a:gd name="connsiteY3" fmla="*/ 637883 h 1489668"/>
                <a:gd name="connsiteX4" fmla="*/ 58616 w 3078145"/>
                <a:gd name="connsiteY4" fmla="*/ 886767 h 1489668"/>
                <a:gd name="connsiteX5" fmla="*/ 8374 w 3078145"/>
                <a:gd name="connsiteY5" fmla="*/ 1168121 h 1489668"/>
                <a:gd name="connsiteX6" fmla="*/ 8374 w 3078145"/>
                <a:gd name="connsiteY6" fmla="*/ 1429378 h 1489668"/>
                <a:gd name="connsiteX7" fmla="*/ 8374 w 3078145"/>
                <a:gd name="connsiteY7" fmla="*/ 1429378 h 1489668"/>
                <a:gd name="connsiteX8" fmla="*/ 2641042 w 3078145"/>
                <a:gd name="connsiteY8" fmla="*/ 1439427 h 1489668"/>
                <a:gd name="connsiteX9" fmla="*/ 2649110 w 3078145"/>
                <a:gd name="connsiteY9" fmla="*/ 1474596 h 1489668"/>
                <a:gd name="connsiteX10" fmla="*/ 2630994 w 3078145"/>
                <a:gd name="connsiteY10" fmla="*/ 1077686 h 1489668"/>
                <a:gd name="connsiteX11" fmla="*/ 2630994 w 3078145"/>
                <a:gd name="connsiteY11" fmla="*/ 1077686 h 1489668"/>
                <a:gd name="connsiteX12" fmla="*/ 2641042 w 3078145"/>
                <a:gd name="connsiteY12" fmla="*/ 1077686 h 1489668"/>
                <a:gd name="connsiteX0" fmla="*/ 993113 w 3078145"/>
                <a:gd name="connsiteY0" fmla="*/ 2512 h 1489668"/>
                <a:gd name="connsiteX1" fmla="*/ 560878 w 3078145"/>
                <a:gd name="connsiteY1" fmla="*/ 133827 h 1489668"/>
                <a:gd name="connsiteX2" fmla="*/ 272846 w 3078145"/>
                <a:gd name="connsiteY2" fmla="*/ 349851 h 1489668"/>
                <a:gd name="connsiteX3" fmla="*/ 128830 w 3078145"/>
                <a:gd name="connsiteY3" fmla="*/ 637883 h 1489668"/>
                <a:gd name="connsiteX4" fmla="*/ 58616 w 3078145"/>
                <a:gd name="connsiteY4" fmla="*/ 886767 h 1489668"/>
                <a:gd name="connsiteX5" fmla="*/ 8374 w 3078145"/>
                <a:gd name="connsiteY5" fmla="*/ 1168121 h 1489668"/>
                <a:gd name="connsiteX6" fmla="*/ 8374 w 3078145"/>
                <a:gd name="connsiteY6" fmla="*/ 1429378 h 1489668"/>
                <a:gd name="connsiteX7" fmla="*/ 8374 w 3078145"/>
                <a:gd name="connsiteY7" fmla="*/ 1429378 h 1489668"/>
                <a:gd name="connsiteX8" fmla="*/ 2641042 w 3078145"/>
                <a:gd name="connsiteY8" fmla="*/ 1439427 h 1489668"/>
                <a:gd name="connsiteX9" fmla="*/ 2649110 w 3078145"/>
                <a:gd name="connsiteY9" fmla="*/ 1474596 h 1489668"/>
                <a:gd name="connsiteX10" fmla="*/ 2630994 w 3078145"/>
                <a:gd name="connsiteY10" fmla="*/ 1077686 h 1489668"/>
                <a:gd name="connsiteX11" fmla="*/ 2630994 w 3078145"/>
                <a:gd name="connsiteY11" fmla="*/ 1077686 h 1489668"/>
                <a:gd name="connsiteX12" fmla="*/ 2641042 w 3078145"/>
                <a:gd name="connsiteY12" fmla="*/ 1077686 h 1489668"/>
                <a:gd name="connsiteX0" fmla="*/ 993113 w 3078145"/>
                <a:gd name="connsiteY0" fmla="*/ 2512 h 1489668"/>
                <a:gd name="connsiteX1" fmla="*/ 560878 w 3078145"/>
                <a:gd name="connsiteY1" fmla="*/ 133827 h 1489668"/>
                <a:gd name="connsiteX2" fmla="*/ 128830 w 3078145"/>
                <a:gd name="connsiteY2" fmla="*/ 637883 h 1489668"/>
                <a:gd name="connsiteX3" fmla="*/ 58616 w 3078145"/>
                <a:gd name="connsiteY3" fmla="*/ 886767 h 1489668"/>
                <a:gd name="connsiteX4" fmla="*/ 8374 w 3078145"/>
                <a:gd name="connsiteY4" fmla="*/ 1168121 h 1489668"/>
                <a:gd name="connsiteX5" fmla="*/ 8374 w 3078145"/>
                <a:gd name="connsiteY5" fmla="*/ 1429378 h 1489668"/>
                <a:gd name="connsiteX6" fmla="*/ 8374 w 3078145"/>
                <a:gd name="connsiteY6" fmla="*/ 1429378 h 1489668"/>
                <a:gd name="connsiteX7" fmla="*/ 2641042 w 3078145"/>
                <a:gd name="connsiteY7" fmla="*/ 1439427 h 1489668"/>
                <a:gd name="connsiteX8" fmla="*/ 2649110 w 3078145"/>
                <a:gd name="connsiteY8" fmla="*/ 1474596 h 1489668"/>
                <a:gd name="connsiteX9" fmla="*/ 2630994 w 3078145"/>
                <a:gd name="connsiteY9" fmla="*/ 1077686 h 1489668"/>
                <a:gd name="connsiteX10" fmla="*/ 2630994 w 3078145"/>
                <a:gd name="connsiteY10" fmla="*/ 1077686 h 1489668"/>
                <a:gd name="connsiteX11" fmla="*/ 2641042 w 3078145"/>
                <a:gd name="connsiteY11" fmla="*/ 1077686 h 1489668"/>
                <a:gd name="connsiteX0" fmla="*/ 993113 w 3078145"/>
                <a:gd name="connsiteY0" fmla="*/ 2512 h 1489668"/>
                <a:gd name="connsiteX1" fmla="*/ 560878 w 3078145"/>
                <a:gd name="connsiteY1" fmla="*/ 133827 h 1489668"/>
                <a:gd name="connsiteX2" fmla="*/ 200838 w 3078145"/>
                <a:gd name="connsiteY2" fmla="*/ 493867 h 1489668"/>
                <a:gd name="connsiteX3" fmla="*/ 58616 w 3078145"/>
                <a:gd name="connsiteY3" fmla="*/ 886767 h 1489668"/>
                <a:gd name="connsiteX4" fmla="*/ 8374 w 3078145"/>
                <a:gd name="connsiteY4" fmla="*/ 1168121 h 1489668"/>
                <a:gd name="connsiteX5" fmla="*/ 8374 w 3078145"/>
                <a:gd name="connsiteY5" fmla="*/ 1429378 h 1489668"/>
                <a:gd name="connsiteX6" fmla="*/ 8374 w 3078145"/>
                <a:gd name="connsiteY6" fmla="*/ 1429378 h 1489668"/>
                <a:gd name="connsiteX7" fmla="*/ 2641042 w 3078145"/>
                <a:gd name="connsiteY7" fmla="*/ 1439427 h 1489668"/>
                <a:gd name="connsiteX8" fmla="*/ 2649110 w 3078145"/>
                <a:gd name="connsiteY8" fmla="*/ 1474596 h 1489668"/>
                <a:gd name="connsiteX9" fmla="*/ 2630994 w 3078145"/>
                <a:gd name="connsiteY9" fmla="*/ 1077686 h 1489668"/>
                <a:gd name="connsiteX10" fmla="*/ 2630994 w 3078145"/>
                <a:gd name="connsiteY10" fmla="*/ 1077686 h 1489668"/>
                <a:gd name="connsiteX11" fmla="*/ 2641042 w 3078145"/>
                <a:gd name="connsiteY11" fmla="*/ 1077686 h 1489668"/>
                <a:gd name="connsiteX0" fmla="*/ 993113 w 3078145"/>
                <a:gd name="connsiteY0" fmla="*/ 2512 h 1439427"/>
                <a:gd name="connsiteX1" fmla="*/ 560878 w 3078145"/>
                <a:gd name="connsiteY1" fmla="*/ 133827 h 1439427"/>
                <a:gd name="connsiteX2" fmla="*/ 200838 w 3078145"/>
                <a:gd name="connsiteY2" fmla="*/ 493867 h 1439427"/>
                <a:gd name="connsiteX3" fmla="*/ 58616 w 3078145"/>
                <a:gd name="connsiteY3" fmla="*/ 886767 h 1439427"/>
                <a:gd name="connsiteX4" fmla="*/ 8374 w 3078145"/>
                <a:gd name="connsiteY4" fmla="*/ 1168121 h 1439427"/>
                <a:gd name="connsiteX5" fmla="*/ 8374 w 3078145"/>
                <a:gd name="connsiteY5" fmla="*/ 1429378 h 1439427"/>
                <a:gd name="connsiteX6" fmla="*/ 8374 w 3078145"/>
                <a:gd name="connsiteY6" fmla="*/ 1429378 h 1439427"/>
                <a:gd name="connsiteX7" fmla="*/ 2641042 w 3078145"/>
                <a:gd name="connsiteY7" fmla="*/ 1439427 h 1439427"/>
                <a:gd name="connsiteX8" fmla="*/ 2630994 w 3078145"/>
                <a:gd name="connsiteY8" fmla="*/ 1077686 h 1439427"/>
                <a:gd name="connsiteX9" fmla="*/ 2630994 w 3078145"/>
                <a:gd name="connsiteY9" fmla="*/ 1077686 h 1439427"/>
                <a:gd name="connsiteX10" fmla="*/ 2641042 w 3078145"/>
                <a:gd name="connsiteY10" fmla="*/ 1077686 h 1439427"/>
                <a:gd name="connsiteX0" fmla="*/ 993113 w 2641042"/>
                <a:gd name="connsiteY0" fmla="*/ 2512 h 1439427"/>
                <a:gd name="connsiteX1" fmla="*/ 560878 w 2641042"/>
                <a:gd name="connsiteY1" fmla="*/ 133827 h 1439427"/>
                <a:gd name="connsiteX2" fmla="*/ 200838 w 2641042"/>
                <a:gd name="connsiteY2" fmla="*/ 493867 h 1439427"/>
                <a:gd name="connsiteX3" fmla="*/ 58616 w 2641042"/>
                <a:gd name="connsiteY3" fmla="*/ 886767 h 1439427"/>
                <a:gd name="connsiteX4" fmla="*/ 8374 w 2641042"/>
                <a:gd name="connsiteY4" fmla="*/ 1168121 h 1439427"/>
                <a:gd name="connsiteX5" fmla="*/ 8374 w 2641042"/>
                <a:gd name="connsiteY5" fmla="*/ 1429378 h 1439427"/>
                <a:gd name="connsiteX6" fmla="*/ 8374 w 2641042"/>
                <a:gd name="connsiteY6" fmla="*/ 1429378 h 1439427"/>
                <a:gd name="connsiteX7" fmla="*/ 2641042 w 2641042"/>
                <a:gd name="connsiteY7" fmla="*/ 1439427 h 1439427"/>
                <a:gd name="connsiteX8" fmla="*/ 2630994 w 2641042"/>
                <a:gd name="connsiteY8" fmla="*/ 1077686 h 1439427"/>
                <a:gd name="connsiteX9" fmla="*/ 2630994 w 2641042"/>
                <a:gd name="connsiteY9" fmla="*/ 1077686 h 1439427"/>
                <a:gd name="connsiteX10" fmla="*/ 2641042 w 2641042"/>
                <a:gd name="connsiteY10" fmla="*/ 1077686 h 1439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641042" h="1439427">
                  <a:moveTo>
                    <a:pt x="993113" y="2512"/>
                  </a:moveTo>
                  <a:cubicBezTo>
                    <a:pt x="850761" y="0"/>
                    <a:pt x="692924" y="51935"/>
                    <a:pt x="560878" y="133827"/>
                  </a:cubicBezTo>
                  <a:cubicBezTo>
                    <a:pt x="428832" y="215719"/>
                    <a:pt x="284548" y="368377"/>
                    <a:pt x="200838" y="493867"/>
                  </a:cubicBezTo>
                  <a:cubicBezTo>
                    <a:pt x="117128" y="619357"/>
                    <a:pt x="90693" y="774391"/>
                    <a:pt x="58616" y="886767"/>
                  </a:cubicBezTo>
                  <a:cubicBezTo>
                    <a:pt x="26539" y="999143"/>
                    <a:pt x="16748" y="1077686"/>
                    <a:pt x="8374" y="1168121"/>
                  </a:cubicBezTo>
                  <a:cubicBezTo>
                    <a:pt x="0" y="1258556"/>
                    <a:pt x="8374" y="1429378"/>
                    <a:pt x="8374" y="1429378"/>
                  </a:cubicBezTo>
                  <a:lnTo>
                    <a:pt x="8374" y="1429378"/>
                  </a:lnTo>
                  <a:lnTo>
                    <a:pt x="2641042" y="1439427"/>
                  </a:lnTo>
                  <a:cubicBezTo>
                    <a:pt x="2636018" y="1325546"/>
                    <a:pt x="2632669" y="1137976"/>
                    <a:pt x="2630994" y="1077686"/>
                  </a:cubicBezTo>
                  <a:lnTo>
                    <a:pt x="2630994" y="1077686"/>
                  </a:lnTo>
                  <a:lnTo>
                    <a:pt x="2641042" y="1077686"/>
                  </a:lnTo>
                </a:path>
              </a:pathLst>
            </a:custGeom>
            <a:ln w="66675">
              <a:solidFill>
                <a:schemeClr val="accent2">
                  <a:lumMod val="75000"/>
                  <a:alpha val="46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6804970" y="3789040"/>
              <a:ext cx="2142926" cy="2711735"/>
            </a:xfrm>
            <a:custGeom>
              <a:avLst/>
              <a:gdLst>
                <a:gd name="connsiteX0" fmla="*/ 535911 w 2143648"/>
                <a:gd name="connsiteY0" fmla="*/ 1636207 h 2711380"/>
                <a:gd name="connsiteX1" fmla="*/ 254558 w 2143648"/>
                <a:gd name="connsiteY1" fmla="*/ 1485482 h 2711380"/>
                <a:gd name="connsiteX2" fmla="*/ 53591 w 2143648"/>
                <a:gd name="connsiteY2" fmla="*/ 1214176 h 2711380"/>
                <a:gd name="connsiteX3" fmla="*/ 3349 w 2143648"/>
                <a:gd name="connsiteY3" fmla="*/ 842387 h 2711380"/>
                <a:gd name="connsiteX4" fmla="*/ 73687 w 2143648"/>
                <a:gd name="connsiteY4" fmla="*/ 490695 h 2711380"/>
                <a:gd name="connsiteX5" fmla="*/ 254558 w 2143648"/>
                <a:gd name="connsiteY5" fmla="*/ 219389 h 2711380"/>
                <a:gd name="connsiteX6" fmla="*/ 515815 w 2143648"/>
                <a:gd name="connsiteY6" fmla="*/ 68664 h 2711380"/>
                <a:gd name="connsiteX7" fmla="*/ 877555 w 2143648"/>
                <a:gd name="connsiteY7" fmla="*/ 18422 h 2711380"/>
                <a:gd name="connsiteX8" fmla="*/ 1279489 w 2143648"/>
                <a:gd name="connsiteY8" fmla="*/ 179196 h 2711380"/>
                <a:gd name="connsiteX9" fmla="*/ 1550795 w 2143648"/>
                <a:gd name="connsiteY9" fmla="*/ 561033 h 2711380"/>
                <a:gd name="connsiteX10" fmla="*/ 1601037 w 2143648"/>
                <a:gd name="connsiteY10" fmla="*/ 983064 h 2711380"/>
                <a:gd name="connsiteX11" fmla="*/ 1460360 w 2143648"/>
                <a:gd name="connsiteY11" fmla="*/ 1344805 h 2711380"/>
                <a:gd name="connsiteX12" fmla="*/ 1279489 w 2143648"/>
                <a:gd name="connsiteY12" fmla="*/ 1525675 h 2711380"/>
                <a:gd name="connsiteX13" fmla="*/ 1038329 w 2143648"/>
                <a:gd name="connsiteY13" fmla="*/ 1666352 h 2711380"/>
                <a:gd name="connsiteX14" fmla="*/ 1038329 w 2143648"/>
                <a:gd name="connsiteY14" fmla="*/ 1666352 h 2711380"/>
                <a:gd name="connsiteX15" fmla="*/ 1339780 w 2143648"/>
                <a:gd name="connsiteY15" fmla="*/ 1686449 h 2711380"/>
                <a:gd name="connsiteX16" fmla="*/ 1530698 w 2143648"/>
                <a:gd name="connsiteY16" fmla="*/ 1776884 h 2711380"/>
                <a:gd name="connsiteX17" fmla="*/ 1771859 w 2143648"/>
                <a:gd name="connsiteY17" fmla="*/ 1957754 h 2711380"/>
                <a:gd name="connsiteX18" fmla="*/ 2013019 w 2143648"/>
                <a:gd name="connsiteY18" fmla="*/ 2319495 h 2711380"/>
                <a:gd name="connsiteX19" fmla="*/ 2143648 w 2143648"/>
                <a:gd name="connsiteY19" fmla="*/ 2711380 h 2711380"/>
                <a:gd name="connsiteX0" fmla="*/ 535911 w 2143648"/>
                <a:gd name="connsiteY0" fmla="*/ 1636207 h 2711380"/>
                <a:gd name="connsiteX1" fmla="*/ 254558 w 2143648"/>
                <a:gd name="connsiteY1" fmla="*/ 1485482 h 2711380"/>
                <a:gd name="connsiteX2" fmla="*/ 53591 w 2143648"/>
                <a:gd name="connsiteY2" fmla="*/ 1214176 h 2711380"/>
                <a:gd name="connsiteX3" fmla="*/ 3349 w 2143648"/>
                <a:gd name="connsiteY3" fmla="*/ 842387 h 2711380"/>
                <a:gd name="connsiteX4" fmla="*/ 73687 w 2143648"/>
                <a:gd name="connsiteY4" fmla="*/ 490695 h 2711380"/>
                <a:gd name="connsiteX5" fmla="*/ 254558 w 2143648"/>
                <a:gd name="connsiteY5" fmla="*/ 219389 h 2711380"/>
                <a:gd name="connsiteX6" fmla="*/ 515815 w 2143648"/>
                <a:gd name="connsiteY6" fmla="*/ 68664 h 2711380"/>
                <a:gd name="connsiteX7" fmla="*/ 877555 w 2143648"/>
                <a:gd name="connsiteY7" fmla="*/ 18422 h 2711380"/>
                <a:gd name="connsiteX8" fmla="*/ 1279489 w 2143648"/>
                <a:gd name="connsiteY8" fmla="*/ 179196 h 2711380"/>
                <a:gd name="connsiteX9" fmla="*/ 1550795 w 2143648"/>
                <a:gd name="connsiteY9" fmla="*/ 561033 h 2711380"/>
                <a:gd name="connsiteX10" fmla="*/ 1601037 w 2143648"/>
                <a:gd name="connsiteY10" fmla="*/ 983064 h 2711380"/>
                <a:gd name="connsiteX11" fmla="*/ 1460360 w 2143648"/>
                <a:gd name="connsiteY11" fmla="*/ 1344805 h 2711380"/>
                <a:gd name="connsiteX12" fmla="*/ 1279489 w 2143648"/>
                <a:gd name="connsiteY12" fmla="*/ 1525675 h 2711380"/>
                <a:gd name="connsiteX13" fmla="*/ 1038329 w 2143648"/>
                <a:gd name="connsiteY13" fmla="*/ 1666352 h 2711380"/>
                <a:gd name="connsiteX14" fmla="*/ 1163700 w 2143648"/>
                <a:gd name="connsiteY14" fmla="*/ 1613458 h 2711380"/>
                <a:gd name="connsiteX15" fmla="*/ 1339780 w 2143648"/>
                <a:gd name="connsiteY15" fmla="*/ 1686449 h 2711380"/>
                <a:gd name="connsiteX16" fmla="*/ 1530698 w 2143648"/>
                <a:gd name="connsiteY16" fmla="*/ 1776884 h 2711380"/>
                <a:gd name="connsiteX17" fmla="*/ 1771859 w 2143648"/>
                <a:gd name="connsiteY17" fmla="*/ 1957754 h 2711380"/>
                <a:gd name="connsiteX18" fmla="*/ 2013019 w 2143648"/>
                <a:gd name="connsiteY18" fmla="*/ 2319495 h 2711380"/>
                <a:gd name="connsiteX19" fmla="*/ 2143648 w 2143648"/>
                <a:gd name="connsiteY19" fmla="*/ 2711380 h 2711380"/>
                <a:gd name="connsiteX0" fmla="*/ 535911 w 2143648"/>
                <a:gd name="connsiteY0" fmla="*/ 1636207 h 2711380"/>
                <a:gd name="connsiteX1" fmla="*/ 254558 w 2143648"/>
                <a:gd name="connsiteY1" fmla="*/ 1485482 h 2711380"/>
                <a:gd name="connsiteX2" fmla="*/ 53591 w 2143648"/>
                <a:gd name="connsiteY2" fmla="*/ 1214176 h 2711380"/>
                <a:gd name="connsiteX3" fmla="*/ 3349 w 2143648"/>
                <a:gd name="connsiteY3" fmla="*/ 842387 h 2711380"/>
                <a:gd name="connsiteX4" fmla="*/ 73687 w 2143648"/>
                <a:gd name="connsiteY4" fmla="*/ 490695 h 2711380"/>
                <a:gd name="connsiteX5" fmla="*/ 254558 w 2143648"/>
                <a:gd name="connsiteY5" fmla="*/ 219389 h 2711380"/>
                <a:gd name="connsiteX6" fmla="*/ 515815 w 2143648"/>
                <a:gd name="connsiteY6" fmla="*/ 68664 h 2711380"/>
                <a:gd name="connsiteX7" fmla="*/ 877555 w 2143648"/>
                <a:gd name="connsiteY7" fmla="*/ 18422 h 2711380"/>
                <a:gd name="connsiteX8" fmla="*/ 1279489 w 2143648"/>
                <a:gd name="connsiteY8" fmla="*/ 179196 h 2711380"/>
                <a:gd name="connsiteX9" fmla="*/ 1550795 w 2143648"/>
                <a:gd name="connsiteY9" fmla="*/ 561033 h 2711380"/>
                <a:gd name="connsiteX10" fmla="*/ 1601037 w 2143648"/>
                <a:gd name="connsiteY10" fmla="*/ 983064 h 2711380"/>
                <a:gd name="connsiteX11" fmla="*/ 1460360 w 2143648"/>
                <a:gd name="connsiteY11" fmla="*/ 1344805 h 2711380"/>
                <a:gd name="connsiteX12" fmla="*/ 1279489 w 2143648"/>
                <a:gd name="connsiteY12" fmla="*/ 1525675 h 2711380"/>
                <a:gd name="connsiteX13" fmla="*/ 1163700 w 2143648"/>
                <a:gd name="connsiteY13" fmla="*/ 1613458 h 2711380"/>
                <a:gd name="connsiteX14" fmla="*/ 1339780 w 2143648"/>
                <a:gd name="connsiteY14" fmla="*/ 1686449 h 2711380"/>
                <a:gd name="connsiteX15" fmla="*/ 1530698 w 2143648"/>
                <a:gd name="connsiteY15" fmla="*/ 1776884 h 2711380"/>
                <a:gd name="connsiteX16" fmla="*/ 1771859 w 2143648"/>
                <a:gd name="connsiteY16" fmla="*/ 1957754 h 2711380"/>
                <a:gd name="connsiteX17" fmla="*/ 2013019 w 2143648"/>
                <a:gd name="connsiteY17" fmla="*/ 2319495 h 2711380"/>
                <a:gd name="connsiteX18" fmla="*/ 2143648 w 2143648"/>
                <a:gd name="connsiteY18" fmla="*/ 2711380 h 2711380"/>
                <a:gd name="connsiteX0" fmla="*/ 535911 w 2143648"/>
                <a:gd name="connsiteY0" fmla="*/ 1636207 h 2711380"/>
                <a:gd name="connsiteX1" fmla="*/ 254558 w 2143648"/>
                <a:gd name="connsiteY1" fmla="*/ 1485482 h 2711380"/>
                <a:gd name="connsiteX2" fmla="*/ 53591 w 2143648"/>
                <a:gd name="connsiteY2" fmla="*/ 1214176 h 2711380"/>
                <a:gd name="connsiteX3" fmla="*/ 3349 w 2143648"/>
                <a:gd name="connsiteY3" fmla="*/ 842387 h 2711380"/>
                <a:gd name="connsiteX4" fmla="*/ 73687 w 2143648"/>
                <a:gd name="connsiteY4" fmla="*/ 490695 h 2711380"/>
                <a:gd name="connsiteX5" fmla="*/ 254558 w 2143648"/>
                <a:gd name="connsiteY5" fmla="*/ 219389 h 2711380"/>
                <a:gd name="connsiteX6" fmla="*/ 515815 w 2143648"/>
                <a:gd name="connsiteY6" fmla="*/ 68664 h 2711380"/>
                <a:gd name="connsiteX7" fmla="*/ 877555 w 2143648"/>
                <a:gd name="connsiteY7" fmla="*/ 18422 h 2711380"/>
                <a:gd name="connsiteX8" fmla="*/ 1279489 w 2143648"/>
                <a:gd name="connsiteY8" fmla="*/ 179196 h 2711380"/>
                <a:gd name="connsiteX9" fmla="*/ 1550795 w 2143648"/>
                <a:gd name="connsiteY9" fmla="*/ 561033 h 2711380"/>
                <a:gd name="connsiteX10" fmla="*/ 1601037 w 2143648"/>
                <a:gd name="connsiteY10" fmla="*/ 983064 h 2711380"/>
                <a:gd name="connsiteX11" fmla="*/ 1460360 w 2143648"/>
                <a:gd name="connsiteY11" fmla="*/ 1344805 h 2711380"/>
                <a:gd name="connsiteX12" fmla="*/ 1279489 w 2143648"/>
                <a:gd name="connsiteY12" fmla="*/ 1525675 h 2711380"/>
                <a:gd name="connsiteX13" fmla="*/ 1163700 w 2143648"/>
                <a:gd name="connsiteY13" fmla="*/ 1613458 h 2711380"/>
                <a:gd name="connsiteX14" fmla="*/ 1339780 w 2143648"/>
                <a:gd name="connsiteY14" fmla="*/ 1686449 h 2711380"/>
                <a:gd name="connsiteX15" fmla="*/ 1530698 w 2143648"/>
                <a:gd name="connsiteY15" fmla="*/ 1776884 h 2711380"/>
                <a:gd name="connsiteX16" fmla="*/ 1771859 w 2143648"/>
                <a:gd name="connsiteY16" fmla="*/ 1957754 h 2711380"/>
                <a:gd name="connsiteX17" fmla="*/ 2013019 w 2143648"/>
                <a:gd name="connsiteY17" fmla="*/ 2319495 h 2711380"/>
                <a:gd name="connsiteX18" fmla="*/ 2143648 w 2143648"/>
                <a:gd name="connsiteY18" fmla="*/ 2711380 h 2711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43648" h="2711380">
                  <a:moveTo>
                    <a:pt x="535911" y="1636207"/>
                  </a:moveTo>
                  <a:cubicBezTo>
                    <a:pt x="435428" y="1596013"/>
                    <a:pt x="334945" y="1555820"/>
                    <a:pt x="254558" y="1485482"/>
                  </a:cubicBezTo>
                  <a:cubicBezTo>
                    <a:pt x="174171" y="1415144"/>
                    <a:pt x="95459" y="1321359"/>
                    <a:pt x="53591" y="1214176"/>
                  </a:cubicBezTo>
                  <a:cubicBezTo>
                    <a:pt x="11723" y="1106994"/>
                    <a:pt x="0" y="962967"/>
                    <a:pt x="3349" y="842387"/>
                  </a:cubicBezTo>
                  <a:cubicBezTo>
                    <a:pt x="6698" y="721807"/>
                    <a:pt x="31819" y="594528"/>
                    <a:pt x="73687" y="490695"/>
                  </a:cubicBezTo>
                  <a:cubicBezTo>
                    <a:pt x="115555" y="386862"/>
                    <a:pt x="180870" y="289727"/>
                    <a:pt x="254558" y="219389"/>
                  </a:cubicBezTo>
                  <a:cubicBezTo>
                    <a:pt x="328246" y="149051"/>
                    <a:pt x="411982" y="102158"/>
                    <a:pt x="515815" y="68664"/>
                  </a:cubicBezTo>
                  <a:cubicBezTo>
                    <a:pt x="619648" y="35170"/>
                    <a:pt x="750276" y="0"/>
                    <a:pt x="877555" y="18422"/>
                  </a:cubicBezTo>
                  <a:cubicBezTo>
                    <a:pt x="1004834" y="36844"/>
                    <a:pt x="1167282" y="88761"/>
                    <a:pt x="1279489" y="179196"/>
                  </a:cubicBezTo>
                  <a:cubicBezTo>
                    <a:pt x="1391696" y="269631"/>
                    <a:pt x="1497204" y="427055"/>
                    <a:pt x="1550795" y="561033"/>
                  </a:cubicBezTo>
                  <a:cubicBezTo>
                    <a:pt x="1604386" y="695011"/>
                    <a:pt x="1616109" y="852435"/>
                    <a:pt x="1601037" y="983064"/>
                  </a:cubicBezTo>
                  <a:cubicBezTo>
                    <a:pt x="1585965" y="1113693"/>
                    <a:pt x="1513951" y="1254370"/>
                    <a:pt x="1460360" y="1344805"/>
                  </a:cubicBezTo>
                  <a:cubicBezTo>
                    <a:pt x="1406769" y="1435240"/>
                    <a:pt x="1328932" y="1480900"/>
                    <a:pt x="1279489" y="1525675"/>
                  </a:cubicBezTo>
                  <a:cubicBezTo>
                    <a:pt x="1230046" y="1570450"/>
                    <a:pt x="1153652" y="1586662"/>
                    <a:pt x="1163700" y="1613458"/>
                  </a:cubicBezTo>
                  <a:cubicBezTo>
                    <a:pt x="1173749" y="1640254"/>
                    <a:pt x="1278614" y="1659211"/>
                    <a:pt x="1339780" y="1686449"/>
                  </a:cubicBezTo>
                  <a:cubicBezTo>
                    <a:pt x="1400946" y="1713687"/>
                    <a:pt x="1458685" y="1731667"/>
                    <a:pt x="1530698" y="1776884"/>
                  </a:cubicBezTo>
                  <a:cubicBezTo>
                    <a:pt x="1602711" y="1822101"/>
                    <a:pt x="1691472" y="1867319"/>
                    <a:pt x="1771859" y="1957754"/>
                  </a:cubicBezTo>
                  <a:cubicBezTo>
                    <a:pt x="1852246" y="2048189"/>
                    <a:pt x="1951054" y="2193891"/>
                    <a:pt x="2013019" y="2319495"/>
                  </a:cubicBezTo>
                  <a:cubicBezTo>
                    <a:pt x="2074984" y="2445099"/>
                    <a:pt x="2125527" y="2551657"/>
                    <a:pt x="2143648" y="2711380"/>
                  </a:cubicBezTo>
                </a:path>
              </a:pathLst>
            </a:custGeom>
            <a:ln w="66675">
              <a:solidFill>
                <a:schemeClr val="accent2">
                  <a:lumMod val="75000"/>
                  <a:alpha val="49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13318" name="TextBox 12"/>
          <p:cNvSpPr txBox="1">
            <a:spLocks noChangeArrowheads="1"/>
          </p:cNvSpPr>
          <p:nvPr/>
        </p:nvSpPr>
        <p:spPr bwMode="auto">
          <a:xfrm>
            <a:off x="3635375" y="6381750"/>
            <a:ext cx="21605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110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이곳에 이미지를 삽입해 보세요</a:t>
            </a:r>
          </a:p>
        </p:txBody>
      </p:sp>
      <p:sp>
        <p:nvSpPr>
          <p:cNvPr id="13319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1.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논술이란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9"/>
          <p:cNvGrpSpPr>
            <a:grpSpLocks/>
          </p:cNvGrpSpPr>
          <p:nvPr/>
        </p:nvGrpSpPr>
        <p:grpSpPr bwMode="auto">
          <a:xfrm>
            <a:off x="827088" y="2133600"/>
            <a:ext cx="7561262" cy="935038"/>
            <a:chOff x="1115616" y="2852936"/>
            <a:chExt cx="7200800" cy="432048"/>
          </a:xfrm>
        </p:grpSpPr>
        <p:grpSp>
          <p:nvGrpSpPr>
            <p:cNvPr id="3" name="그룹 25"/>
            <p:cNvGrpSpPr>
              <a:grpSpLocks/>
            </p:cNvGrpSpPr>
            <p:nvPr/>
          </p:nvGrpSpPr>
          <p:grpSpPr bwMode="auto">
            <a:xfrm>
              <a:off x="1115616" y="2852936"/>
              <a:ext cx="7200800" cy="432048"/>
              <a:chOff x="1115616" y="3645024"/>
              <a:chExt cx="7200800" cy="432048"/>
            </a:xfrm>
          </p:grpSpPr>
          <p:sp>
            <p:nvSpPr>
              <p:cNvPr id="34" name="직사각형 33"/>
              <p:cNvSpPr/>
              <p:nvPr/>
            </p:nvSpPr>
            <p:spPr bwMode="auto">
              <a:xfrm>
                <a:off x="1115616" y="3645024"/>
                <a:ext cx="7200800" cy="432048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</p:spPr>
            <p:style>
              <a:ln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직사각형 34"/>
              <p:cNvSpPr/>
              <p:nvPr/>
            </p:nvSpPr>
            <p:spPr bwMode="auto">
              <a:xfrm>
                <a:off x="1115616" y="3645024"/>
                <a:ext cx="371908" cy="432048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1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4353" name="직사각형 48"/>
            <p:cNvSpPr>
              <a:spLocks noChangeArrowheads="1"/>
            </p:cNvSpPr>
            <p:nvPr/>
          </p:nvSpPr>
          <p:spPr bwMode="auto">
            <a:xfrm>
              <a:off x="1141099" y="2984175"/>
              <a:ext cx="326987" cy="230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1.</a:t>
              </a:r>
            </a:p>
          </p:txBody>
        </p:sp>
        <p:sp>
          <p:nvSpPr>
            <p:cNvPr id="14354" name="직사각형 32"/>
            <p:cNvSpPr>
              <a:spLocks noChangeArrowheads="1"/>
            </p:cNvSpPr>
            <p:nvPr/>
          </p:nvSpPr>
          <p:spPr bwMode="auto">
            <a:xfrm>
              <a:off x="1558580" y="2937492"/>
              <a:ext cx="6757836" cy="209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>
                  <a:latin typeface="맑은 고딕" pitchFamily="50" charset="-127"/>
                  <a:ea typeface="맑은 고딕" pitchFamily="50" charset="-127"/>
                </a:rPr>
                <a:t>교육학 관련 다양한 독서활동을 통한 지식과 정보를 활용하여 기술</a:t>
              </a:r>
              <a:endParaRPr kumimoji="0" lang="en-US" altLang="ko-KR" b="1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4339" name="직사각형 3"/>
          <p:cNvSpPr>
            <a:spLocks noChangeArrowheads="1"/>
          </p:cNvSpPr>
          <p:nvPr/>
        </p:nvSpPr>
        <p:spPr bwMode="auto">
          <a:xfrm>
            <a:off x="539750" y="981075"/>
            <a:ext cx="40290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8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교육학 논술시험의 특성</a:t>
            </a:r>
            <a:endParaRPr kumimoji="0" lang="en-US" altLang="ko-KR" sz="28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4" name="그룹 29"/>
          <p:cNvGrpSpPr>
            <a:grpSpLocks/>
          </p:cNvGrpSpPr>
          <p:nvPr/>
        </p:nvGrpSpPr>
        <p:grpSpPr bwMode="auto">
          <a:xfrm>
            <a:off x="827088" y="3573463"/>
            <a:ext cx="7561262" cy="935037"/>
            <a:chOff x="1115616" y="2852936"/>
            <a:chExt cx="7200800" cy="432048"/>
          </a:xfrm>
        </p:grpSpPr>
        <p:grpSp>
          <p:nvGrpSpPr>
            <p:cNvPr id="5" name="그룹 25"/>
            <p:cNvGrpSpPr>
              <a:grpSpLocks/>
            </p:cNvGrpSpPr>
            <p:nvPr/>
          </p:nvGrpSpPr>
          <p:grpSpPr bwMode="auto">
            <a:xfrm>
              <a:off x="1115616" y="2852936"/>
              <a:ext cx="7200800" cy="432048"/>
              <a:chOff x="1115616" y="3645024"/>
              <a:chExt cx="7200800" cy="432048"/>
            </a:xfrm>
          </p:grpSpPr>
          <p:sp>
            <p:nvSpPr>
              <p:cNvPr id="36" name="직사각형 35"/>
              <p:cNvSpPr/>
              <p:nvPr/>
            </p:nvSpPr>
            <p:spPr bwMode="auto">
              <a:xfrm>
                <a:off x="1115616" y="3645024"/>
                <a:ext cx="7200800" cy="432048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</p:spPr>
            <p:style>
              <a:ln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직사각형 36"/>
              <p:cNvSpPr/>
              <p:nvPr/>
            </p:nvSpPr>
            <p:spPr bwMode="auto">
              <a:xfrm>
                <a:off x="1115616" y="3645024"/>
                <a:ext cx="371908" cy="432048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1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4348" name="직사각형 48"/>
            <p:cNvSpPr>
              <a:spLocks noChangeArrowheads="1"/>
            </p:cNvSpPr>
            <p:nvPr/>
          </p:nvSpPr>
          <p:spPr bwMode="auto">
            <a:xfrm>
              <a:off x="1141100" y="3012236"/>
              <a:ext cx="326987" cy="230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2.</a:t>
              </a:r>
            </a:p>
          </p:txBody>
        </p:sp>
        <p:sp>
          <p:nvSpPr>
            <p:cNvPr id="14349" name="직사각형 32"/>
            <p:cNvSpPr>
              <a:spLocks noChangeArrowheads="1"/>
            </p:cNvSpPr>
            <p:nvPr/>
          </p:nvSpPr>
          <p:spPr bwMode="auto">
            <a:xfrm>
              <a:off x="1558580" y="2952639"/>
              <a:ext cx="6757836" cy="209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>
                  <a:latin typeface="맑은 고딕" pitchFamily="50" charset="-127"/>
                  <a:ea typeface="맑은 고딕" pitchFamily="50" charset="-127"/>
                </a:rPr>
                <a:t>제시된 주제에 대해 교직의 다양한 영역과 요소들을 고려하여 기술</a:t>
              </a:r>
              <a:endParaRPr kumimoji="0" lang="en-US" altLang="ko-KR" b="1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6" name="그룹 29"/>
          <p:cNvGrpSpPr>
            <a:grpSpLocks/>
          </p:cNvGrpSpPr>
          <p:nvPr/>
        </p:nvGrpSpPr>
        <p:grpSpPr bwMode="auto">
          <a:xfrm>
            <a:off x="827088" y="5013325"/>
            <a:ext cx="7561262" cy="936625"/>
            <a:chOff x="1115616" y="2852936"/>
            <a:chExt cx="7200800" cy="432048"/>
          </a:xfrm>
        </p:grpSpPr>
        <p:grpSp>
          <p:nvGrpSpPr>
            <p:cNvPr id="7" name="그룹 25"/>
            <p:cNvGrpSpPr>
              <a:grpSpLocks/>
            </p:cNvGrpSpPr>
            <p:nvPr/>
          </p:nvGrpSpPr>
          <p:grpSpPr bwMode="auto">
            <a:xfrm>
              <a:off x="1115616" y="2852936"/>
              <a:ext cx="7200800" cy="432048"/>
              <a:chOff x="1115616" y="3645024"/>
              <a:chExt cx="7200800" cy="432048"/>
            </a:xfrm>
          </p:grpSpPr>
          <p:sp>
            <p:nvSpPr>
              <p:cNvPr id="44" name="직사각형 43"/>
              <p:cNvSpPr/>
              <p:nvPr/>
            </p:nvSpPr>
            <p:spPr bwMode="auto">
              <a:xfrm>
                <a:off x="1115616" y="3645024"/>
                <a:ext cx="7200800" cy="432048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</p:spPr>
            <p:style>
              <a:ln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직사각형 44"/>
              <p:cNvSpPr/>
              <p:nvPr/>
            </p:nvSpPr>
            <p:spPr bwMode="auto">
              <a:xfrm>
                <a:off x="1115616" y="3645024"/>
                <a:ext cx="371908" cy="432048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1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4343" name="직사각형 48"/>
            <p:cNvSpPr>
              <a:spLocks noChangeArrowheads="1"/>
            </p:cNvSpPr>
            <p:nvPr/>
          </p:nvSpPr>
          <p:spPr bwMode="auto">
            <a:xfrm>
              <a:off x="1141100" y="3009297"/>
              <a:ext cx="326987" cy="230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3.</a:t>
              </a:r>
            </a:p>
          </p:txBody>
        </p:sp>
        <p:sp>
          <p:nvSpPr>
            <p:cNvPr id="14344" name="직사각형 42"/>
            <p:cNvSpPr>
              <a:spLocks noChangeArrowheads="1"/>
            </p:cNvSpPr>
            <p:nvPr/>
          </p:nvSpPr>
          <p:spPr bwMode="auto">
            <a:xfrm>
              <a:off x="1558580" y="2946360"/>
              <a:ext cx="6552116" cy="209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>
                  <a:latin typeface="맑은 고딕" pitchFamily="50" charset="-127"/>
                  <a:ea typeface="맑은 고딕" pitchFamily="50" charset="-127"/>
                </a:rPr>
                <a:t>교직에서 일어나고 있는 실제 사례나 현상을 논리적으로 설명</a:t>
              </a:r>
              <a:endParaRPr kumimoji="0" lang="en-US" altLang="ko-KR" b="1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9"/>
          <p:cNvGrpSpPr>
            <a:grpSpLocks/>
          </p:cNvGrpSpPr>
          <p:nvPr/>
        </p:nvGrpSpPr>
        <p:grpSpPr bwMode="auto">
          <a:xfrm>
            <a:off x="611560" y="1124744"/>
            <a:ext cx="7600176" cy="504056"/>
            <a:chOff x="1115617" y="2852936"/>
            <a:chExt cx="7237863" cy="504056"/>
          </a:xfrm>
        </p:grpSpPr>
        <p:sp>
          <p:nvSpPr>
            <p:cNvPr id="35" name="직사각형 34"/>
            <p:cNvSpPr/>
            <p:nvPr/>
          </p:nvSpPr>
          <p:spPr bwMode="auto">
            <a:xfrm>
              <a:off x="1115617" y="2924944"/>
              <a:ext cx="371908" cy="4320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353" name="직사각형 48"/>
            <p:cNvSpPr>
              <a:spLocks noChangeArrowheads="1"/>
            </p:cNvSpPr>
            <p:nvPr/>
          </p:nvSpPr>
          <p:spPr bwMode="auto">
            <a:xfrm>
              <a:off x="1141100" y="2984175"/>
              <a:ext cx="326988" cy="230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dirty="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1.</a:t>
              </a:r>
            </a:p>
          </p:txBody>
        </p:sp>
        <p:sp>
          <p:nvSpPr>
            <p:cNvPr id="14354" name="직사각형 32"/>
            <p:cNvSpPr>
              <a:spLocks noChangeArrowheads="1"/>
            </p:cNvSpPr>
            <p:nvPr/>
          </p:nvSpPr>
          <p:spPr bwMode="auto">
            <a:xfrm>
              <a:off x="1595644" y="2852936"/>
              <a:ext cx="6757836" cy="454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서론은 글</a:t>
              </a:r>
              <a:r>
                <a:rPr lang="ko-KR" altLang="en-US" b="1" dirty="0" smtClean="0">
                  <a:latin typeface="맑은 고딕" pitchFamily="50" charset="-127"/>
                  <a:ea typeface="맑은 고딕" pitchFamily="50" charset="-127"/>
                </a:rPr>
                <a:t>을 쓰는 배경과 목적을 간략하게 작성한다</a:t>
              </a:r>
              <a:r>
                <a:rPr lang="en-US" altLang="ko-KR" b="1" dirty="0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kumimoji="0" lang="en-US" altLang="ko-KR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4339" name="직사각형 3"/>
          <p:cNvSpPr>
            <a:spLocks noChangeArrowheads="1"/>
          </p:cNvSpPr>
          <p:nvPr/>
        </p:nvSpPr>
        <p:spPr bwMode="auto">
          <a:xfrm>
            <a:off x="117161" y="332656"/>
            <a:ext cx="52084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8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교육학 </a:t>
            </a: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논술 작성의 </a:t>
            </a:r>
            <a:r>
              <a:rPr kumimoji="0" lang="en-US" altLang="ko-KR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8</a:t>
            </a: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가지 원칙</a:t>
            </a:r>
            <a:endParaRPr kumimoji="0" lang="en-US" altLang="ko-KR" sz="2800" b="1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2" name="그룹 29"/>
          <p:cNvGrpSpPr>
            <a:grpSpLocks/>
          </p:cNvGrpSpPr>
          <p:nvPr/>
        </p:nvGrpSpPr>
        <p:grpSpPr bwMode="auto">
          <a:xfrm>
            <a:off x="611560" y="1772816"/>
            <a:ext cx="7600176" cy="504056"/>
            <a:chOff x="1115617" y="2852936"/>
            <a:chExt cx="7237863" cy="504056"/>
          </a:xfrm>
        </p:grpSpPr>
        <p:sp>
          <p:nvSpPr>
            <p:cNvPr id="23" name="직사각형 22"/>
            <p:cNvSpPr/>
            <p:nvPr/>
          </p:nvSpPr>
          <p:spPr bwMode="auto">
            <a:xfrm>
              <a:off x="1115617" y="2924944"/>
              <a:ext cx="371908" cy="4320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직사각형 48"/>
            <p:cNvSpPr>
              <a:spLocks noChangeArrowheads="1"/>
            </p:cNvSpPr>
            <p:nvPr/>
          </p:nvSpPr>
          <p:spPr bwMode="auto">
            <a:xfrm>
              <a:off x="1141096" y="2984175"/>
              <a:ext cx="3269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dirty="0" smtClean="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2.</a:t>
              </a:r>
              <a:endParaRPr kumimoji="0" lang="en-US" altLang="ko-KR" sz="1600" dirty="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25" name="직사각형 32"/>
            <p:cNvSpPr>
              <a:spLocks noChangeArrowheads="1"/>
            </p:cNvSpPr>
            <p:nvPr/>
          </p:nvSpPr>
          <p:spPr bwMode="auto">
            <a:xfrm>
              <a:off x="1595644" y="2852936"/>
              <a:ext cx="6757836" cy="454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서론을 장황하게 쓰지 말라.</a:t>
              </a:r>
              <a:endParaRPr kumimoji="0" lang="en-US" altLang="ko-KR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6" name="그룹 29"/>
          <p:cNvGrpSpPr>
            <a:grpSpLocks/>
          </p:cNvGrpSpPr>
          <p:nvPr/>
        </p:nvGrpSpPr>
        <p:grpSpPr bwMode="auto">
          <a:xfrm>
            <a:off x="611560" y="2420888"/>
            <a:ext cx="7600176" cy="504056"/>
            <a:chOff x="1115617" y="2852936"/>
            <a:chExt cx="7237863" cy="504056"/>
          </a:xfrm>
        </p:grpSpPr>
        <p:sp>
          <p:nvSpPr>
            <p:cNvPr id="27" name="직사각형 26"/>
            <p:cNvSpPr/>
            <p:nvPr/>
          </p:nvSpPr>
          <p:spPr bwMode="auto">
            <a:xfrm>
              <a:off x="1115617" y="2924944"/>
              <a:ext cx="371908" cy="4320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직사각형 48"/>
            <p:cNvSpPr>
              <a:spLocks noChangeArrowheads="1"/>
            </p:cNvSpPr>
            <p:nvPr/>
          </p:nvSpPr>
          <p:spPr bwMode="auto">
            <a:xfrm>
              <a:off x="1141096" y="2984175"/>
              <a:ext cx="3269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dirty="0" smtClean="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3.</a:t>
              </a:r>
              <a:endParaRPr kumimoji="0" lang="en-US" altLang="ko-KR" sz="1600" dirty="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29" name="직사각형 32"/>
            <p:cNvSpPr>
              <a:spLocks noChangeArrowheads="1"/>
            </p:cNvSpPr>
            <p:nvPr/>
          </p:nvSpPr>
          <p:spPr bwMode="auto">
            <a:xfrm>
              <a:off x="1595644" y="2852936"/>
              <a:ext cx="6757836" cy="454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한 문단 안에 하나의 주장과 이야기를 제시하라</a:t>
              </a:r>
              <a:r>
                <a:rPr kumimoji="0" lang="en-US" altLang="ko-KR" b="1" dirty="0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kumimoji="0" lang="en-US" altLang="ko-KR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0" name="그룹 29"/>
          <p:cNvGrpSpPr>
            <a:grpSpLocks/>
          </p:cNvGrpSpPr>
          <p:nvPr/>
        </p:nvGrpSpPr>
        <p:grpSpPr bwMode="auto">
          <a:xfrm>
            <a:off x="611560" y="3068960"/>
            <a:ext cx="7600176" cy="507831"/>
            <a:chOff x="1115617" y="2852936"/>
            <a:chExt cx="7237863" cy="507831"/>
          </a:xfrm>
        </p:grpSpPr>
        <p:sp>
          <p:nvSpPr>
            <p:cNvPr id="31" name="직사각형 30"/>
            <p:cNvSpPr/>
            <p:nvPr/>
          </p:nvSpPr>
          <p:spPr bwMode="auto">
            <a:xfrm>
              <a:off x="1115617" y="2924944"/>
              <a:ext cx="371908" cy="4320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직사각형 48"/>
            <p:cNvSpPr>
              <a:spLocks noChangeArrowheads="1"/>
            </p:cNvSpPr>
            <p:nvPr/>
          </p:nvSpPr>
          <p:spPr bwMode="auto">
            <a:xfrm>
              <a:off x="1141096" y="2984175"/>
              <a:ext cx="3269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dirty="0" smtClean="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4.</a:t>
              </a:r>
              <a:endParaRPr kumimoji="0" lang="en-US" altLang="ko-KR" sz="1600" dirty="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33" name="직사각형 32"/>
            <p:cNvSpPr>
              <a:spLocks noChangeArrowheads="1"/>
            </p:cNvSpPr>
            <p:nvPr/>
          </p:nvSpPr>
          <p:spPr bwMode="auto">
            <a:xfrm>
              <a:off x="1595644" y="2852936"/>
              <a:ext cx="6757836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문단은 두괄식으로 구성하라</a:t>
              </a:r>
              <a:r>
                <a:rPr kumimoji="0" lang="en-US" altLang="ko-KR" b="1" dirty="0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kumimoji="0" lang="en-US" altLang="ko-KR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8" name="그룹 37"/>
          <p:cNvGrpSpPr>
            <a:grpSpLocks/>
          </p:cNvGrpSpPr>
          <p:nvPr/>
        </p:nvGrpSpPr>
        <p:grpSpPr bwMode="auto">
          <a:xfrm>
            <a:off x="611560" y="3717032"/>
            <a:ext cx="7600176" cy="507831"/>
            <a:chOff x="1115617" y="2852936"/>
            <a:chExt cx="7237863" cy="507831"/>
          </a:xfrm>
        </p:grpSpPr>
        <p:sp>
          <p:nvSpPr>
            <p:cNvPr id="39" name="직사각형 38"/>
            <p:cNvSpPr/>
            <p:nvPr/>
          </p:nvSpPr>
          <p:spPr bwMode="auto">
            <a:xfrm>
              <a:off x="1115617" y="2924944"/>
              <a:ext cx="371908" cy="4320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직사각형 48"/>
            <p:cNvSpPr>
              <a:spLocks noChangeArrowheads="1"/>
            </p:cNvSpPr>
            <p:nvPr/>
          </p:nvSpPr>
          <p:spPr bwMode="auto">
            <a:xfrm>
              <a:off x="1141095" y="2984175"/>
              <a:ext cx="3269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dirty="0" smtClean="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5.</a:t>
              </a:r>
              <a:endParaRPr kumimoji="0" lang="en-US" altLang="ko-KR" sz="1600" dirty="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41" name="직사각형 40"/>
            <p:cNvSpPr>
              <a:spLocks noChangeArrowheads="1"/>
            </p:cNvSpPr>
            <p:nvPr/>
          </p:nvSpPr>
          <p:spPr bwMode="auto">
            <a:xfrm>
              <a:off x="1595644" y="2852936"/>
              <a:ext cx="6757836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짧고 간결하고 구체적으로 작성하라</a:t>
              </a:r>
              <a:r>
                <a:rPr kumimoji="0" lang="en-US" altLang="ko-KR" b="1" dirty="0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kumimoji="0" lang="en-US" altLang="ko-KR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42" name="그룹 41"/>
          <p:cNvGrpSpPr>
            <a:grpSpLocks/>
          </p:cNvGrpSpPr>
          <p:nvPr/>
        </p:nvGrpSpPr>
        <p:grpSpPr bwMode="auto">
          <a:xfrm>
            <a:off x="611560" y="4365104"/>
            <a:ext cx="7600176" cy="507831"/>
            <a:chOff x="1115617" y="2852936"/>
            <a:chExt cx="7237863" cy="507831"/>
          </a:xfrm>
        </p:grpSpPr>
        <p:sp>
          <p:nvSpPr>
            <p:cNvPr id="43" name="직사각형 42"/>
            <p:cNvSpPr/>
            <p:nvPr/>
          </p:nvSpPr>
          <p:spPr bwMode="auto">
            <a:xfrm>
              <a:off x="1115617" y="2924944"/>
              <a:ext cx="371908" cy="4320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직사각형 48"/>
            <p:cNvSpPr>
              <a:spLocks noChangeArrowheads="1"/>
            </p:cNvSpPr>
            <p:nvPr/>
          </p:nvSpPr>
          <p:spPr bwMode="auto">
            <a:xfrm>
              <a:off x="1141095" y="2984175"/>
              <a:ext cx="3269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dirty="0" smtClean="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6.</a:t>
              </a:r>
              <a:endParaRPr kumimoji="0" lang="en-US" altLang="ko-KR" sz="1600" dirty="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47" name="직사각형 46"/>
            <p:cNvSpPr>
              <a:spLocks noChangeArrowheads="1"/>
            </p:cNvSpPr>
            <p:nvPr/>
          </p:nvSpPr>
          <p:spPr bwMode="auto">
            <a:xfrm>
              <a:off x="1595644" y="2852936"/>
              <a:ext cx="6757836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분명한 단어와 표현으로 작성하라</a:t>
              </a:r>
              <a:r>
                <a:rPr kumimoji="0" lang="en-US" altLang="ko-KR" b="1" dirty="0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kumimoji="0" lang="en-US" altLang="ko-KR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48" name="그룹 47"/>
          <p:cNvGrpSpPr>
            <a:grpSpLocks/>
          </p:cNvGrpSpPr>
          <p:nvPr/>
        </p:nvGrpSpPr>
        <p:grpSpPr bwMode="auto">
          <a:xfrm>
            <a:off x="611560" y="5013176"/>
            <a:ext cx="7600176" cy="507831"/>
            <a:chOff x="1115617" y="2852936"/>
            <a:chExt cx="7237863" cy="507831"/>
          </a:xfrm>
        </p:grpSpPr>
        <p:sp>
          <p:nvSpPr>
            <p:cNvPr id="49" name="직사각형 48"/>
            <p:cNvSpPr/>
            <p:nvPr/>
          </p:nvSpPr>
          <p:spPr bwMode="auto">
            <a:xfrm>
              <a:off x="1115617" y="2924944"/>
              <a:ext cx="371908" cy="4320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직사각형 48"/>
            <p:cNvSpPr>
              <a:spLocks noChangeArrowheads="1"/>
            </p:cNvSpPr>
            <p:nvPr/>
          </p:nvSpPr>
          <p:spPr bwMode="auto">
            <a:xfrm>
              <a:off x="1141095" y="2984175"/>
              <a:ext cx="3269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dirty="0" smtClean="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7.</a:t>
              </a:r>
              <a:endParaRPr kumimoji="0" lang="en-US" altLang="ko-KR" sz="1600" dirty="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51" name="직사각형 50"/>
            <p:cNvSpPr>
              <a:spLocks noChangeArrowheads="1"/>
            </p:cNvSpPr>
            <p:nvPr/>
          </p:nvSpPr>
          <p:spPr bwMode="auto">
            <a:xfrm>
              <a:off x="1595644" y="2852936"/>
              <a:ext cx="6757836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논리적이고 적절한 사례와 근거를 제시하라</a:t>
              </a:r>
              <a:r>
                <a:rPr kumimoji="0" lang="en-US" altLang="ko-KR" b="1" dirty="0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kumimoji="0" lang="en-US" altLang="ko-KR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52" name="그룹 51"/>
          <p:cNvGrpSpPr>
            <a:grpSpLocks/>
          </p:cNvGrpSpPr>
          <p:nvPr/>
        </p:nvGrpSpPr>
        <p:grpSpPr bwMode="auto">
          <a:xfrm>
            <a:off x="611560" y="5661248"/>
            <a:ext cx="7600176" cy="923330"/>
            <a:chOff x="1115617" y="2852936"/>
            <a:chExt cx="7237863" cy="923330"/>
          </a:xfrm>
        </p:grpSpPr>
        <p:sp>
          <p:nvSpPr>
            <p:cNvPr id="53" name="직사각형 52"/>
            <p:cNvSpPr/>
            <p:nvPr/>
          </p:nvSpPr>
          <p:spPr bwMode="auto">
            <a:xfrm>
              <a:off x="1115617" y="2924944"/>
              <a:ext cx="371908" cy="432048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직사각형 48"/>
            <p:cNvSpPr>
              <a:spLocks noChangeArrowheads="1"/>
            </p:cNvSpPr>
            <p:nvPr/>
          </p:nvSpPr>
          <p:spPr bwMode="auto">
            <a:xfrm>
              <a:off x="1141095" y="2984175"/>
              <a:ext cx="3269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dirty="0" smtClean="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8.</a:t>
              </a:r>
              <a:endParaRPr kumimoji="0" lang="en-US" altLang="ko-KR" sz="1600" dirty="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55" name="직사각형 54"/>
            <p:cNvSpPr>
              <a:spLocks noChangeArrowheads="1"/>
            </p:cNvSpPr>
            <p:nvPr/>
          </p:nvSpPr>
          <p:spPr bwMode="auto">
            <a:xfrm>
              <a:off x="1595644" y="2852936"/>
              <a:ext cx="6757836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결론은 본론에서 다룬 주장들을 요약하고 제안하는 것으로 마무리</a:t>
              </a:r>
              <a:endParaRPr kumimoji="0" lang="en-US" altLang="ko-KR" b="1" dirty="0" smtClean="0">
                <a:latin typeface="맑은 고딕" pitchFamily="50" charset="-127"/>
                <a:ea typeface="맑은 고딕" pitchFamily="50" charset="-127"/>
              </a:endParaRPr>
            </a:p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b="1" dirty="0" smtClean="0">
                  <a:latin typeface="맑은 고딕" pitchFamily="50" charset="-127"/>
                  <a:ea typeface="맑은 고딕" pitchFamily="50" charset="-127"/>
                </a:rPr>
                <a:t>하라</a:t>
              </a:r>
              <a:r>
                <a:rPr kumimoji="0" lang="en-US" altLang="ko-KR" b="1" dirty="0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kumimoji="0" lang="en-US" altLang="ko-KR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8"/>
          <p:cNvGrpSpPr>
            <a:grpSpLocks/>
          </p:cNvGrpSpPr>
          <p:nvPr/>
        </p:nvGrpSpPr>
        <p:grpSpPr bwMode="auto">
          <a:xfrm>
            <a:off x="755650" y="2781300"/>
            <a:ext cx="2376488" cy="2979738"/>
            <a:chOff x="827584" y="1556793"/>
            <a:chExt cx="2304256" cy="2161386"/>
          </a:xfrm>
        </p:grpSpPr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4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5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28" name="직사각형 27"/>
                  <p:cNvSpPr/>
                  <p:nvPr/>
                </p:nvSpPr>
                <p:spPr>
                  <a:xfrm>
                    <a:off x="2291" y="1455772"/>
                    <a:ext cx="1378148" cy="1298879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29" name="직사각형 28"/>
                  <p:cNvSpPr/>
                  <p:nvPr/>
                </p:nvSpPr>
                <p:spPr>
                  <a:xfrm>
                    <a:off x="2291" y="1455772"/>
                    <a:ext cx="1378148" cy="122342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6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26" name="직사각형 25"/>
                  <p:cNvSpPr/>
                  <p:nvPr/>
                </p:nvSpPr>
                <p:spPr>
                  <a:xfrm>
                    <a:off x="2291" y="1243432"/>
                    <a:ext cx="1378148" cy="300504"/>
                  </a:xfrm>
                  <a:prstGeom prst="rect">
                    <a:avLst/>
                  </a:prstGeom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7" name="직사각형 26"/>
                  <p:cNvSpPr/>
                  <p:nvPr/>
                </p:nvSpPr>
                <p:spPr>
                  <a:xfrm>
                    <a:off x="2291" y="1339820"/>
                    <a:ext cx="1378148" cy="54809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5390" name="직사각형 22"/>
              <p:cNvSpPr>
                <a:spLocks noChangeArrowheads="1"/>
              </p:cNvSpPr>
              <p:nvPr/>
            </p:nvSpPr>
            <p:spPr bwMode="auto">
              <a:xfrm>
                <a:off x="959178" y="1628800"/>
                <a:ext cx="2128121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교육사 및 교육철학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21" name="직사각형 20"/>
            <p:cNvSpPr/>
            <p:nvPr/>
          </p:nvSpPr>
          <p:spPr>
            <a:xfrm>
              <a:off x="967656" y="2079579"/>
              <a:ext cx="2070289" cy="163860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0070C0"/>
                  </a:solidFill>
                  <a:latin typeface="+mn-lt"/>
                  <a:ea typeface="HY강M" pitchFamily="18" charset="-127"/>
                </a:rPr>
                <a:t>교육사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 </a:t>
              </a:r>
              <a:r>
                <a:rPr kumimoji="0" lang="en-US" altLang="ko-K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: 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역사적 사실을 바탕으로 교육현상을 보는 학문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0070C0"/>
                  </a:solidFill>
                  <a:latin typeface="+mn-lt"/>
                  <a:ea typeface="HY강M" pitchFamily="18" charset="-127"/>
                </a:rPr>
                <a:t>교육철학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 </a:t>
              </a:r>
              <a:r>
                <a:rPr kumimoji="0" lang="en-US" altLang="ko-K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: 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교육에 관한 원리나 내용을 철학적으로 연구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사이버윤리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독서 및 논술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학생인권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7" name="그룹 29"/>
          <p:cNvGrpSpPr>
            <a:grpSpLocks/>
          </p:cNvGrpSpPr>
          <p:nvPr/>
        </p:nvGrpSpPr>
        <p:grpSpPr bwMode="auto">
          <a:xfrm>
            <a:off x="3348038" y="2781300"/>
            <a:ext cx="2376487" cy="2979738"/>
            <a:chOff x="827584" y="1556793"/>
            <a:chExt cx="2304256" cy="2161386"/>
          </a:xfrm>
        </p:grpSpPr>
        <p:grpSp>
          <p:nvGrpSpPr>
            <p:cNvPr id="8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9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10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39" name="직사각형 38"/>
                  <p:cNvSpPr/>
                  <p:nvPr/>
                </p:nvSpPr>
                <p:spPr>
                  <a:xfrm>
                    <a:off x="2291" y="1455772"/>
                    <a:ext cx="1378148" cy="1298879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40" name="직사각형 39"/>
                  <p:cNvSpPr/>
                  <p:nvPr/>
                </p:nvSpPr>
                <p:spPr>
                  <a:xfrm>
                    <a:off x="2291" y="1455772"/>
                    <a:ext cx="1378148" cy="122342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11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37" name="직사각형 36"/>
                  <p:cNvSpPr/>
                  <p:nvPr/>
                </p:nvSpPr>
                <p:spPr>
                  <a:xfrm>
                    <a:off x="2291" y="1243432"/>
                    <a:ext cx="1378148" cy="300504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75000"/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38" name="직사각형 37"/>
                  <p:cNvSpPr/>
                  <p:nvPr/>
                </p:nvSpPr>
                <p:spPr>
                  <a:xfrm>
                    <a:off x="2291" y="1339820"/>
                    <a:ext cx="1378148" cy="54809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5380" name="직사각형 33"/>
              <p:cNvSpPr>
                <a:spLocks noChangeArrowheads="1"/>
              </p:cNvSpPr>
              <p:nvPr/>
            </p:nvSpPr>
            <p:spPr bwMode="auto">
              <a:xfrm>
                <a:off x="1446443" y="1628800"/>
                <a:ext cx="1153587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 심리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32" name="직사각형 31"/>
            <p:cNvSpPr/>
            <p:nvPr/>
          </p:nvSpPr>
          <p:spPr>
            <a:xfrm>
              <a:off x="967655" y="2079579"/>
              <a:ext cx="2070291" cy="163860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심리학적 측면에서 문제해결 방법을 제시하여 교육 효과를 극대화하려는 학문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endParaRPr kumimoji="0" lang="en-US" altLang="ko-KR" sz="1200" b="1" noProof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학생발달심리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자기주도적 학습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학습동기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12" name="그룹 40"/>
          <p:cNvGrpSpPr>
            <a:grpSpLocks/>
          </p:cNvGrpSpPr>
          <p:nvPr/>
        </p:nvGrpSpPr>
        <p:grpSpPr bwMode="auto">
          <a:xfrm>
            <a:off x="5940425" y="2781300"/>
            <a:ext cx="2519363" cy="2951163"/>
            <a:chOff x="827584" y="1556793"/>
            <a:chExt cx="2304256" cy="2140611"/>
          </a:xfrm>
        </p:grpSpPr>
        <p:grpSp>
          <p:nvGrpSpPr>
            <p:cNvPr id="13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14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15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50" name="직사각형 49"/>
                  <p:cNvSpPr/>
                  <p:nvPr/>
                </p:nvSpPr>
                <p:spPr>
                  <a:xfrm>
                    <a:off x="2291" y="1455772"/>
                    <a:ext cx="1378148" cy="1298850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1" name="직사각형 50"/>
                  <p:cNvSpPr/>
                  <p:nvPr/>
                </p:nvSpPr>
                <p:spPr>
                  <a:xfrm>
                    <a:off x="2291" y="1455772"/>
                    <a:ext cx="1378148" cy="122339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16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48" name="직사각형 47"/>
                  <p:cNvSpPr/>
                  <p:nvPr/>
                </p:nvSpPr>
                <p:spPr>
                  <a:xfrm>
                    <a:off x="2291" y="1243432"/>
                    <a:ext cx="1378148" cy="30049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lumMod val="65000"/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lumMod val="65000"/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lumMod val="6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ln>
                    <a:solidFill>
                      <a:schemeClr val="bg1">
                        <a:lumMod val="65000"/>
                        <a:alpha val="90000"/>
                      </a:schemeClr>
                    </a:solidFill>
                  </a:ln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49" name="직사각형 48"/>
                  <p:cNvSpPr/>
                  <p:nvPr/>
                </p:nvSpPr>
                <p:spPr>
                  <a:xfrm>
                    <a:off x="2291" y="1339818"/>
                    <a:ext cx="1378148" cy="548078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5370" name="직사각형 44"/>
              <p:cNvSpPr>
                <a:spLocks noChangeArrowheads="1"/>
              </p:cNvSpPr>
              <p:nvPr/>
            </p:nvSpPr>
            <p:spPr bwMode="auto">
              <a:xfrm>
                <a:off x="1486073" y="1628800"/>
                <a:ext cx="1074320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교육사회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43" name="직사각형 42"/>
            <p:cNvSpPr/>
            <p:nvPr/>
          </p:nvSpPr>
          <p:spPr>
            <a:xfrm>
              <a:off x="966972" y="2079567"/>
              <a:ext cx="2070490" cy="14059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사회과학적 연구방법을 통해 교육현상을 분석</a:t>
              </a:r>
              <a:r>
                <a:rPr kumimoji="0" lang="en-US" altLang="ko-K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기술하는 학문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endParaRPr kumimoji="0" lang="en-US" altLang="ko-K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다문화교육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학업성취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교육불평등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sp>
        <p:nvSpPr>
          <p:cNvPr id="15365" name="직사각형 3"/>
          <p:cNvSpPr>
            <a:spLocks noChangeArrowheads="1"/>
          </p:cNvSpPr>
          <p:nvPr/>
        </p:nvSpPr>
        <p:spPr bwMode="auto">
          <a:xfrm>
            <a:off x="827088" y="1557338"/>
            <a:ext cx="5346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교직이수 필수 교과에 따른 논술 주제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15366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범위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8"/>
          <p:cNvGrpSpPr>
            <a:grpSpLocks/>
          </p:cNvGrpSpPr>
          <p:nvPr/>
        </p:nvGrpSpPr>
        <p:grpSpPr bwMode="auto">
          <a:xfrm>
            <a:off x="755650" y="2781300"/>
            <a:ext cx="2376488" cy="2951163"/>
            <a:chOff x="827584" y="1556793"/>
            <a:chExt cx="2304256" cy="2140611"/>
          </a:xfrm>
        </p:grpSpPr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4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5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28" name="직사각형 27"/>
                  <p:cNvSpPr/>
                  <p:nvPr/>
                </p:nvSpPr>
                <p:spPr>
                  <a:xfrm>
                    <a:off x="2291" y="1455772"/>
                    <a:ext cx="1378148" cy="1298850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29" name="직사각형 28"/>
                  <p:cNvSpPr/>
                  <p:nvPr/>
                </p:nvSpPr>
                <p:spPr>
                  <a:xfrm>
                    <a:off x="2291" y="1455772"/>
                    <a:ext cx="1378148" cy="122339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6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26" name="직사각형 25"/>
                  <p:cNvSpPr/>
                  <p:nvPr/>
                </p:nvSpPr>
                <p:spPr>
                  <a:xfrm>
                    <a:off x="2291" y="1243432"/>
                    <a:ext cx="1378148" cy="300498"/>
                  </a:xfrm>
                  <a:prstGeom prst="rect">
                    <a:avLst/>
                  </a:prstGeom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7" name="직사각형 26"/>
                  <p:cNvSpPr/>
                  <p:nvPr/>
                </p:nvSpPr>
                <p:spPr>
                  <a:xfrm>
                    <a:off x="2291" y="1339818"/>
                    <a:ext cx="1378148" cy="548078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6414" name="직사각형 22"/>
              <p:cNvSpPr>
                <a:spLocks noChangeArrowheads="1"/>
              </p:cNvSpPr>
              <p:nvPr/>
            </p:nvSpPr>
            <p:spPr bwMode="auto">
              <a:xfrm>
                <a:off x="1486077" y="1628800"/>
                <a:ext cx="1074319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교육과정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21" name="직사각형 20"/>
            <p:cNvSpPr/>
            <p:nvPr/>
          </p:nvSpPr>
          <p:spPr>
            <a:xfrm>
              <a:off x="967656" y="2079567"/>
              <a:ext cx="2070289" cy="146008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교육과정을 학문적으로 탐구하는 교육학의 한 분야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2009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개정교육과정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STEAM.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창의적 체험활동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7" name="그룹 29"/>
          <p:cNvGrpSpPr>
            <a:grpSpLocks/>
          </p:cNvGrpSpPr>
          <p:nvPr/>
        </p:nvGrpSpPr>
        <p:grpSpPr bwMode="auto">
          <a:xfrm>
            <a:off x="3419475" y="2781300"/>
            <a:ext cx="2376488" cy="2951163"/>
            <a:chOff x="827584" y="1556793"/>
            <a:chExt cx="2304256" cy="2140611"/>
          </a:xfrm>
        </p:grpSpPr>
        <p:grpSp>
          <p:nvGrpSpPr>
            <p:cNvPr id="8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9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10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39" name="직사각형 38"/>
                  <p:cNvSpPr/>
                  <p:nvPr/>
                </p:nvSpPr>
                <p:spPr>
                  <a:xfrm>
                    <a:off x="2291" y="1455772"/>
                    <a:ext cx="1378148" cy="1298850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40" name="직사각형 39"/>
                  <p:cNvSpPr/>
                  <p:nvPr/>
                </p:nvSpPr>
                <p:spPr>
                  <a:xfrm>
                    <a:off x="2291" y="1455772"/>
                    <a:ext cx="1378148" cy="122339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11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37" name="직사각형 36"/>
                  <p:cNvSpPr/>
                  <p:nvPr/>
                </p:nvSpPr>
                <p:spPr>
                  <a:xfrm>
                    <a:off x="2291" y="1243432"/>
                    <a:ext cx="1378148" cy="30049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75000"/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38" name="직사각형 37"/>
                  <p:cNvSpPr/>
                  <p:nvPr/>
                </p:nvSpPr>
                <p:spPr>
                  <a:xfrm>
                    <a:off x="2291" y="1339818"/>
                    <a:ext cx="1378148" cy="548078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6404" name="직사각형 33"/>
              <p:cNvSpPr>
                <a:spLocks noChangeArrowheads="1"/>
              </p:cNvSpPr>
              <p:nvPr/>
            </p:nvSpPr>
            <p:spPr bwMode="auto">
              <a:xfrm>
                <a:off x="1486078" y="1628800"/>
                <a:ext cx="1074319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교육방법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32" name="직사각형 31"/>
            <p:cNvSpPr/>
            <p:nvPr/>
          </p:nvSpPr>
          <p:spPr>
            <a:xfrm>
              <a:off x="967656" y="2079567"/>
              <a:ext cx="2070289" cy="154529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교육목적을 달성하기 위하여 준비된 교육내용을 구체적으로 실천하는 방식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endParaRPr kumimoji="0" lang="en-US" altLang="ko-KR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기초학력증진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교수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-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학습방법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방과후 교육활동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12" name="그룹 40"/>
          <p:cNvGrpSpPr>
            <a:grpSpLocks/>
          </p:cNvGrpSpPr>
          <p:nvPr/>
        </p:nvGrpSpPr>
        <p:grpSpPr bwMode="auto">
          <a:xfrm>
            <a:off x="6011863" y="2781300"/>
            <a:ext cx="2376487" cy="2951163"/>
            <a:chOff x="827584" y="1556793"/>
            <a:chExt cx="2304256" cy="2140611"/>
          </a:xfrm>
        </p:grpSpPr>
        <p:grpSp>
          <p:nvGrpSpPr>
            <p:cNvPr id="13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14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15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50" name="직사각형 49"/>
                  <p:cNvSpPr/>
                  <p:nvPr/>
                </p:nvSpPr>
                <p:spPr>
                  <a:xfrm>
                    <a:off x="2291" y="1455772"/>
                    <a:ext cx="1378148" cy="1298850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1" name="직사각형 50"/>
                  <p:cNvSpPr/>
                  <p:nvPr/>
                </p:nvSpPr>
                <p:spPr>
                  <a:xfrm>
                    <a:off x="2291" y="1455772"/>
                    <a:ext cx="1378148" cy="122339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16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48" name="직사각형 47"/>
                  <p:cNvSpPr/>
                  <p:nvPr/>
                </p:nvSpPr>
                <p:spPr>
                  <a:xfrm>
                    <a:off x="2291" y="1243432"/>
                    <a:ext cx="1378148" cy="30049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lumMod val="65000"/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lumMod val="65000"/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lumMod val="6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ln>
                    <a:solidFill>
                      <a:schemeClr val="bg1">
                        <a:lumMod val="65000"/>
                        <a:alpha val="90000"/>
                      </a:schemeClr>
                    </a:solidFill>
                  </a:ln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49" name="직사각형 48"/>
                  <p:cNvSpPr/>
                  <p:nvPr/>
                </p:nvSpPr>
                <p:spPr>
                  <a:xfrm>
                    <a:off x="2291" y="1339818"/>
                    <a:ext cx="1378148" cy="548078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6394" name="직사각형 44"/>
              <p:cNvSpPr>
                <a:spLocks noChangeArrowheads="1"/>
              </p:cNvSpPr>
              <p:nvPr/>
            </p:nvSpPr>
            <p:spPr bwMode="auto">
              <a:xfrm>
                <a:off x="1486073" y="1628800"/>
                <a:ext cx="1074320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교육공학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43" name="직사각형 42"/>
            <p:cNvSpPr/>
            <p:nvPr/>
          </p:nvSpPr>
          <p:spPr>
            <a:xfrm>
              <a:off x="967655" y="2079567"/>
              <a:ext cx="2070291" cy="146008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교육 효과를 높이는 방법을 설계</a:t>
              </a:r>
              <a:r>
                <a:rPr kumimoji="0" lang="en-US" altLang="ko-K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개발</a:t>
              </a:r>
              <a:r>
                <a:rPr kumimoji="0" lang="en-US" altLang="ko-K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평가하는 학문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스마트수업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교수매체 활용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학생생활기록부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sp>
        <p:nvSpPr>
          <p:cNvPr id="16389" name="직사각형 3"/>
          <p:cNvSpPr>
            <a:spLocks noChangeArrowheads="1"/>
          </p:cNvSpPr>
          <p:nvPr/>
        </p:nvSpPr>
        <p:spPr bwMode="auto">
          <a:xfrm>
            <a:off x="881063" y="1743075"/>
            <a:ext cx="5346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교직이수 필수 교과에 따른 논술 주제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16390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범위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8"/>
          <p:cNvGrpSpPr>
            <a:grpSpLocks/>
          </p:cNvGrpSpPr>
          <p:nvPr/>
        </p:nvGrpSpPr>
        <p:grpSpPr bwMode="auto">
          <a:xfrm>
            <a:off x="179388" y="2781300"/>
            <a:ext cx="2120900" cy="4751388"/>
            <a:chOff x="827584" y="1556793"/>
            <a:chExt cx="2304256" cy="2650589"/>
          </a:xfrm>
        </p:grpSpPr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4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5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28" name="직사각형 27"/>
                  <p:cNvSpPr/>
                  <p:nvPr/>
                </p:nvSpPr>
                <p:spPr>
                  <a:xfrm>
                    <a:off x="2291" y="1455772"/>
                    <a:ext cx="1378148" cy="1298774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29" name="직사각형 28"/>
                  <p:cNvSpPr/>
                  <p:nvPr/>
                </p:nvSpPr>
                <p:spPr>
                  <a:xfrm>
                    <a:off x="2291" y="1455772"/>
                    <a:ext cx="1378148" cy="1223545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6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26" name="직사각형 25"/>
                  <p:cNvSpPr/>
                  <p:nvPr/>
                </p:nvSpPr>
                <p:spPr>
                  <a:xfrm>
                    <a:off x="2291" y="1243432"/>
                    <a:ext cx="1378148" cy="300152"/>
                  </a:xfrm>
                  <a:prstGeom prst="rect">
                    <a:avLst/>
                  </a:prstGeom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7" name="직사각형 26"/>
                  <p:cNvSpPr/>
                  <p:nvPr/>
                </p:nvSpPr>
                <p:spPr>
                  <a:xfrm>
                    <a:off x="2291" y="1340091"/>
                    <a:ext cx="1378148" cy="54725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7449" name="직사각형 22"/>
              <p:cNvSpPr>
                <a:spLocks noChangeArrowheads="1"/>
              </p:cNvSpPr>
              <p:nvPr/>
            </p:nvSpPr>
            <p:spPr bwMode="auto">
              <a:xfrm>
                <a:off x="1098017" y="1628800"/>
                <a:ext cx="1850440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생활지도</a:t>
                </a:r>
                <a:r>
                  <a:rPr kumimoji="0" lang="en-US" altLang="ko-KR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, </a:t>
                </a:r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상담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21" name="직사각형 20"/>
            <p:cNvSpPr/>
            <p:nvPr/>
          </p:nvSpPr>
          <p:spPr>
            <a:xfrm>
              <a:off x="984535" y="2032358"/>
              <a:ext cx="2071416" cy="217502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0070C0"/>
                  </a:solidFill>
                  <a:latin typeface="+mn-lt"/>
                  <a:ea typeface="HY강M" pitchFamily="18" charset="-127"/>
                </a:rPr>
                <a:t>생활지도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 </a:t>
              </a:r>
              <a:r>
                <a:rPr kumimoji="0" lang="en-US" altLang="ko-K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: 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문제를 스스로 해결할 수 있는 능력배양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0070C0"/>
                  </a:solidFill>
                  <a:latin typeface="+mn-lt"/>
                  <a:ea typeface="HY강M" pitchFamily="18" charset="-127"/>
                </a:rPr>
                <a:t>상담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 </a:t>
              </a:r>
              <a:r>
                <a:rPr kumimoji="0" lang="en-US" altLang="ko-K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: 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내담자의 성장</a:t>
              </a:r>
              <a:r>
                <a:rPr kumimoji="0" lang="en-US" altLang="ko-K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발전을 도모하려는 심리적 조력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학교폭력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학교규범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상담기법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진로지도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7" name="그룹 29"/>
          <p:cNvGrpSpPr>
            <a:grpSpLocks/>
          </p:cNvGrpSpPr>
          <p:nvPr/>
        </p:nvGrpSpPr>
        <p:grpSpPr bwMode="auto">
          <a:xfrm>
            <a:off x="2411413" y="2781300"/>
            <a:ext cx="2120900" cy="4076700"/>
            <a:chOff x="827584" y="1556793"/>
            <a:chExt cx="2304256" cy="2277759"/>
          </a:xfrm>
        </p:grpSpPr>
        <p:grpSp>
          <p:nvGrpSpPr>
            <p:cNvPr id="8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9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10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39" name="직사각형 38"/>
                  <p:cNvSpPr/>
                  <p:nvPr/>
                </p:nvSpPr>
                <p:spPr>
                  <a:xfrm>
                    <a:off x="2291" y="1455772"/>
                    <a:ext cx="1378148" cy="1298648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40" name="직사각형 39"/>
                  <p:cNvSpPr/>
                  <p:nvPr/>
                </p:nvSpPr>
                <p:spPr>
                  <a:xfrm>
                    <a:off x="2291" y="1455772"/>
                    <a:ext cx="1378148" cy="1223301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11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37" name="직사각형 36"/>
                  <p:cNvSpPr/>
                  <p:nvPr/>
                </p:nvSpPr>
                <p:spPr>
                  <a:xfrm>
                    <a:off x="2291" y="1243432"/>
                    <a:ext cx="1378148" cy="300621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75000"/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38" name="직사각형 37"/>
                  <p:cNvSpPr/>
                  <p:nvPr/>
                </p:nvSpPr>
                <p:spPr>
                  <a:xfrm>
                    <a:off x="2291" y="1339514"/>
                    <a:ext cx="1378148" cy="548105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7439" name="직사각형 33"/>
              <p:cNvSpPr>
                <a:spLocks noChangeArrowheads="1"/>
              </p:cNvSpPr>
              <p:nvPr/>
            </p:nvSpPr>
            <p:spPr bwMode="auto">
              <a:xfrm>
                <a:off x="1421173" y="1628800"/>
                <a:ext cx="1204128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교육평가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32" name="직사각형 31"/>
            <p:cNvSpPr/>
            <p:nvPr/>
          </p:nvSpPr>
          <p:spPr>
            <a:xfrm>
              <a:off x="967288" y="2079223"/>
              <a:ext cx="2071416" cy="1755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교육계획이나 시설 및 지도로 얻은 성과를 나타내는 것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endParaRPr kumimoji="0"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성취기준평가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(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서술형평가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),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수행평가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출제문항의 이해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12" name="그룹 40"/>
          <p:cNvGrpSpPr>
            <a:grpSpLocks/>
          </p:cNvGrpSpPr>
          <p:nvPr/>
        </p:nvGrpSpPr>
        <p:grpSpPr bwMode="auto">
          <a:xfrm>
            <a:off x="4611688" y="2781300"/>
            <a:ext cx="2120900" cy="4392613"/>
            <a:chOff x="827584" y="1556793"/>
            <a:chExt cx="2304256" cy="2447497"/>
          </a:xfrm>
        </p:grpSpPr>
        <p:grpSp>
          <p:nvGrpSpPr>
            <p:cNvPr id="13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14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15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50" name="직사각형 49"/>
                  <p:cNvSpPr/>
                  <p:nvPr/>
                </p:nvSpPr>
                <p:spPr>
                  <a:xfrm>
                    <a:off x="2291" y="1455772"/>
                    <a:ext cx="1378148" cy="1298822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1" name="직사각형 50"/>
                  <p:cNvSpPr/>
                  <p:nvPr/>
                </p:nvSpPr>
                <p:spPr>
                  <a:xfrm>
                    <a:off x="2291" y="1455772"/>
                    <a:ext cx="1378148" cy="1223683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16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48" name="직사각형 47"/>
                  <p:cNvSpPr/>
                  <p:nvPr/>
                </p:nvSpPr>
                <p:spPr>
                  <a:xfrm>
                    <a:off x="2291" y="1243432"/>
                    <a:ext cx="1378148" cy="300517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lumMod val="65000"/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lumMod val="65000"/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lumMod val="6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ln>
                    <a:solidFill>
                      <a:schemeClr val="bg1">
                        <a:lumMod val="65000"/>
                        <a:alpha val="90000"/>
                      </a:schemeClr>
                    </a:solidFill>
                  </a:ln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49" name="직사각형 48"/>
                  <p:cNvSpPr/>
                  <p:nvPr/>
                </p:nvSpPr>
                <p:spPr>
                  <a:xfrm>
                    <a:off x="2291" y="1339975"/>
                    <a:ext cx="1378148" cy="547319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7429" name="직사각형 44"/>
              <p:cNvSpPr>
                <a:spLocks noChangeArrowheads="1"/>
              </p:cNvSpPr>
              <p:nvPr/>
            </p:nvSpPr>
            <p:spPr bwMode="auto">
              <a:xfrm>
                <a:off x="956034" y="1628800"/>
                <a:ext cx="2134400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교육행정 및 경영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43" name="직사각형 42"/>
            <p:cNvSpPr/>
            <p:nvPr/>
          </p:nvSpPr>
          <p:spPr>
            <a:xfrm>
              <a:off x="967288" y="2079551"/>
              <a:ext cx="2071416" cy="19247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교육목표를 효과적으로 달성하기 위하여 조직하고 관리하는 제반 지원활동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교원능력개발평가</a:t>
              </a:r>
              <a:r>
                <a:rPr kumimoji="0" lang="en-US" altLang="ko-KR" sz="14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학교와 학급경영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교육정책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교육인사행정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교육제도와 법령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17" name="그룹 40"/>
          <p:cNvGrpSpPr>
            <a:grpSpLocks/>
          </p:cNvGrpSpPr>
          <p:nvPr/>
        </p:nvGrpSpPr>
        <p:grpSpPr bwMode="auto">
          <a:xfrm>
            <a:off x="6875463" y="2781300"/>
            <a:ext cx="2120900" cy="3887788"/>
            <a:chOff x="827584" y="1556793"/>
            <a:chExt cx="2304256" cy="2140611"/>
          </a:xfrm>
        </p:grpSpPr>
        <p:grpSp>
          <p:nvGrpSpPr>
            <p:cNvPr id="18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19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20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57" name="직사각형 56"/>
                  <p:cNvSpPr/>
                  <p:nvPr/>
                </p:nvSpPr>
                <p:spPr>
                  <a:xfrm>
                    <a:off x="2291" y="1455772"/>
                    <a:ext cx="1378148" cy="1298850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8" name="직사각형 57"/>
                  <p:cNvSpPr/>
                  <p:nvPr/>
                </p:nvSpPr>
                <p:spPr>
                  <a:xfrm>
                    <a:off x="2291" y="1455772"/>
                    <a:ext cx="1378148" cy="1223539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22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55" name="직사각형 54"/>
                  <p:cNvSpPr/>
                  <p:nvPr/>
                </p:nvSpPr>
                <p:spPr>
                  <a:xfrm>
                    <a:off x="2291" y="1243432"/>
                    <a:ext cx="1378148" cy="300551"/>
                  </a:xfrm>
                  <a:prstGeom prst="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solidFill>
                      <a:schemeClr val="bg1">
                        <a:lumMod val="65000"/>
                        <a:alpha val="90000"/>
                      </a:schemeClr>
                    </a:solidFill>
                  </a:ln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56" name="직사각형 55"/>
                  <p:cNvSpPr/>
                  <p:nvPr/>
                </p:nvSpPr>
                <p:spPr>
                  <a:xfrm>
                    <a:off x="2291" y="1339551"/>
                    <a:ext cx="1378148" cy="54802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17419" name="직사각형 44"/>
              <p:cNvSpPr>
                <a:spLocks noChangeArrowheads="1"/>
              </p:cNvSpPr>
              <p:nvPr/>
            </p:nvSpPr>
            <p:spPr bwMode="auto">
              <a:xfrm>
                <a:off x="1546599" y="1628800"/>
                <a:ext cx="953268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교사론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46" name="직사각형 45"/>
            <p:cNvSpPr/>
            <p:nvPr/>
          </p:nvSpPr>
          <p:spPr>
            <a:xfrm>
              <a:off x="967288" y="2079490"/>
              <a:ext cx="2071416" cy="135394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올바른 교사가 되기 위한 소양과 기술을 습득하는 교육학의 한 분야</a:t>
              </a: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endPara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교직윤리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교사의 전문성</a:t>
              </a:r>
              <a:r>
                <a:rPr kumimoji="0" lang="en-US" altLang="ko-KR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b="1" dirty="0">
                  <a:solidFill>
                    <a:srgbClr val="FF0000"/>
                  </a:solidFill>
                  <a:latin typeface="+mn-lt"/>
                  <a:ea typeface="HY강M" pitchFamily="18" charset="-127"/>
                </a:rPr>
                <a:t>교사의 권리와 의무</a:t>
              </a:r>
              <a:endParaRPr kumimoji="0" lang="en-US" altLang="ko-KR" sz="1600" b="1" dirty="0">
                <a:solidFill>
                  <a:srgbClr val="FF0000"/>
                </a:solidFill>
                <a:latin typeface="+mn-lt"/>
                <a:ea typeface="HY강M" pitchFamily="18" charset="-127"/>
              </a:endParaRPr>
            </a:p>
          </p:txBody>
        </p:sp>
      </p:grpSp>
      <p:sp>
        <p:nvSpPr>
          <p:cNvPr id="17414" name="직사각형 3"/>
          <p:cNvSpPr>
            <a:spLocks noChangeArrowheads="1"/>
          </p:cNvSpPr>
          <p:nvPr/>
        </p:nvSpPr>
        <p:spPr bwMode="auto">
          <a:xfrm>
            <a:off x="881063" y="1743075"/>
            <a:ext cx="5346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교직이수 필수 교과에 따른 논술 주제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17415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범위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42875" y="620688"/>
            <a:ext cx="8786813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6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목차</a:t>
            </a:r>
            <a:endParaRPr kumimoji="0" lang="ko-KR" altLang="en-US" sz="6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7" y="2852936"/>
            <a:ext cx="878681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1. </a:t>
            </a:r>
            <a:r>
              <a:rPr lang="ko-KR" alt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개정 중등교원신규임용시험의 주요 내용 </a:t>
            </a:r>
            <a:endParaRPr kumimoji="0" lang="ko-KR" altLang="en-US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7" y="3789040"/>
            <a:ext cx="878681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2. </a:t>
            </a:r>
            <a:r>
              <a:rPr lang="ko-KR" alt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교육학 논술 </a:t>
            </a:r>
            <a:endParaRPr kumimoji="0" lang="ko-KR" altLang="en-US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7" y="4788441"/>
            <a:ext cx="878681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3. </a:t>
            </a:r>
            <a:r>
              <a:rPr lang="ko-KR" alt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전공 </a:t>
            </a:r>
            <a:r>
              <a:rPr lang="ko-KR" altLang="en-US" sz="3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서답형</a:t>
            </a:r>
            <a:endParaRPr kumimoji="0" lang="ko-KR" altLang="en-US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3.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단계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435" name="직사각형 3"/>
          <p:cNvSpPr>
            <a:spLocks noChangeArrowheads="1"/>
          </p:cNvSpPr>
          <p:nvPr/>
        </p:nvSpPr>
        <p:spPr bwMode="auto">
          <a:xfrm>
            <a:off x="996950" y="3060700"/>
            <a:ext cx="1652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논제 분석단계</a:t>
            </a:r>
            <a:endParaRPr kumimoji="0" lang="en-US" altLang="ko-KR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" name="그룹 29"/>
          <p:cNvGrpSpPr>
            <a:grpSpLocks/>
          </p:cNvGrpSpPr>
          <p:nvPr/>
        </p:nvGrpSpPr>
        <p:grpSpPr bwMode="auto">
          <a:xfrm>
            <a:off x="1042988" y="3716338"/>
            <a:ext cx="7200900" cy="431800"/>
            <a:chOff x="1115616" y="2852936"/>
            <a:chExt cx="7200800" cy="432048"/>
          </a:xfrm>
        </p:grpSpPr>
        <p:grpSp>
          <p:nvGrpSpPr>
            <p:cNvPr id="3" name="그룹 25"/>
            <p:cNvGrpSpPr>
              <a:grpSpLocks/>
            </p:cNvGrpSpPr>
            <p:nvPr/>
          </p:nvGrpSpPr>
          <p:grpSpPr bwMode="auto">
            <a:xfrm>
              <a:off x="1115616" y="2852936"/>
              <a:ext cx="7200800" cy="432048"/>
              <a:chOff x="1115616" y="3645024"/>
              <a:chExt cx="7200800" cy="432048"/>
            </a:xfrm>
          </p:grpSpPr>
          <p:sp>
            <p:nvSpPr>
              <p:cNvPr id="28" name="직사각형 27"/>
              <p:cNvSpPr/>
              <p:nvPr/>
            </p:nvSpPr>
            <p:spPr bwMode="auto">
              <a:xfrm>
                <a:off x="1115616" y="3645024"/>
                <a:ext cx="7200800" cy="432048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</p:spPr>
            <p:style>
              <a:ln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직사각형 28"/>
              <p:cNvSpPr/>
              <p:nvPr/>
            </p:nvSpPr>
            <p:spPr bwMode="auto">
              <a:xfrm>
                <a:off x="1115616" y="3645024"/>
                <a:ext cx="2303430" cy="432048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1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8447" name="직사각형 48"/>
            <p:cNvSpPr>
              <a:spLocks noChangeArrowheads="1"/>
            </p:cNvSpPr>
            <p:nvPr/>
          </p:nvSpPr>
          <p:spPr bwMode="auto">
            <a:xfrm>
              <a:off x="1872715" y="2924944"/>
              <a:ext cx="780972" cy="338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1 </a:t>
              </a:r>
              <a:r>
                <a:rPr kumimoji="0" lang="ko-KR" altLang="en-US" sz="160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단계</a:t>
              </a:r>
              <a:endParaRPr kumimoji="0" lang="en-US" altLang="ko-KR" sz="160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18448" name="직사각형 32"/>
            <p:cNvSpPr>
              <a:spLocks noChangeArrowheads="1"/>
            </p:cNvSpPr>
            <p:nvPr/>
          </p:nvSpPr>
          <p:spPr bwMode="auto">
            <a:xfrm>
              <a:off x="3563888" y="2852936"/>
              <a:ext cx="4680520" cy="414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sz="1600" b="1">
                  <a:latin typeface="맑은 고딕" pitchFamily="50" charset="-127"/>
                  <a:ea typeface="맑은 고딕" pitchFamily="50" charset="-127"/>
                </a:rPr>
                <a:t>무엇에 대해 쓸 것인가</a:t>
              </a:r>
              <a:r>
                <a:rPr kumimoji="0" lang="en-US" altLang="ko-KR" sz="1600" b="1">
                  <a:latin typeface="맑은 고딕" pitchFamily="50" charset="-127"/>
                  <a:ea typeface="맑은 고딕" pitchFamily="50" charset="-127"/>
                </a:rPr>
                <a:t>?</a:t>
              </a:r>
            </a:p>
          </p:txBody>
        </p:sp>
      </p:grpSp>
      <p:grpSp>
        <p:nvGrpSpPr>
          <p:cNvPr id="4" name="그룹 42"/>
          <p:cNvGrpSpPr>
            <a:grpSpLocks/>
          </p:cNvGrpSpPr>
          <p:nvPr/>
        </p:nvGrpSpPr>
        <p:grpSpPr bwMode="auto">
          <a:xfrm>
            <a:off x="1042988" y="4797425"/>
            <a:ext cx="7200900" cy="431800"/>
            <a:chOff x="1115616" y="2852936"/>
            <a:chExt cx="7200800" cy="432048"/>
          </a:xfrm>
        </p:grpSpPr>
        <p:grpSp>
          <p:nvGrpSpPr>
            <p:cNvPr id="5" name="그룹 25"/>
            <p:cNvGrpSpPr>
              <a:grpSpLocks/>
            </p:cNvGrpSpPr>
            <p:nvPr/>
          </p:nvGrpSpPr>
          <p:grpSpPr bwMode="auto">
            <a:xfrm>
              <a:off x="1115616" y="2852936"/>
              <a:ext cx="7200800" cy="432048"/>
              <a:chOff x="1115616" y="3645024"/>
              <a:chExt cx="7200800" cy="432048"/>
            </a:xfrm>
          </p:grpSpPr>
          <p:sp>
            <p:nvSpPr>
              <p:cNvPr id="34" name="직사각형 33"/>
              <p:cNvSpPr/>
              <p:nvPr/>
            </p:nvSpPr>
            <p:spPr bwMode="auto">
              <a:xfrm>
                <a:off x="1115616" y="3645024"/>
                <a:ext cx="7200800" cy="432048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</p:spPr>
            <p:style>
              <a:ln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직사각형 34"/>
              <p:cNvSpPr/>
              <p:nvPr/>
            </p:nvSpPr>
            <p:spPr bwMode="auto">
              <a:xfrm>
                <a:off x="1115616" y="3645024"/>
                <a:ext cx="2303430" cy="432048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  <a:shade val="30000"/>
                      <a:satMod val="115000"/>
                    </a:schemeClr>
                  </a:gs>
                  <a:gs pos="50000">
                    <a:schemeClr val="bg1">
                      <a:lumMod val="6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6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1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8442" name="직사각형 48"/>
            <p:cNvSpPr>
              <a:spLocks noChangeArrowheads="1"/>
            </p:cNvSpPr>
            <p:nvPr/>
          </p:nvSpPr>
          <p:spPr bwMode="auto">
            <a:xfrm>
              <a:off x="1872716" y="2924944"/>
              <a:ext cx="780972" cy="338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2 </a:t>
              </a:r>
              <a:r>
                <a:rPr kumimoji="0" lang="ko-KR" altLang="en-US" sz="1600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단계</a:t>
              </a:r>
              <a:endParaRPr kumimoji="0" lang="en-US" altLang="ko-KR" sz="1600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18443" name="직사각형 45"/>
            <p:cNvSpPr>
              <a:spLocks noChangeArrowheads="1"/>
            </p:cNvSpPr>
            <p:nvPr/>
          </p:nvSpPr>
          <p:spPr bwMode="auto">
            <a:xfrm>
              <a:off x="3563888" y="2852936"/>
              <a:ext cx="4680520" cy="414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sz="1600" b="1">
                  <a:latin typeface="맑은 고딕" pitchFamily="50" charset="-127"/>
                  <a:ea typeface="맑은 고딕" pitchFamily="50" charset="-127"/>
                </a:rPr>
                <a:t>어떻게 쓸 것인가</a:t>
              </a:r>
              <a:r>
                <a:rPr kumimoji="0" lang="en-US" altLang="ko-KR" sz="1600" b="1">
                  <a:latin typeface="맑은 고딕" pitchFamily="50" charset="-127"/>
                  <a:ea typeface="맑은 고딕" pitchFamily="50" charset="-127"/>
                </a:rPr>
                <a:t>?</a:t>
              </a: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3348038" y="4279900"/>
            <a:ext cx="3311525" cy="3746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주제 파악</a:t>
            </a:r>
            <a:endParaRPr kumimoji="0"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348038" y="5373688"/>
            <a:ext cx="3529012" cy="739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주제를 다룰 범위 확정</a:t>
            </a:r>
            <a:endParaRPr kumimoji="0"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  <a:p>
            <a:pPr marL="342900" indent="-342900" algn="just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문제 유형에 따른 서술 방식 결정</a:t>
            </a:r>
            <a:endParaRPr kumimoji="0"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graphicFrame>
        <p:nvGraphicFramePr>
          <p:cNvPr id="38" name="다이어그램 37"/>
          <p:cNvGraphicFramePr/>
          <p:nvPr/>
        </p:nvGraphicFramePr>
        <p:xfrm>
          <a:off x="827956" y="1340768"/>
          <a:ext cx="7416824" cy="122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00113" y="3860800"/>
            <a:ext cx="7488237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논제 분서에서 </a:t>
            </a:r>
            <a:r>
              <a: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‘</a:t>
            </a: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파악된 주제</a:t>
            </a:r>
            <a:r>
              <a: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’</a:t>
            </a: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는 논술문에서 </a:t>
            </a:r>
            <a:r>
              <a: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‘</a:t>
            </a: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전개될 주제</a:t>
            </a:r>
            <a:r>
              <a: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’</a:t>
            </a: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가 됨</a:t>
            </a:r>
            <a:endParaRPr kumimoji="0" lang="en-US" altLang="ko-K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  <a:p>
            <a:pPr marL="342900" indent="-342900" algn="just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ko-KR" alt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주제문은</a:t>
            </a: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 전개할 주제에 대한 자신의 주장과 논거를 요약해서 밝힌 글임</a:t>
            </a:r>
            <a:endParaRPr kumimoji="0" lang="en-US" altLang="ko-K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9459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3.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단계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2" name="다이어그램 11"/>
          <p:cNvGraphicFramePr/>
          <p:nvPr/>
        </p:nvGraphicFramePr>
        <p:xfrm>
          <a:off x="827956" y="1340768"/>
          <a:ext cx="7416824" cy="122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1" name="직사각형 3"/>
          <p:cNvSpPr>
            <a:spLocks noChangeArrowheads="1"/>
          </p:cNvSpPr>
          <p:nvPr/>
        </p:nvSpPr>
        <p:spPr bwMode="auto">
          <a:xfrm>
            <a:off x="882650" y="3060700"/>
            <a:ext cx="1881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주제문작성 단계</a:t>
            </a:r>
            <a:endParaRPr kumimoji="0" lang="en-US" altLang="ko-KR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00113" y="3076575"/>
            <a:ext cx="7704137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개요작성은 서론</a:t>
            </a:r>
            <a:r>
              <a: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, </a:t>
            </a: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본론</a:t>
            </a:r>
            <a:r>
              <a:rPr kumimoji="0"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, </a:t>
            </a:r>
            <a:r>
              <a:rPr kumimoji="0"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결론의 순서로 자신의 주장에 따른 정확한 논거를 정리하는 방법으로 작성</a:t>
            </a:r>
            <a:endParaRPr kumimoji="0" lang="en-US" altLang="ko-K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483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3.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단계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2" name="다이어그램 11"/>
          <p:cNvGraphicFramePr/>
          <p:nvPr/>
        </p:nvGraphicFramePr>
        <p:xfrm>
          <a:off x="827956" y="1340768"/>
          <a:ext cx="7416824" cy="122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5" name="직사각형 3"/>
          <p:cNvSpPr>
            <a:spLocks noChangeArrowheads="1"/>
          </p:cNvSpPr>
          <p:nvPr/>
        </p:nvSpPr>
        <p:spPr bwMode="auto">
          <a:xfrm>
            <a:off x="996950" y="2708275"/>
            <a:ext cx="1652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개요작성 단계</a:t>
            </a:r>
            <a:endParaRPr kumimoji="0" lang="en-US" altLang="ko-KR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" name="그룹 50"/>
          <p:cNvGrpSpPr>
            <a:grpSpLocks/>
          </p:cNvGrpSpPr>
          <p:nvPr/>
        </p:nvGrpSpPr>
        <p:grpSpPr bwMode="auto">
          <a:xfrm>
            <a:off x="996950" y="4292600"/>
            <a:ext cx="7104063" cy="2212975"/>
            <a:chOff x="556741" y="1332589"/>
            <a:chExt cx="3107896" cy="2312439"/>
          </a:xfrm>
        </p:grpSpPr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556741" y="1332589"/>
              <a:ext cx="3107896" cy="2312439"/>
              <a:chOff x="556741" y="1332589"/>
              <a:chExt cx="3107896" cy="2312439"/>
            </a:xfrm>
          </p:grpSpPr>
          <p:grpSp>
            <p:nvGrpSpPr>
              <p:cNvPr id="4" name="그룹 46"/>
              <p:cNvGrpSpPr>
                <a:grpSpLocks/>
              </p:cNvGrpSpPr>
              <p:nvPr/>
            </p:nvGrpSpPr>
            <p:grpSpPr bwMode="auto">
              <a:xfrm>
                <a:off x="556741" y="1332589"/>
                <a:ext cx="3107896" cy="2312439"/>
                <a:chOff x="3185899" y="1780962"/>
                <a:chExt cx="1858528" cy="1401357"/>
              </a:xfrm>
            </p:grpSpPr>
            <p:grpSp>
              <p:nvGrpSpPr>
                <p:cNvPr id="6" name="그룹 19"/>
                <p:cNvGrpSpPr>
                  <a:grpSpLocks/>
                </p:cNvGrpSpPr>
                <p:nvPr/>
              </p:nvGrpSpPr>
              <p:grpSpPr bwMode="auto">
                <a:xfrm>
                  <a:off x="3185899" y="1916832"/>
                  <a:ext cx="1858528" cy="1265487"/>
                  <a:chOff x="-159697" y="1455772"/>
                  <a:chExt cx="1858795" cy="1267069"/>
                </a:xfrm>
              </p:grpSpPr>
              <p:sp>
                <p:nvSpPr>
                  <p:cNvPr id="18" name="직사각형 17"/>
                  <p:cNvSpPr/>
                  <p:nvPr/>
                </p:nvSpPr>
                <p:spPr>
                  <a:xfrm>
                    <a:off x="-159697" y="1455615"/>
                    <a:ext cx="1858795" cy="1267226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19" name="직사각형 18"/>
                  <p:cNvSpPr/>
                  <p:nvPr/>
                </p:nvSpPr>
                <p:spPr>
                  <a:xfrm>
                    <a:off x="2299" y="1455615"/>
                    <a:ext cx="1378208" cy="1223946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7" name="그룹 18"/>
                <p:cNvGrpSpPr>
                  <a:grpSpLocks/>
                </p:cNvGrpSpPr>
                <p:nvPr/>
              </p:nvGrpSpPr>
              <p:grpSpPr bwMode="auto">
                <a:xfrm>
                  <a:off x="3347864" y="1780962"/>
                  <a:ext cx="1377950" cy="612232"/>
                  <a:chOff x="2291" y="1059438"/>
                  <a:chExt cx="1378148" cy="829074"/>
                </a:xfrm>
              </p:grpSpPr>
              <p:sp>
                <p:nvSpPr>
                  <p:cNvPr id="16" name="직사각형 15"/>
                  <p:cNvSpPr/>
                  <p:nvPr/>
                </p:nvSpPr>
                <p:spPr>
                  <a:xfrm>
                    <a:off x="210400" y="1059438"/>
                    <a:ext cx="1074155" cy="412483"/>
                  </a:xfrm>
                  <a:prstGeom prst="rect">
                    <a:avLst/>
                  </a:prstGeom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17" name="직사각형 16"/>
                  <p:cNvSpPr/>
                  <p:nvPr/>
                </p:nvSpPr>
                <p:spPr>
                  <a:xfrm>
                    <a:off x="2298" y="1339872"/>
                    <a:ext cx="1378208" cy="548616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20490" name="직사각형 48"/>
              <p:cNvSpPr>
                <a:spLocks noChangeArrowheads="1"/>
              </p:cNvSpPr>
              <p:nvPr/>
            </p:nvSpPr>
            <p:spPr bwMode="auto">
              <a:xfrm>
                <a:off x="1358598" y="1404594"/>
                <a:ext cx="1423803" cy="3694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교육학 논술의 개요 작성 요령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671334" y="2029307"/>
              <a:ext cx="2930103" cy="138182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서론</a:t>
              </a:r>
              <a:r>
                <a:rPr kumimoji="0" lang="en-US" altLang="ko-KR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본론</a:t>
              </a:r>
              <a:r>
                <a:rPr kumimoji="0" lang="en-US" altLang="ko-KR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결론을 작성할 지면에 적당한 분량으로 나눔</a:t>
              </a:r>
              <a:endParaRPr kumimoji="0"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마인드 </a:t>
              </a:r>
              <a:r>
                <a:rPr kumimoji="0" lang="ko-KR" alt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맵</a:t>
              </a:r>
              <a:r>
                <a:rPr kumimoji="0" lang="ko-KR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 기법을 사용하여 항목을 작성하면서 가지 침</a:t>
              </a:r>
              <a:endParaRPr kumimoji="0"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대항목</a:t>
              </a:r>
              <a:r>
                <a:rPr kumimoji="0" lang="en-US" altLang="ko-KR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중항목</a:t>
              </a:r>
              <a:r>
                <a:rPr kumimoji="0" lang="en-US" altLang="ko-KR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소항목</a:t>
              </a:r>
              <a:r>
                <a:rPr kumimoji="0" lang="ko-KR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 등으로 분류하고 차례를 정함</a:t>
              </a:r>
              <a:endParaRPr kumimoji="0"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가능한 완전한 문장으로 작성</a:t>
              </a:r>
              <a:endParaRPr kumimoji="0"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3.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단계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2" name="다이어그램 11"/>
          <p:cNvGraphicFramePr/>
          <p:nvPr/>
        </p:nvGraphicFramePr>
        <p:xfrm>
          <a:off x="827956" y="1340768"/>
          <a:ext cx="7416824" cy="122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6" name="직사각형 3"/>
          <p:cNvSpPr>
            <a:spLocks noChangeArrowheads="1"/>
          </p:cNvSpPr>
          <p:nvPr/>
        </p:nvSpPr>
        <p:spPr bwMode="auto">
          <a:xfrm>
            <a:off x="976313" y="2565400"/>
            <a:ext cx="2371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논술작성 단계 </a:t>
            </a: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- </a:t>
            </a: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결론</a:t>
            </a:r>
            <a:endParaRPr kumimoji="0" lang="en-US" altLang="ko-KR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1042988" y="3068638"/>
            <a:ext cx="26654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결론을 쓰는 방법</a:t>
            </a:r>
            <a:endParaRPr kumimoji="0" lang="en-US" altLang="ko-KR" sz="1600" b="1" dirty="0">
              <a:solidFill>
                <a:schemeClr val="tx1">
                  <a:lumMod val="95000"/>
                  <a:lumOff val="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/>
          <p:cNvGrpSpPr>
            <a:grpSpLocks/>
          </p:cNvGrpSpPr>
          <p:nvPr/>
        </p:nvGrpSpPr>
        <p:grpSpPr bwMode="auto">
          <a:xfrm>
            <a:off x="971550" y="5518150"/>
            <a:ext cx="7802563" cy="790575"/>
            <a:chOff x="1115616" y="2852936"/>
            <a:chExt cx="7200800" cy="936104"/>
          </a:xfrm>
        </p:grpSpPr>
        <p:grpSp>
          <p:nvGrpSpPr>
            <p:cNvPr id="3" name="그룹 25"/>
            <p:cNvGrpSpPr>
              <a:grpSpLocks/>
            </p:cNvGrpSpPr>
            <p:nvPr/>
          </p:nvGrpSpPr>
          <p:grpSpPr bwMode="auto">
            <a:xfrm>
              <a:off x="1115616" y="2852936"/>
              <a:ext cx="7200800" cy="936104"/>
              <a:chOff x="1115616" y="3645024"/>
              <a:chExt cx="7200800" cy="936104"/>
            </a:xfrm>
          </p:grpSpPr>
          <p:sp>
            <p:nvSpPr>
              <p:cNvPr id="36" name="직사각형 35"/>
              <p:cNvSpPr/>
              <p:nvPr/>
            </p:nvSpPr>
            <p:spPr bwMode="auto">
              <a:xfrm>
                <a:off x="1115616" y="3645024"/>
                <a:ext cx="7200800" cy="936104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</p:spPr>
            <p:style>
              <a:ln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직사각형 36"/>
              <p:cNvSpPr/>
              <p:nvPr/>
            </p:nvSpPr>
            <p:spPr bwMode="auto">
              <a:xfrm>
                <a:off x="1115616" y="3645024"/>
                <a:ext cx="2056953" cy="936104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  <a:shade val="30000"/>
                      <a:satMod val="115000"/>
                    </a:schemeClr>
                  </a:gs>
                  <a:gs pos="50000">
                    <a:schemeClr val="bg1">
                      <a:lumMod val="7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7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1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23573" name="직사각형 48"/>
            <p:cNvSpPr>
              <a:spLocks noChangeArrowheads="1"/>
            </p:cNvSpPr>
            <p:nvPr/>
          </p:nvSpPr>
          <p:spPr bwMode="auto">
            <a:xfrm>
              <a:off x="1398383" y="3140968"/>
              <a:ext cx="1497422" cy="437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ko-KR" altLang="en-US" b="1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논의 확대하기</a:t>
              </a:r>
              <a:endParaRPr kumimoji="0" lang="en-US" altLang="ko-KR" b="1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</p:grpSp>
      <p:grpSp>
        <p:nvGrpSpPr>
          <p:cNvPr id="4" name="그룹 7"/>
          <p:cNvGrpSpPr>
            <a:grpSpLocks/>
          </p:cNvGrpSpPr>
          <p:nvPr/>
        </p:nvGrpSpPr>
        <p:grpSpPr bwMode="auto">
          <a:xfrm>
            <a:off x="971550" y="4581525"/>
            <a:ext cx="8545513" cy="1685925"/>
            <a:chOff x="1115616" y="2852518"/>
            <a:chExt cx="7886586" cy="1997997"/>
          </a:xfrm>
        </p:grpSpPr>
        <p:grpSp>
          <p:nvGrpSpPr>
            <p:cNvPr id="5" name="그룹 25"/>
            <p:cNvGrpSpPr>
              <a:grpSpLocks/>
            </p:cNvGrpSpPr>
            <p:nvPr/>
          </p:nvGrpSpPr>
          <p:grpSpPr bwMode="auto">
            <a:xfrm>
              <a:off x="1115616" y="2852936"/>
              <a:ext cx="7200800" cy="936104"/>
              <a:chOff x="1115616" y="3645024"/>
              <a:chExt cx="7200800" cy="936104"/>
            </a:xfrm>
          </p:grpSpPr>
          <p:sp>
            <p:nvSpPr>
              <p:cNvPr id="42" name="직사각형 41"/>
              <p:cNvSpPr/>
              <p:nvPr/>
            </p:nvSpPr>
            <p:spPr bwMode="auto">
              <a:xfrm>
                <a:off x="1115616" y="3644606"/>
                <a:ext cx="7200924" cy="936913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</p:spPr>
            <p:style>
              <a:ln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직사각형 42"/>
              <p:cNvSpPr/>
              <p:nvPr/>
            </p:nvSpPr>
            <p:spPr bwMode="auto">
              <a:xfrm>
                <a:off x="1115616" y="3644606"/>
                <a:ext cx="2056988" cy="93691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7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1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23567" name="직사각형 48"/>
            <p:cNvSpPr>
              <a:spLocks noChangeArrowheads="1"/>
            </p:cNvSpPr>
            <p:nvPr/>
          </p:nvSpPr>
          <p:spPr bwMode="auto">
            <a:xfrm>
              <a:off x="1461445" y="2937806"/>
              <a:ext cx="1497447" cy="765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801688" eaLnBrk="0" hangingPunct="0"/>
              <a:r>
                <a:rPr kumimoji="0" lang="ko-KR" altLang="en-US" b="1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본문 요약하고</a:t>
              </a:r>
              <a:endParaRPr kumimoji="0" lang="en-US" altLang="ko-KR" b="1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  <a:p>
              <a:pPr algn="ctr" defTabSz="801688" eaLnBrk="0" hangingPunct="0"/>
              <a:r>
                <a:rPr kumimoji="0" lang="ko-KR" altLang="en-US" b="1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주장하기</a:t>
              </a:r>
              <a:endParaRPr kumimoji="0" lang="en-US" altLang="ko-KR" b="1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23568" name="직사각형 10"/>
            <p:cNvSpPr>
              <a:spLocks noChangeArrowheads="1"/>
            </p:cNvSpPr>
            <p:nvPr/>
          </p:nvSpPr>
          <p:spPr bwMode="auto">
            <a:xfrm>
              <a:off x="3310179" y="2852518"/>
              <a:ext cx="4680520" cy="877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400" b="1">
                  <a:latin typeface="맑은 고딕" pitchFamily="50" charset="-127"/>
                  <a:ea typeface="맑은 고딕" pitchFamily="50" charset="-127"/>
                </a:rPr>
                <a:t>자기주장을 펴거나 과제를 제시해야 한다</a:t>
              </a: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.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400" b="1">
                  <a:latin typeface="맑은 고딕" pitchFamily="50" charset="-127"/>
                  <a:ea typeface="맑은 고딕" pitchFamily="50" charset="-127"/>
                </a:rPr>
                <a:t>주장은 요약한 내용을 논거로 진술한다</a:t>
              </a: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.</a:t>
              </a:r>
            </a:p>
          </p:txBody>
        </p:sp>
        <p:sp>
          <p:nvSpPr>
            <p:cNvPr id="23569" name="직사각형 10"/>
            <p:cNvSpPr>
              <a:spLocks noChangeArrowheads="1"/>
            </p:cNvSpPr>
            <p:nvPr/>
          </p:nvSpPr>
          <p:spPr bwMode="auto">
            <a:xfrm>
              <a:off x="3310179" y="3973431"/>
              <a:ext cx="5692023" cy="877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400" b="1">
                  <a:latin typeface="맑은 고딕" pitchFamily="50" charset="-127"/>
                  <a:ea typeface="맑은 고딕" pitchFamily="50" charset="-127"/>
                </a:rPr>
                <a:t>미래에 대한 전망을 보여주는 방법이 많이 쓰인다</a:t>
              </a: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.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400" b="1">
                  <a:latin typeface="맑은 고딕" pitchFamily="50" charset="-127"/>
                  <a:ea typeface="맑은 고딕" pitchFamily="50" charset="-127"/>
                </a:rPr>
                <a:t>논의 확대 앞에는 요약이나 주장을 제시하고 논지를 부각시킨다</a:t>
              </a:r>
              <a:r>
                <a:rPr kumimoji="0" lang="en-US" altLang="ko-KR" sz="1400">
                  <a:latin typeface="맑은 고딕" pitchFamily="50" charset="-127"/>
                  <a:ea typeface="맑은 고딕" pitchFamily="50" charset="-127"/>
                </a:rPr>
                <a:t>.</a:t>
              </a:r>
            </a:p>
          </p:txBody>
        </p:sp>
      </p:grpSp>
      <p:grpSp>
        <p:nvGrpSpPr>
          <p:cNvPr id="7" name="그룹 13"/>
          <p:cNvGrpSpPr>
            <a:grpSpLocks/>
          </p:cNvGrpSpPr>
          <p:nvPr/>
        </p:nvGrpSpPr>
        <p:grpSpPr bwMode="auto">
          <a:xfrm>
            <a:off x="971550" y="3644900"/>
            <a:ext cx="7802563" cy="792163"/>
            <a:chOff x="1115616" y="2852526"/>
            <a:chExt cx="7200800" cy="936514"/>
          </a:xfrm>
        </p:grpSpPr>
        <p:grpSp>
          <p:nvGrpSpPr>
            <p:cNvPr id="8" name="그룹 25"/>
            <p:cNvGrpSpPr>
              <a:grpSpLocks/>
            </p:cNvGrpSpPr>
            <p:nvPr/>
          </p:nvGrpSpPr>
          <p:grpSpPr bwMode="auto">
            <a:xfrm>
              <a:off x="1115616" y="2852936"/>
              <a:ext cx="7200800" cy="936104"/>
              <a:chOff x="1115616" y="3645024"/>
              <a:chExt cx="7200800" cy="936104"/>
            </a:xfrm>
          </p:grpSpPr>
          <p:sp>
            <p:nvSpPr>
              <p:cNvPr id="48" name="직사각형 47"/>
              <p:cNvSpPr/>
              <p:nvPr/>
            </p:nvSpPr>
            <p:spPr bwMode="auto">
              <a:xfrm>
                <a:off x="1115616" y="3644614"/>
                <a:ext cx="7200800" cy="936514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</p:spPr>
            <p:style>
              <a:ln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9" name="직사각형 48"/>
              <p:cNvSpPr/>
              <p:nvPr/>
            </p:nvSpPr>
            <p:spPr bwMode="auto">
              <a:xfrm>
                <a:off x="1115616" y="3644614"/>
                <a:ext cx="2056953" cy="936514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1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23562" name="직사각형 48"/>
            <p:cNvSpPr>
              <a:spLocks noChangeArrowheads="1"/>
            </p:cNvSpPr>
            <p:nvPr/>
          </p:nvSpPr>
          <p:spPr bwMode="auto">
            <a:xfrm>
              <a:off x="1461457" y="3141462"/>
              <a:ext cx="1497422" cy="43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ko-KR" altLang="en-US" b="1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본문 요약하기</a:t>
              </a:r>
              <a:endParaRPr kumimoji="0" lang="en-US" altLang="ko-KR" b="1">
                <a:solidFill>
                  <a:schemeClr val="bg1"/>
                </a:solidFill>
                <a:latin typeface="맑은 고딕" pitchFamily="50" charset="-127"/>
                <a:ea typeface="HY강M" pitchFamily="18" charset="-127"/>
              </a:endParaRPr>
            </a:p>
          </p:txBody>
        </p:sp>
        <p:sp>
          <p:nvSpPr>
            <p:cNvPr id="23563" name="직사각형 16"/>
            <p:cNvSpPr>
              <a:spLocks noChangeArrowheads="1"/>
            </p:cNvSpPr>
            <p:nvPr/>
          </p:nvSpPr>
          <p:spPr bwMode="auto">
            <a:xfrm>
              <a:off x="3310179" y="2852526"/>
              <a:ext cx="4680520" cy="8750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400" b="1">
                  <a:latin typeface="맑은 고딕" pitchFamily="50" charset="-127"/>
                  <a:ea typeface="맑은 고딕" pitchFamily="50" charset="-127"/>
                </a:rPr>
                <a:t>요약은 본론의 소주제문들을 모아 압축한 것이다</a:t>
              </a: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.</a:t>
              </a:r>
            </a:p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- </a:t>
              </a:r>
              <a:r>
                <a:rPr kumimoji="0" lang="ko-KR" altLang="en-US" sz="1400" b="1">
                  <a:latin typeface="맑은 고딕" pitchFamily="50" charset="-127"/>
                  <a:ea typeface="맑은 고딕" pitchFamily="50" charset="-127"/>
                </a:rPr>
                <a:t>서론의 화제를 확인하여 글 전체가 통일성을 갖도록 한다</a:t>
              </a:r>
              <a:r>
                <a:rPr kumimoji="0" lang="en-US" altLang="ko-KR" sz="1400" b="1">
                  <a:latin typeface="맑은 고딕" pitchFamily="50" charset="-127"/>
                  <a:ea typeface="맑은 고딕" pitchFamily="50" charset="-127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3.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단계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2" name="다이어그램 11"/>
          <p:cNvGraphicFramePr/>
          <p:nvPr/>
        </p:nvGraphicFramePr>
        <p:xfrm>
          <a:off x="827956" y="1340768"/>
          <a:ext cx="7416824" cy="122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0" name="직사각형 3"/>
          <p:cNvSpPr>
            <a:spLocks noChangeArrowheads="1"/>
          </p:cNvSpPr>
          <p:nvPr/>
        </p:nvSpPr>
        <p:spPr bwMode="auto">
          <a:xfrm>
            <a:off x="1116013" y="2565400"/>
            <a:ext cx="1108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퇴고단계</a:t>
            </a:r>
            <a:endParaRPr kumimoji="0" lang="en-US" altLang="ko-KR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1042988" y="3068638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퇴고 시 주의사항</a:t>
            </a:r>
            <a:endParaRPr kumimoji="0" lang="en-US" altLang="ko-KR" sz="1600" b="1" dirty="0">
              <a:solidFill>
                <a:schemeClr val="tx1">
                  <a:lumMod val="95000"/>
                  <a:lumOff val="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8"/>
          <p:cNvGrpSpPr>
            <a:grpSpLocks/>
          </p:cNvGrpSpPr>
          <p:nvPr/>
        </p:nvGrpSpPr>
        <p:grpSpPr bwMode="auto">
          <a:xfrm>
            <a:off x="250825" y="3646488"/>
            <a:ext cx="2841625" cy="2951162"/>
            <a:chOff x="827584" y="1556793"/>
            <a:chExt cx="2304256" cy="2140611"/>
          </a:xfrm>
        </p:grpSpPr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304256" cy="2140611"/>
              <a:chOff x="827584" y="1556793"/>
              <a:chExt cx="2304256" cy="2140611"/>
            </a:xfrm>
          </p:grpSpPr>
          <p:grpSp>
            <p:nvGrpSpPr>
              <p:cNvPr id="4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5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33" name="직사각형 32"/>
                  <p:cNvSpPr/>
                  <p:nvPr/>
                </p:nvSpPr>
                <p:spPr>
                  <a:xfrm>
                    <a:off x="2291" y="1455772"/>
                    <a:ext cx="1378148" cy="1298850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34" name="직사각형 33"/>
                  <p:cNvSpPr/>
                  <p:nvPr/>
                </p:nvSpPr>
                <p:spPr>
                  <a:xfrm>
                    <a:off x="2291" y="1455772"/>
                    <a:ext cx="1378148" cy="122339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7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31" name="직사각형 30"/>
                  <p:cNvSpPr/>
                  <p:nvPr/>
                </p:nvSpPr>
                <p:spPr>
                  <a:xfrm>
                    <a:off x="2291" y="1243432"/>
                    <a:ext cx="1378148" cy="300498"/>
                  </a:xfrm>
                  <a:prstGeom prst="rect">
                    <a:avLst/>
                  </a:prstGeom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32" name="직사각형 31"/>
                  <p:cNvSpPr/>
                  <p:nvPr/>
                </p:nvSpPr>
                <p:spPr>
                  <a:xfrm>
                    <a:off x="2291" y="1339818"/>
                    <a:ext cx="1378148" cy="548078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24608" name="직사각형 22"/>
              <p:cNvSpPr>
                <a:spLocks noChangeArrowheads="1"/>
              </p:cNvSpPr>
              <p:nvPr/>
            </p:nvSpPr>
            <p:spPr bwMode="auto">
              <a:xfrm>
                <a:off x="1161261" y="1628800"/>
                <a:ext cx="1723962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주제의 전개 확인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26" name="직사각형 25"/>
            <p:cNvSpPr/>
            <p:nvPr/>
          </p:nvSpPr>
          <p:spPr>
            <a:xfrm>
              <a:off x="967899" y="2079567"/>
              <a:ext cx="2069969" cy="63792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주제가 부각되었는지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글의 구성과 주제의 관계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주제의 전개방식의 일관성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8" name="그룹 29"/>
          <p:cNvGrpSpPr>
            <a:grpSpLocks/>
          </p:cNvGrpSpPr>
          <p:nvPr/>
        </p:nvGrpSpPr>
        <p:grpSpPr bwMode="auto">
          <a:xfrm>
            <a:off x="3211513" y="3646488"/>
            <a:ext cx="3016250" cy="2951162"/>
            <a:chOff x="827584" y="1556793"/>
            <a:chExt cx="2446723" cy="2140611"/>
          </a:xfrm>
        </p:grpSpPr>
        <p:grpSp>
          <p:nvGrpSpPr>
            <p:cNvPr id="9" name="그룹 49"/>
            <p:cNvGrpSpPr>
              <a:grpSpLocks/>
            </p:cNvGrpSpPr>
            <p:nvPr/>
          </p:nvGrpSpPr>
          <p:grpSpPr bwMode="auto">
            <a:xfrm>
              <a:off x="827584" y="1556793"/>
              <a:ext cx="2446723" cy="2140611"/>
              <a:chOff x="827584" y="1556793"/>
              <a:chExt cx="2446723" cy="2140611"/>
            </a:xfrm>
          </p:grpSpPr>
          <p:grpSp>
            <p:nvGrpSpPr>
              <p:cNvPr id="10" name="그룹 46"/>
              <p:cNvGrpSpPr>
                <a:grpSpLocks/>
              </p:cNvGrpSpPr>
              <p:nvPr/>
            </p:nvGrpSpPr>
            <p:grpSpPr bwMode="auto">
              <a:xfrm>
                <a:off x="827584" y="1556793"/>
                <a:ext cx="2304256" cy="2140611"/>
                <a:chOff x="3347864" y="1916832"/>
                <a:chExt cx="1377950" cy="1297228"/>
              </a:xfrm>
            </p:grpSpPr>
            <p:grpSp>
              <p:nvGrpSpPr>
                <p:cNvPr id="11" name="그룹 19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1297228"/>
                  <a:chOff x="2291" y="1455772"/>
                  <a:chExt cx="1378148" cy="1298850"/>
                </a:xfrm>
              </p:grpSpPr>
              <p:sp>
                <p:nvSpPr>
                  <p:cNvPr id="50" name="직사각형 49"/>
                  <p:cNvSpPr/>
                  <p:nvPr/>
                </p:nvSpPr>
                <p:spPr>
                  <a:xfrm>
                    <a:off x="2291" y="1455772"/>
                    <a:ext cx="1377865" cy="1298850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1" name="직사각형 50"/>
                  <p:cNvSpPr/>
                  <p:nvPr/>
                </p:nvSpPr>
                <p:spPr>
                  <a:xfrm>
                    <a:off x="2291" y="1455772"/>
                    <a:ext cx="1377865" cy="122339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13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46" name="직사각형 45"/>
                  <p:cNvSpPr/>
                  <p:nvPr/>
                </p:nvSpPr>
                <p:spPr>
                  <a:xfrm>
                    <a:off x="2291" y="1243432"/>
                    <a:ext cx="1377865" cy="30049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75000"/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47" name="직사각형 46"/>
                  <p:cNvSpPr/>
                  <p:nvPr/>
                </p:nvSpPr>
                <p:spPr>
                  <a:xfrm>
                    <a:off x="2291" y="1339818"/>
                    <a:ext cx="1377865" cy="548078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24598" name="직사각형 33"/>
              <p:cNvSpPr>
                <a:spLocks noChangeArrowheads="1"/>
              </p:cNvSpPr>
              <p:nvPr/>
            </p:nvSpPr>
            <p:spPr bwMode="auto">
              <a:xfrm>
                <a:off x="870721" y="1628800"/>
                <a:ext cx="2403586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전개나 논의의 흐름 확인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39" name="직사각형 38"/>
            <p:cNvSpPr/>
            <p:nvPr/>
          </p:nvSpPr>
          <p:spPr>
            <a:xfrm>
              <a:off x="967948" y="2079567"/>
              <a:ext cx="2069413" cy="156717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글이 명확하고 조리 있는지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서술의 논리적 일관성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논리의 비약이 없는지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강조하고 싶었던 점이 의도대로 잘 되었는지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더 나은 문체로 바꿀 곳이 없는지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endParaRPr kumimoji="0"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</p:txBody>
        </p:sp>
      </p:grpSp>
      <p:grpSp>
        <p:nvGrpSpPr>
          <p:cNvPr id="14" name="그룹 40"/>
          <p:cNvGrpSpPr>
            <a:grpSpLocks/>
          </p:cNvGrpSpPr>
          <p:nvPr/>
        </p:nvGrpSpPr>
        <p:grpSpPr bwMode="auto">
          <a:xfrm>
            <a:off x="6122988" y="3646488"/>
            <a:ext cx="2841625" cy="2951162"/>
            <a:chOff x="827583" y="1556793"/>
            <a:chExt cx="2304258" cy="2140611"/>
          </a:xfrm>
        </p:grpSpPr>
        <p:grpSp>
          <p:nvGrpSpPr>
            <p:cNvPr id="15" name="그룹 49"/>
            <p:cNvGrpSpPr>
              <a:grpSpLocks/>
            </p:cNvGrpSpPr>
            <p:nvPr/>
          </p:nvGrpSpPr>
          <p:grpSpPr bwMode="auto">
            <a:xfrm>
              <a:off x="827583" y="1556793"/>
              <a:ext cx="2304258" cy="2140611"/>
              <a:chOff x="827583" y="1556793"/>
              <a:chExt cx="2304258" cy="2140611"/>
            </a:xfrm>
          </p:grpSpPr>
          <p:grpSp>
            <p:nvGrpSpPr>
              <p:cNvPr id="16" name="그룹 46"/>
              <p:cNvGrpSpPr>
                <a:grpSpLocks/>
              </p:cNvGrpSpPr>
              <p:nvPr/>
            </p:nvGrpSpPr>
            <p:grpSpPr bwMode="auto">
              <a:xfrm>
                <a:off x="827583" y="1556793"/>
                <a:ext cx="2304258" cy="2140611"/>
                <a:chOff x="3347863" y="1916832"/>
                <a:chExt cx="1377951" cy="1297228"/>
              </a:xfrm>
            </p:grpSpPr>
            <p:grpSp>
              <p:nvGrpSpPr>
                <p:cNvPr id="17" name="그룹 19"/>
                <p:cNvGrpSpPr>
                  <a:grpSpLocks/>
                </p:cNvGrpSpPr>
                <p:nvPr/>
              </p:nvGrpSpPr>
              <p:grpSpPr bwMode="auto">
                <a:xfrm>
                  <a:off x="3347863" y="1916832"/>
                  <a:ext cx="1377951" cy="1297228"/>
                  <a:chOff x="2290" y="1455772"/>
                  <a:chExt cx="1378149" cy="1298850"/>
                </a:xfrm>
              </p:grpSpPr>
              <p:sp>
                <p:nvSpPr>
                  <p:cNvPr id="61" name="직사각형 60"/>
                  <p:cNvSpPr/>
                  <p:nvPr/>
                </p:nvSpPr>
                <p:spPr>
                  <a:xfrm>
                    <a:off x="2290" y="1455772"/>
                    <a:ext cx="1378149" cy="1298850"/>
                  </a:xfrm>
                  <a:prstGeom prst="rect">
                    <a:avLst/>
                  </a:prstGeom>
                  <a:solidFill>
                    <a:schemeClr val="bg1">
                      <a:alpha val="90000"/>
                    </a:schemeClr>
                  </a:solidFill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62" name="직사각형 61"/>
                  <p:cNvSpPr/>
                  <p:nvPr/>
                </p:nvSpPr>
                <p:spPr>
                  <a:xfrm>
                    <a:off x="2290" y="1455772"/>
                    <a:ext cx="1378149" cy="122339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lIns="74676" tIns="74676" rIns="99568" bIns="112014" spcCol="1270"/>
                  <a:lstStyle/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/>
                  </a:p>
                  <a:p>
                    <a:pPr marL="114300" lvl="1" indent="-114300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15000"/>
                      </a:spcAft>
                      <a:buFontTx/>
                      <a:buChar char="••"/>
                      <a:defRPr/>
                    </a:pPr>
                    <a:endParaRPr kumimoji="0" lang="ko-KR" altLang="en-US" sz="1400" dirty="0"/>
                  </a:p>
                </p:txBody>
              </p:sp>
            </p:grpSp>
            <p:grpSp>
              <p:nvGrpSpPr>
                <p:cNvPr id="18" name="그룹 18"/>
                <p:cNvGrpSpPr>
                  <a:grpSpLocks/>
                </p:cNvGrpSpPr>
                <p:nvPr/>
              </p:nvGrpSpPr>
              <p:grpSpPr bwMode="auto">
                <a:xfrm>
                  <a:off x="3347864" y="1916832"/>
                  <a:ext cx="1377950" cy="476249"/>
                  <a:chOff x="2291" y="1243432"/>
                  <a:chExt cx="1378148" cy="644928"/>
                </a:xfrm>
              </p:grpSpPr>
              <p:sp>
                <p:nvSpPr>
                  <p:cNvPr id="59" name="직사각형 58"/>
                  <p:cNvSpPr/>
                  <p:nvPr/>
                </p:nvSpPr>
                <p:spPr>
                  <a:xfrm>
                    <a:off x="2290" y="1243432"/>
                    <a:ext cx="1378149" cy="30049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lumMod val="65000"/>
                          <a:shade val="30000"/>
                          <a:satMod val="115000"/>
                        </a:schemeClr>
                      </a:gs>
                      <a:gs pos="50000">
                        <a:schemeClr val="bg1">
                          <a:lumMod val="65000"/>
                          <a:shade val="67500"/>
                          <a:satMod val="115000"/>
                        </a:schemeClr>
                      </a:gs>
                      <a:gs pos="100000">
                        <a:schemeClr val="bg1">
                          <a:lumMod val="6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ln>
                    <a:solidFill>
                      <a:schemeClr val="bg1">
                        <a:lumMod val="65000"/>
                        <a:alpha val="90000"/>
                      </a:schemeClr>
                    </a:solidFill>
                  </a:ln>
                </p:spPr>
                <p:style>
                  <a:lnRef idx="1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lnRef>
                  <a:fillRef idx="3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2">
                    <a:schemeClr val="accen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60" name="직사각형 59"/>
                  <p:cNvSpPr/>
                  <p:nvPr/>
                </p:nvSpPr>
                <p:spPr>
                  <a:xfrm>
                    <a:off x="2290" y="1339818"/>
                    <a:ext cx="1378149" cy="548078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lIns="99568" tIns="56896" rIns="99568" bIns="56896" spcCol="1270" anchor="ctr"/>
                  <a:lstStyle/>
                  <a:p>
                    <a:pPr algn="ctr" defTabSz="622300" fontAlgn="auto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ct val="35000"/>
                      </a:spcAft>
                      <a:defRPr/>
                    </a:pPr>
                    <a:endParaRPr kumimoji="0" lang="ko-KR" altLang="en-US" sz="1400" dirty="0"/>
                  </a:p>
                </p:txBody>
              </p:sp>
            </p:grpSp>
          </p:grpSp>
          <p:sp>
            <p:nvSpPr>
              <p:cNvPr id="24588" name="직사각형 44"/>
              <p:cNvSpPr>
                <a:spLocks noChangeArrowheads="1"/>
              </p:cNvSpPr>
              <p:nvPr/>
            </p:nvSpPr>
            <p:spPr bwMode="auto">
              <a:xfrm>
                <a:off x="1133195" y="1628800"/>
                <a:ext cx="1780096" cy="2678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 defTabSz="801688" eaLnBrk="0" hangingPunct="0"/>
                <a:r>
                  <a:rPr kumimoji="0" lang="ko-KR" altLang="en-US">
                    <a:solidFill>
                      <a:schemeClr val="bg1"/>
                    </a:solidFill>
                    <a:latin typeface="맑은 고딕" pitchFamily="50" charset="-127"/>
                    <a:ea typeface="HY강M" pitchFamily="18" charset="-127"/>
                  </a:rPr>
                  <a:t>세부적인 사항 확인</a:t>
                </a:r>
                <a:endParaRPr kumimoji="0" lang="en-US" altLang="ko-KR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endParaRPr>
              </a:p>
            </p:txBody>
          </p:sp>
        </p:grpSp>
        <p:sp>
          <p:nvSpPr>
            <p:cNvPr id="54" name="직사각형 53"/>
            <p:cNvSpPr/>
            <p:nvPr/>
          </p:nvSpPr>
          <p:spPr>
            <a:xfrm>
              <a:off x="967898" y="2079567"/>
              <a:ext cx="2069970" cy="9338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문법적으로 정확한지</a:t>
              </a:r>
              <a:endParaRPr kumimoji="0" lang="en-US" altLang="ko-KR" sz="1400" b="1" noProof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부적절한 단어가 사용된 곳은 없는지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  <a:p>
              <a:pPr marL="190500" indent="-190500" algn="just" fontAlgn="auto">
                <a:lnSpc>
                  <a:spcPct val="95000"/>
                </a:lnSpc>
                <a:spcBef>
                  <a:spcPts val="0"/>
                </a:spcBef>
                <a:spcAft>
                  <a:spcPct val="40000"/>
                </a:spcAft>
                <a:buClr>
                  <a:srgbClr val="292929"/>
                </a:buClr>
                <a:buFont typeface="Wingdings" pitchFamily="2" charset="2"/>
                <a:buChar char="§"/>
                <a:defRPr/>
              </a:pP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오타</a:t>
              </a:r>
              <a:r>
                <a:rPr kumimoji="0"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4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탈자</a:t>
              </a:r>
              <a:r>
                <a:rPr kumimoji="0"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틀린 맞춤법</a:t>
              </a:r>
              <a:r>
                <a:rPr kumimoji="0"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, </a:t>
              </a:r>
              <a:r>
                <a:rPr kumimoji="0" lang="ko-KR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HY강M" pitchFamily="18" charset="-127"/>
                </a:rPr>
                <a:t>잘못된 구두점은 없는지</a:t>
              </a:r>
              <a:endParaRPr kumimoji="0"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유형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5" name="다이어그램 14"/>
          <p:cNvGraphicFramePr/>
          <p:nvPr/>
        </p:nvGraphicFramePr>
        <p:xfrm>
          <a:off x="1285758" y="1447522"/>
          <a:ext cx="6194158" cy="4868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그룹 46"/>
          <p:cNvGrpSpPr>
            <a:grpSpLocks/>
          </p:cNvGrpSpPr>
          <p:nvPr/>
        </p:nvGrpSpPr>
        <p:grpSpPr bwMode="auto">
          <a:xfrm>
            <a:off x="3563938" y="3357563"/>
            <a:ext cx="1422400" cy="1362075"/>
            <a:chOff x="3600721" y="3668106"/>
            <a:chExt cx="1422322" cy="1361986"/>
          </a:xfrm>
        </p:grpSpPr>
        <p:sp>
          <p:nvSpPr>
            <p:cNvPr id="17" name="자유형 16"/>
            <p:cNvSpPr/>
            <p:nvPr/>
          </p:nvSpPr>
          <p:spPr>
            <a:xfrm>
              <a:off x="4427763" y="4725312"/>
              <a:ext cx="360343" cy="304780"/>
            </a:xfrm>
            <a:custGeom>
              <a:avLst/>
              <a:gdLst>
                <a:gd name="connsiteX0" fmla="*/ 0 w 1187624"/>
                <a:gd name="connsiteY0" fmla="*/ 1844824 h 1844824"/>
                <a:gd name="connsiteX1" fmla="*/ 373116 w 1187624"/>
                <a:gd name="connsiteY1" fmla="*/ 0 h 1844824"/>
                <a:gd name="connsiteX2" fmla="*/ 1187624 w 1187624"/>
                <a:gd name="connsiteY2" fmla="*/ 0 h 1844824"/>
                <a:gd name="connsiteX3" fmla="*/ 814508 w 1187624"/>
                <a:gd name="connsiteY3" fmla="*/ 1844824 h 1844824"/>
                <a:gd name="connsiteX4" fmla="*/ 0 w 1187624"/>
                <a:gd name="connsiteY4" fmla="*/ 1844824 h 1844824"/>
                <a:gd name="connsiteX0" fmla="*/ 0 w 1187624"/>
                <a:gd name="connsiteY0" fmla="*/ 1844824 h 1844824"/>
                <a:gd name="connsiteX1" fmla="*/ 373116 w 1187624"/>
                <a:gd name="connsiteY1" fmla="*/ 0 h 1844824"/>
                <a:gd name="connsiteX2" fmla="*/ 1187624 w 1187624"/>
                <a:gd name="connsiteY2" fmla="*/ 0 h 1844824"/>
                <a:gd name="connsiteX3" fmla="*/ 814508 w 1187624"/>
                <a:gd name="connsiteY3" fmla="*/ 1844824 h 1844824"/>
                <a:gd name="connsiteX4" fmla="*/ 0 w 1187624"/>
                <a:gd name="connsiteY4" fmla="*/ 1844824 h 1844824"/>
                <a:gd name="connsiteX0" fmla="*/ 0 w 1187624"/>
                <a:gd name="connsiteY0" fmla="*/ 1844824 h 1844824"/>
                <a:gd name="connsiteX1" fmla="*/ 373116 w 1187624"/>
                <a:gd name="connsiteY1" fmla="*/ 0 h 1844824"/>
                <a:gd name="connsiteX2" fmla="*/ 1187624 w 1187624"/>
                <a:gd name="connsiteY2" fmla="*/ 0 h 1844824"/>
                <a:gd name="connsiteX3" fmla="*/ 814508 w 1187624"/>
                <a:gd name="connsiteY3" fmla="*/ 1844824 h 1844824"/>
                <a:gd name="connsiteX4" fmla="*/ 0 w 1187624"/>
                <a:gd name="connsiteY4" fmla="*/ 1844824 h 1844824"/>
                <a:gd name="connsiteX0" fmla="*/ 0 w 1119732"/>
                <a:gd name="connsiteY0" fmla="*/ 1844824 h 1844824"/>
                <a:gd name="connsiteX1" fmla="*/ 373116 w 1119732"/>
                <a:gd name="connsiteY1" fmla="*/ 0 h 1844824"/>
                <a:gd name="connsiteX2" fmla="*/ 1119732 w 1119732"/>
                <a:gd name="connsiteY2" fmla="*/ 0 h 1844824"/>
                <a:gd name="connsiteX3" fmla="*/ 814508 w 1119732"/>
                <a:gd name="connsiteY3" fmla="*/ 1844824 h 1844824"/>
                <a:gd name="connsiteX4" fmla="*/ 0 w 1119732"/>
                <a:gd name="connsiteY4" fmla="*/ 1844824 h 1844824"/>
                <a:gd name="connsiteX0" fmla="*/ 0 w 1119732"/>
                <a:gd name="connsiteY0" fmla="*/ 1844824 h 1844824"/>
                <a:gd name="connsiteX1" fmla="*/ 373116 w 1119732"/>
                <a:gd name="connsiteY1" fmla="*/ 0 h 1844824"/>
                <a:gd name="connsiteX2" fmla="*/ 1119732 w 1119732"/>
                <a:gd name="connsiteY2" fmla="*/ 0 h 1844824"/>
                <a:gd name="connsiteX3" fmla="*/ 780274 w 1119732"/>
                <a:gd name="connsiteY3" fmla="*/ 1844824 h 1844824"/>
                <a:gd name="connsiteX4" fmla="*/ 0 w 1119732"/>
                <a:gd name="connsiteY4" fmla="*/ 1844824 h 1844824"/>
                <a:gd name="connsiteX0" fmla="*/ 0 w 1119732"/>
                <a:gd name="connsiteY0" fmla="*/ 1844824 h 1844824"/>
                <a:gd name="connsiteX1" fmla="*/ 373116 w 1119732"/>
                <a:gd name="connsiteY1" fmla="*/ 0 h 1844824"/>
                <a:gd name="connsiteX2" fmla="*/ 1119732 w 1119732"/>
                <a:gd name="connsiteY2" fmla="*/ 0 h 1844824"/>
                <a:gd name="connsiteX3" fmla="*/ 780274 w 1119732"/>
                <a:gd name="connsiteY3" fmla="*/ 1844824 h 1844824"/>
                <a:gd name="connsiteX4" fmla="*/ 0 w 1119732"/>
                <a:gd name="connsiteY4" fmla="*/ 1844824 h 1844824"/>
                <a:gd name="connsiteX0" fmla="*/ 0 w 1119732"/>
                <a:gd name="connsiteY0" fmla="*/ 1844824 h 1844824"/>
                <a:gd name="connsiteX1" fmla="*/ 373116 w 1119732"/>
                <a:gd name="connsiteY1" fmla="*/ 0 h 1844824"/>
                <a:gd name="connsiteX2" fmla="*/ 1119732 w 1119732"/>
                <a:gd name="connsiteY2" fmla="*/ 0 h 1844824"/>
                <a:gd name="connsiteX3" fmla="*/ 780274 w 1119732"/>
                <a:gd name="connsiteY3" fmla="*/ 1844824 h 1844824"/>
                <a:gd name="connsiteX4" fmla="*/ 0 w 1119732"/>
                <a:gd name="connsiteY4" fmla="*/ 1844824 h 1844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9732" h="1844824">
                  <a:moveTo>
                    <a:pt x="0" y="1844824"/>
                  </a:moveTo>
                  <a:lnTo>
                    <a:pt x="373116" y="0"/>
                  </a:lnTo>
                  <a:lnTo>
                    <a:pt x="1119732" y="0"/>
                  </a:lnTo>
                  <a:lnTo>
                    <a:pt x="780274" y="1844824"/>
                  </a:lnTo>
                  <a:lnTo>
                    <a:pt x="0" y="1844824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자유형 17"/>
            <p:cNvSpPr/>
            <p:nvPr/>
          </p:nvSpPr>
          <p:spPr>
            <a:xfrm rot="11377867">
              <a:off x="4454749" y="3668106"/>
              <a:ext cx="306370" cy="350814"/>
            </a:xfrm>
            <a:custGeom>
              <a:avLst/>
              <a:gdLst>
                <a:gd name="connsiteX0" fmla="*/ 0 w 1800200"/>
                <a:gd name="connsiteY0" fmla="*/ 521785 h 521785"/>
                <a:gd name="connsiteX1" fmla="*/ 231151 w 1800200"/>
                <a:gd name="connsiteY1" fmla="*/ 0 h 521785"/>
                <a:gd name="connsiteX2" fmla="*/ 1800200 w 1800200"/>
                <a:gd name="connsiteY2" fmla="*/ 0 h 521785"/>
                <a:gd name="connsiteX3" fmla="*/ 1569049 w 1800200"/>
                <a:gd name="connsiteY3" fmla="*/ 521785 h 521785"/>
                <a:gd name="connsiteX4" fmla="*/ 0 w 1800200"/>
                <a:gd name="connsiteY4" fmla="*/ 521785 h 521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200" h="521785">
                  <a:moveTo>
                    <a:pt x="0" y="521785"/>
                  </a:moveTo>
                  <a:lnTo>
                    <a:pt x="231151" y="0"/>
                  </a:lnTo>
                  <a:lnTo>
                    <a:pt x="1800200" y="0"/>
                  </a:lnTo>
                  <a:lnTo>
                    <a:pt x="1569049" y="521785"/>
                  </a:lnTo>
                  <a:lnTo>
                    <a:pt x="0" y="521785"/>
                  </a:lnTo>
                  <a:close/>
                </a:path>
              </a:pathLst>
            </a:custGeom>
            <a:solidFill>
              <a:schemeClr val="bg1">
                <a:lumMod val="9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자유형 18"/>
            <p:cNvSpPr/>
            <p:nvPr/>
          </p:nvSpPr>
          <p:spPr>
            <a:xfrm rot="12944982">
              <a:off x="4697623" y="4001459"/>
              <a:ext cx="325420" cy="285731"/>
            </a:xfrm>
            <a:custGeom>
              <a:avLst/>
              <a:gdLst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974236 w 1584176"/>
                <a:gd name="connsiteY3" fmla="*/ 3140968 h 3140968"/>
                <a:gd name="connsiteX4" fmla="*/ 0 w 1584176"/>
                <a:gd name="connsiteY4" fmla="*/ 3140968 h 3140968"/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936104 w 1584176"/>
                <a:gd name="connsiteY3" fmla="*/ 3140968 h 3140968"/>
                <a:gd name="connsiteX4" fmla="*/ 0 w 1584176"/>
                <a:gd name="connsiteY4" fmla="*/ 3140968 h 3140968"/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936104 w 1584176"/>
                <a:gd name="connsiteY3" fmla="*/ 3140968 h 3140968"/>
                <a:gd name="connsiteX4" fmla="*/ 0 w 1584176"/>
                <a:gd name="connsiteY4" fmla="*/ 3140968 h 3140968"/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936104 w 1584176"/>
                <a:gd name="connsiteY3" fmla="*/ 3140968 h 3140968"/>
                <a:gd name="connsiteX4" fmla="*/ 0 w 1584176"/>
                <a:gd name="connsiteY4" fmla="*/ 3140968 h 3140968"/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936104 w 1584176"/>
                <a:gd name="connsiteY3" fmla="*/ 3140968 h 3140968"/>
                <a:gd name="connsiteX4" fmla="*/ 0 w 1584176"/>
                <a:gd name="connsiteY4" fmla="*/ 3140968 h 3140968"/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936104 w 1584176"/>
                <a:gd name="connsiteY3" fmla="*/ 3140968 h 3140968"/>
                <a:gd name="connsiteX4" fmla="*/ 0 w 1584176"/>
                <a:gd name="connsiteY4" fmla="*/ 3140968 h 3140968"/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979308 w 1584176"/>
                <a:gd name="connsiteY3" fmla="*/ 3140968 h 3140968"/>
                <a:gd name="connsiteX4" fmla="*/ 0 w 1584176"/>
                <a:gd name="connsiteY4" fmla="*/ 3140968 h 3140968"/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1072118 w 1584176"/>
                <a:gd name="connsiteY3" fmla="*/ 3140968 h 3140968"/>
                <a:gd name="connsiteX4" fmla="*/ 0 w 1584176"/>
                <a:gd name="connsiteY4" fmla="*/ 3140968 h 3140968"/>
                <a:gd name="connsiteX0" fmla="*/ 0 w 1584176"/>
                <a:gd name="connsiteY0" fmla="*/ 3140968 h 3140968"/>
                <a:gd name="connsiteX1" fmla="*/ 609940 w 1584176"/>
                <a:gd name="connsiteY1" fmla="*/ 0 h 3140968"/>
                <a:gd name="connsiteX2" fmla="*/ 1584176 w 1584176"/>
                <a:gd name="connsiteY2" fmla="*/ 0 h 3140968"/>
                <a:gd name="connsiteX3" fmla="*/ 1072118 w 1584176"/>
                <a:gd name="connsiteY3" fmla="*/ 3140968 h 3140968"/>
                <a:gd name="connsiteX4" fmla="*/ 0 w 1584176"/>
                <a:gd name="connsiteY4" fmla="*/ 3140968 h 3140968"/>
                <a:gd name="connsiteX0" fmla="*/ 0 w 1440161"/>
                <a:gd name="connsiteY0" fmla="*/ 3140968 h 3140968"/>
                <a:gd name="connsiteX1" fmla="*/ 465925 w 1440161"/>
                <a:gd name="connsiteY1" fmla="*/ 0 h 3140968"/>
                <a:gd name="connsiteX2" fmla="*/ 1440161 w 1440161"/>
                <a:gd name="connsiteY2" fmla="*/ 0 h 3140968"/>
                <a:gd name="connsiteX3" fmla="*/ 928103 w 1440161"/>
                <a:gd name="connsiteY3" fmla="*/ 3140968 h 3140968"/>
                <a:gd name="connsiteX4" fmla="*/ 0 w 1440161"/>
                <a:gd name="connsiteY4" fmla="*/ 3140968 h 3140968"/>
                <a:gd name="connsiteX0" fmla="*/ 0 w 1440161"/>
                <a:gd name="connsiteY0" fmla="*/ 3140968 h 3140968"/>
                <a:gd name="connsiteX1" fmla="*/ 465925 w 1440161"/>
                <a:gd name="connsiteY1" fmla="*/ 0 h 3140968"/>
                <a:gd name="connsiteX2" fmla="*/ 1440161 w 1440161"/>
                <a:gd name="connsiteY2" fmla="*/ 0 h 3140968"/>
                <a:gd name="connsiteX3" fmla="*/ 928103 w 1440161"/>
                <a:gd name="connsiteY3" fmla="*/ 3140968 h 3140968"/>
                <a:gd name="connsiteX4" fmla="*/ 0 w 1440161"/>
                <a:gd name="connsiteY4" fmla="*/ 3140968 h 3140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161" h="3140968">
                  <a:moveTo>
                    <a:pt x="0" y="3140968"/>
                  </a:moveTo>
                  <a:lnTo>
                    <a:pt x="465925" y="0"/>
                  </a:lnTo>
                  <a:lnTo>
                    <a:pt x="1440161" y="0"/>
                  </a:lnTo>
                  <a:cubicBezTo>
                    <a:pt x="1038872" y="2534815"/>
                    <a:pt x="1210020" y="1484621"/>
                    <a:pt x="928103" y="3140968"/>
                  </a:cubicBezTo>
                  <a:lnTo>
                    <a:pt x="0" y="314096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자유형 19"/>
            <p:cNvSpPr/>
            <p:nvPr/>
          </p:nvSpPr>
          <p:spPr>
            <a:xfrm rot="11377867">
              <a:off x="3600721" y="4226869"/>
              <a:ext cx="344468" cy="233347"/>
            </a:xfrm>
            <a:custGeom>
              <a:avLst/>
              <a:gdLst>
                <a:gd name="connsiteX0" fmla="*/ 0 w 1800200"/>
                <a:gd name="connsiteY0" fmla="*/ 521785 h 521785"/>
                <a:gd name="connsiteX1" fmla="*/ 231151 w 1800200"/>
                <a:gd name="connsiteY1" fmla="*/ 0 h 521785"/>
                <a:gd name="connsiteX2" fmla="*/ 1800200 w 1800200"/>
                <a:gd name="connsiteY2" fmla="*/ 0 h 521785"/>
                <a:gd name="connsiteX3" fmla="*/ 1569049 w 1800200"/>
                <a:gd name="connsiteY3" fmla="*/ 521785 h 521785"/>
                <a:gd name="connsiteX4" fmla="*/ 0 w 1800200"/>
                <a:gd name="connsiteY4" fmla="*/ 521785 h 521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200" h="521785">
                  <a:moveTo>
                    <a:pt x="0" y="521785"/>
                  </a:moveTo>
                  <a:lnTo>
                    <a:pt x="231151" y="0"/>
                  </a:lnTo>
                  <a:lnTo>
                    <a:pt x="1800200" y="0"/>
                  </a:lnTo>
                  <a:lnTo>
                    <a:pt x="1569049" y="521785"/>
                  </a:lnTo>
                  <a:lnTo>
                    <a:pt x="0" y="521785"/>
                  </a:lnTo>
                  <a:close/>
                </a:path>
              </a:pathLst>
            </a:custGeom>
            <a:solidFill>
              <a:schemeClr val="bg1">
                <a:lumMod val="8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자유형 21"/>
            <p:cNvSpPr/>
            <p:nvPr/>
          </p:nvSpPr>
          <p:spPr>
            <a:xfrm>
              <a:off x="4211874" y="4293540"/>
              <a:ext cx="360343" cy="231760"/>
            </a:xfrm>
            <a:custGeom>
              <a:avLst/>
              <a:gdLst>
                <a:gd name="connsiteX0" fmla="*/ 0 w 1187624"/>
                <a:gd name="connsiteY0" fmla="*/ 1844824 h 1844824"/>
                <a:gd name="connsiteX1" fmla="*/ 373116 w 1187624"/>
                <a:gd name="connsiteY1" fmla="*/ 0 h 1844824"/>
                <a:gd name="connsiteX2" fmla="*/ 1187624 w 1187624"/>
                <a:gd name="connsiteY2" fmla="*/ 0 h 1844824"/>
                <a:gd name="connsiteX3" fmla="*/ 814508 w 1187624"/>
                <a:gd name="connsiteY3" fmla="*/ 1844824 h 1844824"/>
                <a:gd name="connsiteX4" fmla="*/ 0 w 1187624"/>
                <a:gd name="connsiteY4" fmla="*/ 1844824 h 1844824"/>
                <a:gd name="connsiteX0" fmla="*/ 0 w 1187624"/>
                <a:gd name="connsiteY0" fmla="*/ 1844824 h 1844824"/>
                <a:gd name="connsiteX1" fmla="*/ 373116 w 1187624"/>
                <a:gd name="connsiteY1" fmla="*/ 0 h 1844824"/>
                <a:gd name="connsiteX2" fmla="*/ 1187624 w 1187624"/>
                <a:gd name="connsiteY2" fmla="*/ 0 h 1844824"/>
                <a:gd name="connsiteX3" fmla="*/ 814508 w 1187624"/>
                <a:gd name="connsiteY3" fmla="*/ 1844824 h 1844824"/>
                <a:gd name="connsiteX4" fmla="*/ 0 w 1187624"/>
                <a:gd name="connsiteY4" fmla="*/ 1844824 h 1844824"/>
                <a:gd name="connsiteX0" fmla="*/ 0 w 1187624"/>
                <a:gd name="connsiteY0" fmla="*/ 1844824 h 1844824"/>
                <a:gd name="connsiteX1" fmla="*/ 373116 w 1187624"/>
                <a:gd name="connsiteY1" fmla="*/ 0 h 1844824"/>
                <a:gd name="connsiteX2" fmla="*/ 1187624 w 1187624"/>
                <a:gd name="connsiteY2" fmla="*/ 0 h 1844824"/>
                <a:gd name="connsiteX3" fmla="*/ 814508 w 1187624"/>
                <a:gd name="connsiteY3" fmla="*/ 1844824 h 1844824"/>
                <a:gd name="connsiteX4" fmla="*/ 0 w 1187624"/>
                <a:gd name="connsiteY4" fmla="*/ 1844824 h 1844824"/>
                <a:gd name="connsiteX0" fmla="*/ 0 w 1119732"/>
                <a:gd name="connsiteY0" fmla="*/ 1844824 h 1844824"/>
                <a:gd name="connsiteX1" fmla="*/ 373116 w 1119732"/>
                <a:gd name="connsiteY1" fmla="*/ 0 h 1844824"/>
                <a:gd name="connsiteX2" fmla="*/ 1119732 w 1119732"/>
                <a:gd name="connsiteY2" fmla="*/ 0 h 1844824"/>
                <a:gd name="connsiteX3" fmla="*/ 814508 w 1119732"/>
                <a:gd name="connsiteY3" fmla="*/ 1844824 h 1844824"/>
                <a:gd name="connsiteX4" fmla="*/ 0 w 1119732"/>
                <a:gd name="connsiteY4" fmla="*/ 1844824 h 1844824"/>
                <a:gd name="connsiteX0" fmla="*/ 0 w 1119732"/>
                <a:gd name="connsiteY0" fmla="*/ 1844824 h 1844824"/>
                <a:gd name="connsiteX1" fmla="*/ 373116 w 1119732"/>
                <a:gd name="connsiteY1" fmla="*/ 0 h 1844824"/>
                <a:gd name="connsiteX2" fmla="*/ 1119732 w 1119732"/>
                <a:gd name="connsiteY2" fmla="*/ 0 h 1844824"/>
                <a:gd name="connsiteX3" fmla="*/ 780274 w 1119732"/>
                <a:gd name="connsiteY3" fmla="*/ 1844824 h 1844824"/>
                <a:gd name="connsiteX4" fmla="*/ 0 w 1119732"/>
                <a:gd name="connsiteY4" fmla="*/ 1844824 h 1844824"/>
                <a:gd name="connsiteX0" fmla="*/ 0 w 1119732"/>
                <a:gd name="connsiteY0" fmla="*/ 1844824 h 1844824"/>
                <a:gd name="connsiteX1" fmla="*/ 373116 w 1119732"/>
                <a:gd name="connsiteY1" fmla="*/ 0 h 1844824"/>
                <a:gd name="connsiteX2" fmla="*/ 1119732 w 1119732"/>
                <a:gd name="connsiteY2" fmla="*/ 0 h 1844824"/>
                <a:gd name="connsiteX3" fmla="*/ 780274 w 1119732"/>
                <a:gd name="connsiteY3" fmla="*/ 1844824 h 1844824"/>
                <a:gd name="connsiteX4" fmla="*/ 0 w 1119732"/>
                <a:gd name="connsiteY4" fmla="*/ 1844824 h 1844824"/>
                <a:gd name="connsiteX0" fmla="*/ 0 w 1119732"/>
                <a:gd name="connsiteY0" fmla="*/ 1844824 h 1844824"/>
                <a:gd name="connsiteX1" fmla="*/ 373116 w 1119732"/>
                <a:gd name="connsiteY1" fmla="*/ 0 h 1844824"/>
                <a:gd name="connsiteX2" fmla="*/ 1119732 w 1119732"/>
                <a:gd name="connsiteY2" fmla="*/ 0 h 1844824"/>
                <a:gd name="connsiteX3" fmla="*/ 780274 w 1119732"/>
                <a:gd name="connsiteY3" fmla="*/ 1844824 h 1844824"/>
                <a:gd name="connsiteX4" fmla="*/ 0 w 1119732"/>
                <a:gd name="connsiteY4" fmla="*/ 1844824 h 1844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9732" h="1844824">
                  <a:moveTo>
                    <a:pt x="0" y="1844824"/>
                  </a:moveTo>
                  <a:lnTo>
                    <a:pt x="373116" y="0"/>
                  </a:lnTo>
                  <a:lnTo>
                    <a:pt x="1119732" y="0"/>
                  </a:lnTo>
                  <a:lnTo>
                    <a:pt x="780274" y="1844824"/>
                  </a:lnTo>
                  <a:lnTo>
                    <a:pt x="0" y="1844824"/>
                  </a:lnTo>
                  <a:close/>
                </a:path>
              </a:pathLst>
            </a:custGeom>
            <a:solidFill>
              <a:schemeClr val="accent3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유형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827584" y="2276872"/>
            <a:ext cx="7488436" cy="128528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latin typeface="+mn-ea"/>
                <a:ea typeface="+mn-ea"/>
              </a:rPr>
              <a:t>학생들의 학교에서의 두발</a:t>
            </a:r>
            <a:r>
              <a:rPr kumimoji="0" lang="en-US" altLang="ko-KR" b="1" dirty="0">
                <a:latin typeface="+mn-ea"/>
                <a:ea typeface="+mn-ea"/>
              </a:rPr>
              <a:t>, </a:t>
            </a:r>
            <a:r>
              <a:rPr kumimoji="0" lang="ko-KR" altLang="en-US" b="1" dirty="0">
                <a:latin typeface="+mn-ea"/>
                <a:ea typeface="+mn-ea"/>
              </a:rPr>
              <a:t>복장자유</a:t>
            </a:r>
            <a:r>
              <a:rPr kumimoji="0" lang="en-US" altLang="ko-KR" b="1" dirty="0">
                <a:latin typeface="+mn-ea"/>
                <a:ea typeface="+mn-ea"/>
              </a:rPr>
              <a:t>, </a:t>
            </a:r>
            <a:r>
              <a:rPr kumimoji="0" lang="ko-KR" altLang="en-US" b="1" dirty="0">
                <a:latin typeface="+mn-ea"/>
                <a:ea typeface="+mn-ea"/>
              </a:rPr>
              <a:t>핸드폰 소지 자유에 대한 </a:t>
            </a:r>
            <a:r>
              <a:rPr kumimoji="0" lang="ko-KR" altLang="en-US" b="1" dirty="0" err="1">
                <a:latin typeface="+mn-ea"/>
                <a:ea typeface="+mn-ea"/>
              </a:rPr>
              <a:t>제시문들을</a:t>
            </a:r>
            <a:r>
              <a:rPr kumimoji="0" lang="ko-KR" altLang="en-US" b="1" dirty="0">
                <a:latin typeface="+mn-ea"/>
                <a:ea typeface="+mn-ea"/>
              </a:rPr>
              <a:t> 읽고 긍정적인 입장과 부정적인 입장 두 가지로 나누어 각각 </a:t>
            </a:r>
            <a:r>
              <a:rPr kumimoji="0" lang="en-US" altLang="ko-KR" b="1" dirty="0">
                <a:latin typeface="+mn-ea"/>
                <a:ea typeface="+mn-ea"/>
              </a:rPr>
              <a:t>500</a:t>
            </a:r>
            <a:r>
              <a:rPr kumimoji="0" lang="ko-KR" altLang="en-US" b="1" dirty="0">
                <a:latin typeface="+mn-ea"/>
                <a:ea typeface="+mn-ea"/>
              </a:rPr>
              <a:t>자 이내로 요약하시오</a:t>
            </a:r>
            <a:r>
              <a:rPr kumimoji="0" lang="en-US" altLang="ko-KR" b="1" dirty="0">
                <a:latin typeface="+mn-ea"/>
                <a:ea typeface="+mn-ea"/>
              </a:rPr>
              <a:t>.</a:t>
            </a:r>
          </a:p>
        </p:txBody>
      </p:sp>
      <p:sp>
        <p:nvSpPr>
          <p:cNvPr id="26630" name="직사각형 3"/>
          <p:cNvSpPr>
            <a:spLocks noChangeArrowheads="1"/>
          </p:cNvSpPr>
          <p:nvPr/>
        </p:nvSpPr>
        <p:spPr bwMode="auto">
          <a:xfrm>
            <a:off x="842963" y="1700213"/>
            <a:ext cx="1108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요약형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" name="그룹 66"/>
          <p:cNvGrpSpPr>
            <a:grpSpLocks/>
          </p:cNvGrpSpPr>
          <p:nvPr/>
        </p:nvGrpSpPr>
        <p:grpSpPr bwMode="auto">
          <a:xfrm rot="549607">
            <a:off x="7547090" y="271137"/>
            <a:ext cx="1195228" cy="1982265"/>
            <a:chOff x="3488274" y="4436343"/>
            <a:chExt cx="557349" cy="937112"/>
          </a:xfrm>
          <a:solidFill>
            <a:schemeClr val="accent3"/>
          </a:solidFill>
        </p:grpSpPr>
        <p:sp>
          <p:nvSpPr>
            <p:cNvPr id="23" name="자유형 22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자유형 23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자유형 24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noFill/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grpSp>
        <p:nvGrpSpPr>
          <p:cNvPr id="3" name="그룹 66"/>
          <p:cNvGrpSpPr>
            <a:grpSpLocks/>
          </p:cNvGrpSpPr>
          <p:nvPr/>
        </p:nvGrpSpPr>
        <p:grpSpPr bwMode="auto">
          <a:xfrm rot="20097494">
            <a:off x="6982849" y="1341459"/>
            <a:ext cx="540110" cy="885316"/>
            <a:chOff x="3488274" y="4436343"/>
            <a:chExt cx="557349" cy="937112"/>
          </a:xfrm>
          <a:solidFill>
            <a:srgbClr val="C0C468"/>
          </a:solidFill>
        </p:grpSpPr>
        <p:sp>
          <p:nvSpPr>
            <p:cNvPr id="28" name="자유형 27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grpFill/>
            <a:ln w="158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32" name="TextBox 31"/>
          <p:cNvSpPr txBox="1"/>
          <p:nvPr/>
        </p:nvSpPr>
        <p:spPr bwMode="auto">
          <a:xfrm>
            <a:off x="827584" y="4809926"/>
            <a:ext cx="7488436" cy="92333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>
                <a:latin typeface="+mn-ea"/>
                <a:ea typeface="+mn-ea"/>
              </a:rPr>
              <a:t>‘</a:t>
            </a:r>
            <a:r>
              <a:rPr kumimoji="0" lang="ko-KR" altLang="en-US" b="1">
                <a:latin typeface="+mn-ea"/>
                <a:ea typeface="+mn-ea"/>
              </a:rPr>
              <a:t>개천에서 용 나는 </a:t>
            </a:r>
            <a:r>
              <a:rPr kumimoji="0" lang="ko-KR" altLang="en-US" b="1" dirty="0">
                <a:latin typeface="+mn-ea"/>
                <a:ea typeface="+mn-ea"/>
              </a:rPr>
              <a:t>시대는 끝났다</a:t>
            </a:r>
            <a:r>
              <a:rPr kumimoji="0" lang="en-US" altLang="ko-KR" b="1" dirty="0">
                <a:latin typeface="+mn-ea"/>
                <a:ea typeface="+mn-ea"/>
              </a:rPr>
              <a:t>’</a:t>
            </a:r>
            <a:r>
              <a:rPr kumimoji="0" lang="ko-KR" altLang="en-US" b="1" dirty="0">
                <a:latin typeface="+mn-ea"/>
                <a:ea typeface="+mn-ea"/>
              </a:rPr>
              <a:t>는 말의 타당성을 다음 글을 참고하여 설명하시오</a:t>
            </a:r>
            <a:endParaRPr kumimoji="0" lang="en-US" altLang="ko-KR" b="1" dirty="0">
              <a:latin typeface="+mn-ea"/>
              <a:ea typeface="+mn-ea"/>
            </a:endParaRPr>
          </a:p>
        </p:txBody>
      </p:sp>
      <p:sp>
        <p:nvSpPr>
          <p:cNvPr id="26636" name="직사각형 3"/>
          <p:cNvSpPr>
            <a:spLocks noChangeArrowheads="1"/>
          </p:cNvSpPr>
          <p:nvPr/>
        </p:nvSpPr>
        <p:spPr bwMode="auto">
          <a:xfrm>
            <a:off x="842963" y="4233863"/>
            <a:ext cx="1108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설명형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유형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827584" y="2132856"/>
            <a:ext cx="7488436" cy="86979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latin typeface="+mn-ea"/>
                <a:ea typeface="+mn-ea"/>
              </a:rPr>
              <a:t>다음은 </a:t>
            </a:r>
            <a:r>
              <a:rPr kumimoji="0" lang="en-US" altLang="ko-KR" b="1" dirty="0">
                <a:latin typeface="+mn-ea"/>
                <a:ea typeface="+mn-ea"/>
              </a:rPr>
              <a:t>‘</a:t>
            </a:r>
            <a:r>
              <a:rPr kumimoji="0" lang="ko-KR" altLang="en-US" b="1" dirty="0">
                <a:latin typeface="+mn-ea"/>
                <a:ea typeface="+mn-ea"/>
              </a:rPr>
              <a:t>우리가 바라는 학교와 선생님</a:t>
            </a:r>
            <a:r>
              <a:rPr kumimoji="0" lang="en-US" altLang="ko-KR" b="1" dirty="0">
                <a:latin typeface="+mn-ea"/>
                <a:ea typeface="+mn-ea"/>
              </a:rPr>
              <a:t>’</a:t>
            </a:r>
            <a:r>
              <a:rPr kumimoji="0" lang="ko-KR" altLang="en-US" b="1" dirty="0">
                <a:latin typeface="+mn-ea"/>
                <a:ea typeface="+mn-ea"/>
              </a:rPr>
              <a:t>이라는 제목으로 쓴 어느 학생이 쓴 글의 일부이다</a:t>
            </a:r>
            <a:r>
              <a:rPr kumimoji="0" lang="en-US" altLang="ko-KR" b="1" dirty="0">
                <a:latin typeface="+mn-ea"/>
                <a:ea typeface="+mn-ea"/>
              </a:rPr>
              <a:t>. </a:t>
            </a:r>
            <a:r>
              <a:rPr kumimoji="0" lang="ko-KR" altLang="en-US" b="1" dirty="0">
                <a:latin typeface="+mn-ea"/>
                <a:ea typeface="+mn-ea"/>
              </a:rPr>
              <a:t>다음 주장에 반박하는 글을 쓰시오</a:t>
            </a:r>
            <a:r>
              <a:rPr kumimoji="0" lang="en-US" altLang="ko-KR" b="1" dirty="0">
                <a:latin typeface="+mn-ea"/>
                <a:ea typeface="+mn-ea"/>
              </a:rPr>
              <a:t>.</a:t>
            </a:r>
          </a:p>
        </p:txBody>
      </p:sp>
      <p:sp>
        <p:nvSpPr>
          <p:cNvPr id="27654" name="직사각형 3"/>
          <p:cNvSpPr>
            <a:spLocks noChangeArrowheads="1"/>
          </p:cNvSpPr>
          <p:nvPr/>
        </p:nvSpPr>
        <p:spPr bwMode="auto">
          <a:xfrm>
            <a:off x="823913" y="1557338"/>
            <a:ext cx="180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옹호</a:t>
            </a:r>
            <a:r>
              <a:rPr kumimoji="0" lang="en-US" altLang="ko-KR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·</a:t>
            </a: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논박형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" name="그룹 66"/>
          <p:cNvGrpSpPr>
            <a:grpSpLocks/>
          </p:cNvGrpSpPr>
          <p:nvPr/>
        </p:nvGrpSpPr>
        <p:grpSpPr bwMode="auto">
          <a:xfrm rot="549607">
            <a:off x="7547090" y="127121"/>
            <a:ext cx="1195228" cy="1982265"/>
            <a:chOff x="3488274" y="4436343"/>
            <a:chExt cx="557349" cy="937112"/>
          </a:xfrm>
          <a:solidFill>
            <a:schemeClr val="accent3"/>
          </a:solidFill>
        </p:grpSpPr>
        <p:sp>
          <p:nvSpPr>
            <p:cNvPr id="23" name="자유형 22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자유형 23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자유형 24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noFill/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grpSp>
        <p:nvGrpSpPr>
          <p:cNvPr id="3" name="그룹 66"/>
          <p:cNvGrpSpPr>
            <a:grpSpLocks/>
          </p:cNvGrpSpPr>
          <p:nvPr/>
        </p:nvGrpSpPr>
        <p:grpSpPr bwMode="auto">
          <a:xfrm rot="20097494">
            <a:off x="6982849" y="1197443"/>
            <a:ext cx="540110" cy="885316"/>
            <a:chOff x="3488274" y="4436343"/>
            <a:chExt cx="557349" cy="937112"/>
          </a:xfrm>
          <a:solidFill>
            <a:srgbClr val="C0C468"/>
          </a:solidFill>
        </p:grpSpPr>
        <p:sp>
          <p:nvSpPr>
            <p:cNvPr id="28" name="자유형 27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grpFill/>
            <a:ln w="158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32" name="TextBox 31"/>
          <p:cNvSpPr txBox="1"/>
          <p:nvPr/>
        </p:nvSpPr>
        <p:spPr bwMode="auto">
          <a:xfrm>
            <a:off x="827584" y="3834922"/>
            <a:ext cx="7488436" cy="92333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latin typeface="+mn-ea"/>
                <a:ea typeface="+mn-ea"/>
              </a:rPr>
              <a:t>학교 폭력의 원인에 대해 서술하고</a:t>
            </a:r>
            <a:r>
              <a:rPr kumimoji="0" lang="en-US" altLang="ko-KR" b="1" dirty="0">
                <a:latin typeface="+mn-ea"/>
                <a:ea typeface="+mn-ea"/>
              </a:rPr>
              <a:t>, </a:t>
            </a:r>
            <a:r>
              <a:rPr kumimoji="0" lang="ko-KR" altLang="en-US" b="1" dirty="0">
                <a:latin typeface="+mn-ea"/>
                <a:ea typeface="+mn-ea"/>
              </a:rPr>
              <a:t>이를 해결하기 위한 방안을 제시하시오</a:t>
            </a:r>
            <a:r>
              <a:rPr kumimoji="0" lang="en-US" altLang="ko-KR" b="1" dirty="0">
                <a:latin typeface="+mn-ea"/>
                <a:ea typeface="+mn-ea"/>
              </a:rPr>
              <a:t>.</a:t>
            </a:r>
          </a:p>
        </p:txBody>
      </p:sp>
      <p:sp>
        <p:nvSpPr>
          <p:cNvPr id="27660" name="직사각형 3"/>
          <p:cNvSpPr>
            <a:spLocks noChangeArrowheads="1"/>
          </p:cNvSpPr>
          <p:nvPr/>
        </p:nvSpPr>
        <p:spPr bwMode="auto">
          <a:xfrm>
            <a:off x="831850" y="3259138"/>
            <a:ext cx="172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문제해결형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827584" y="5517232"/>
            <a:ext cx="7488436" cy="86979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b="1" dirty="0">
                <a:latin typeface="+mn-ea"/>
                <a:ea typeface="+mn-ea"/>
              </a:rPr>
              <a:t>청소년들에게 영상 매체</a:t>
            </a:r>
            <a:r>
              <a:rPr kumimoji="0" lang="en-US" altLang="ko-KR" b="1" dirty="0">
                <a:latin typeface="+mn-ea"/>
                <a:ea typeface="+mn-ea"/>
              </a:rPr>
              <a:t>(</a:t>
            </a:r>
            <a:r>
              <a:rPr kumimoji="0" lang="ko-KR" altLang="en-US" b="1" dirty="0">
                <a:latin typeface="+mn-ea"/>
                <a:ea typeface="+mn-ea"/>
              </a:rPr>
              <a:t>텔레비전</a:t>
            </a:r>
            <a:r>
              <a:rPr kumimoji="0" lang="en-US" altLang="ko-KR" b="1" dirty="0">
                <a:latin typeface="+mn-ea"/>
                <a:ea typeface="+mn-ea"/>
              </a:rPr>
              <a:t>, </a:t>
            </a:r>
            <a:r>
              <a:rPr kumimoji="0" lang="ko-KR" altLang="en-US" b="1" dirty="0">
                <a:latin typeface="+mn-ea"/>
                <a:ea typeface="+mn-ea"/>
              </a:rPr>
              <a:t>영화</a:t>
            </a:r>
            <a:r>
              <a:rPr kumimoji="0" lang="en-US" altLang="ko-KR" b="1" dirty="0">
                <a:latin typeface="+mn-ea"/>
                <a:ea typeface="+mn-ea"/>
              </a:rPr>
              <a:t>, </a:t>
            </a:r>
            <a:r>
              <a:rPr kumimoji="0" lang="ko-KR" altLang="en-US" b="1" dirty="0">
                <a:latin typeface="+mn-ea"/>
                <a:ea typeface="+mn-ea"/>
              </a:rPr>
              <a:t>비디오</a:t>
            </a:r>
            <a:r>
              <a:rPr kumimoji="0" lang="en-US" altLang="ko-KR" b="1" dirty="0">
                <a:latin typeface="+mn-ea"/>
                <a:ea typeface="+mn-ea"/>
              </a:rPr>
              <a:t>, </a:t>
            </a:r>
            <a:r>
              <a:rPr kumimoji="0" lang="ko-KR" altLang="en-US" b="1" dirty="0">
                <a:latin typeface="+mn-ea"/>
                <a:ea typeface="+mn-ea"/>
              </a:rPr>
              <a:t>컴퓨터</a:t>
            </a:r>
            <a:r>
              <a:rPr kumimoji="0" lang="en-US" altLang="ko-KR" b="1" dirty="0">
                <a:latin typeface="+mn-ea"/>
                <a:ea typeface="+mn-ea"/>
              </a:rPr>
              <a:t>)</a:t>
            </a:r>
            <a:r>
              <a:rPr kumimoji="0" lang="ko-KR" altLang="en-US" b="1" dirty="0">
                <a:latin typeface="+mn-ea"/>
                <a:ea typeface="+mn-ea"/>
              </a:rPr>
              <a:t>가 미치는</a:t>
            </a:r>
            <a:r>
              <a:rPr kumimoji="0" lang="en-US" altLang="ko-KR" b="1" dirty="0">
                <a:latin typeface="+mn-ea"/>
                <a:ea typeface="+mn-ea"/>
              </a:rPr>
              <a:t>, </a:t>
            </a:r>
            <a:r>
              <a:rPr kumimoji="0" lang="ko-KR" altLang="en-US" b="1" dirty="0">
                <a:latin typeface="+mn-ea"/>
                <a:ea typeface="+mn-ea"/>
              </a:rPr>
              <a:t>또는 미칠 수 있는 영향에 대하여</a:t>
            </a:r>
            <a:r>
              <a:rPr kumimoji="0" lang="en-US" altLang="ko-KR" b="1" dirty="0">
                <a:latin typeface="+mn-ea"/>
                <a:ea typeface="+mn-ea"/>
              </a:rPr>
              <a:t>, </a:t>
            </a:r>
            <a:r>
              <a:rPr kumimoji="0" lang="ko-KR" altLang="en-US" b="1" dirty="0">
                <a:latin typeface="+mn-ea"/>
                <a:ea typeface="+mn-ea"/>
              </a:rPr>
              <a:t>제목을 붙이고 </a:t>
            </a:r>
            <a:r>
              <a:rPr kumimoji="0" lang="en-US" altLang="ko-KR" b="1" dirty="0">
                <a:latin typeface="+mn-ea"/>
                <a:ea typeface="+mn-ea"/>
              </a:rPr>
              <a:t>1,200</a:t>
            </a:r>
            <a:r>
              <a:rPr kumimoji="0" lang="ko-KR" altLang="en-US" b="1" dirty="0">
                <a:latin typeface="+mn-ea"/>
                <a:ea typeface="+mn-ea"/>
              </a:rPr>
              <a:t>자로 논하시오</a:t>
            </a:r>
            <a:r>
              <a:rPr kumimoji="0" lang="en-US" altLang="ko-KR" b="1" dirty="0">
                <a:latin typeface="+mn-ea"/>
                <a:ea typeface="+mn-ea"/>
              </a:rPr>
              <a:t>.</a:t>
            </a:r>
          </a:p>
        </p:txBody>
      </p:sp>
      <p:sp>
        <p:nvSpPr>
          <p:cNvPr id="27664" name="직사각형 3"/>
          <p:cNvSpPr>
            <a:spLocks noChangeArrowheads="1"/>
          </p:cNvSpPr>
          <p:nvPr/>
        </p:nvSpPr>
        <p:spPr bwMode="auto">
          <a:xfrm>
            <a:off x="831850" y="4941888"/>
            <a:ext cx="17240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완전개방형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900113" y="3284538"/>
            <a:ext cx="7343775" cy="2520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8675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유형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827584" y="2132856"/>
            <a:ext cx="7488436" cy="397031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b="1" dirty="0">
                <a:latin typeface="+mn-ea"/>
                <a:ea typeface="+mn-ea"/>
              </a:rPr>
              <a:t>다음 </a:t>
            </a:r>
            <a:r>
              <a:rPr lang="ko-KR" altLang="en-US" b="1" dirty="0" err="1">
                <a:latin typeface="+mn-ea"/>
                <a:ea typeface="+mn-ea"/>
              </a:rPr>
              <a:t>제시문에서</a:t>
            </a:r>
            <a:r>
              <a:rPr lang="ko-KR" altLang="en-US" b="1" dirty="0">
                <a:latin typeface="+mn-ea"/>
                <a:ea typeface="+mn-ea"/>
              </a:rPr>
              <a:t> 주장하고 있는 인간 본성에 대한 근거를 바탕으로 학교에서 실제 학생 상담을 실시할 때 일어날 수 있는 순기능과 역기능을 논하시오</a:t>
            </a:r>
            <a:r>
              <a:rPr lang="en-US" altLang="ko-KR" b="1" dirty="0">
                <a:latin typeface="+mn-ea"/>
                <a:ea typeface="+mn-ea"/>
              </a:rPr>
              <a:t>.</a:t>
            </a:r>
          </a:p>
          <a:p>
            <a:pPr>
              <a:defRPr/>
            </a:pPr>
            <a:endParaRPr lang="en-US" altLang="ko-KR" b="1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dirty="0">
                <a:latin typeface="+mn-ea"/>
                <a:ea typeface="+mn-ea"/>
              </a:rPr>
              <a:t>신은 인간을 선하게 창조하였다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인간이 만물에 간섭하여 모든 것이 악하게 되어 버렸다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인간은 억지로 </a:t>
            </a:r>
            <a:r>
              <a:rPr lang="en-US" altLang="ko-KR" dirty="0">
                <a:latin typeface="+mn-ea"/>
                <a:ea typeface="+mn-ea"/>
              </a:rPr>
              <a:t>A</a:t>
            </a:r>
            <a:r>
              <a:rPr lang="ko-KR" altLang="en-US" dirty="0">
                <a:latin typeface="+mn-ea"/>
                <a:ea typeface="+mn-ea"/>
              </a:rPr>
              <a:t>의 토지에서 </a:t>
            </a:r>
            <a:r>
              <a:rPr lang="en-US" altLang="ko-KR" dirty="0">
                <a:latin typeface="+mn-ea"/>
                <a:ea typeface="+mn-ea"/>
              </a:rPr>
              <a:t>B</a:t>
            </a:r>
            <a:r>
              <a:rPr lang="ko-KR" altLang="en-US" dirty="0">
                <a:latin typeface="+mn-ea"/>
                <a:ea typeface="+mn-ea"/>
              </a:rPr>
              <a:t>의 토지의 산물을 생산하려 하고 </a:t>
            </a:r>
            <a:r>
              <a:rPr lang="en-US" altLang="ko-KR" dirty="0">
                <a:latin typeface="+mn-ea"/>
                <a:ea typeface="+mn-ea"/>
              </a:rPr>
              <a:t>C</a:t>
            </a:r>
            <a:r>
              <a:rPr lang="ko-KR" altLang="en-US" dirty="0">
                <a:latin typeface="+mn-ea"/>
                <a:ea typeface="+mn-ea"/>
              </a:rPr>
              <a:t>의 나무에서 </a:t>
            </a:r>
            <a:r>
              <a:rPr lang="en-US" altLang="ko-KR" dirty="0">
                <a:latin typeface="+mn-ea"/>
                <a:ea typeface="+mn-ea"/>
              </a:rPr>
              <a:t>D</a:t>
            </a:r>
            <a:r>
              <a:rPr lang="ko-KR" altLang="en-US" dirty="0">
                <a:latin typeface="+mn-ea"/>
                <a:ea typeface="+mn-ea"/>
              </a:rPr>
              <a:t>의 나무열매를 얻으려 한다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인간은 기후</a:t>
            </a:r>
            <a:r>
              <a:rPr lang="en-US" altLang="ko-KR" dirty="0">
                <a:latin typeface="+mn-ea"/>
                <a:ea typeface="+mn-ea"/>
              </a:rPr>
              <a:t>․</a:t>
            </a:r>
            <a:r>
              <a:rPr lang="ko-KR" altLang="en-US" dirty="0">
                <a:latin typeface="+mn-ea"/>
                <a:ea typeface="+mn-ea"/>
              </a:rPr>
              <a:t>장소</a:t>
            </a:r>
            <a:r>
              <a:rPr lang="en-US" altLang="ko-KR" dirty="0">
                <a:latin typeface="+mn-ea"/>
                <a:ea typeface="+mn-ea"/>
              </a:rPr>
              <a:t>․</a:t>
            </a:r>
            <a:r>
              <a:rPr lang="ko-KR" altLang="en-US" dirty="0">
                <a:latin typeface="+mn-ea"/>
                <a:ea typeface="+mn-ea"/>
              </a:rPr>
              <a:t>자연의 순서 등 모든 것을 뒤섞고 혼동해 버린다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인간은 모든 것을 깨뜨려서 보기 싫게 만든다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인간은 불구와 기형을 즐겨서 무엇 하나 자연이 만든 그대로 두려고 하지 않는다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그러나 교육조차 없었다면 인간 만사가 점점 나쁘게 되어 인류는 지금의 반도 되지 않았을 것이다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  <a:p>
            <a:pPr>
              <a:defRPr/>
            </a:pPr>
            <a:endParaRPr lang="ko-KR" altLang="en-US" dirty="0">
              <a:latin typeface="+mn-ea"/>
              <a:ea typeface="+mn-ea"/>
            </a:endParaRPr>
          </a:p>
          <a:p>
            <a:pPr algn="r">
              <a:defRPr/>
            </a:pPr>
            <a:r>
              <a:rPr lang="en-US" altLang="ko-KR" dirty="0">
                <a:latin typeface="+mn-ea"/>
                <a:ea typeface="+mn-ea"/>
              </a:rPr>
              <a:t>-</a:t>
            </a:r>
            <a:r>
              <a:rPr lang="ko-KR" altLang="en-US" dirty="0">
                <a:latin typeface="+mn-ea"/>
                <a:ea typeface="+mn-ea"/>
              </a:rPr>
              <a:t>루소의 </a:t>
            </a:r>
            <a:r>
              <a:rPr lang="en-US" altLang="ko-KR" dirty="0">
                <a:latin typeface="+mn-ea"/>
                <a:ea typeface="+mn-ea"/>
              </a:rPr>
              <a:t>[</a:t>
            </a:r>
            <a:r>
              <a:rPr lang="ko-KR" altLang="en-US" dirty="0" err="1">
                <a:latin typeface="+mn-ea"/>
                <a:ea typeface="+mn-ea"/>
              </a:rPr>
              <a:t>에밀</a:t>
            </a:r>
            <a:r>
              <a:rPr lang="en-US" altLang="ko-KR" dirty="0">
                <a:latin typeface="+mn-ea"/>
                <a:ea typeface="+mn-ea"/>
              </a:rPr>
              <a:t>]</a:t>
            </a:r>
            <a:r>
              <a:rPr lang="ko-KR" altLang="en-US" dirty="0">
                <a:latin typeface="+mn-ea"/>
                <a:ea typeface="+mn-ea"/>
              </a:rPr>
              <a:t>에서</a:t>
            </a:r>
            <a:r>
              <a:rPr lang="en-US" altLang="ko-KR" dirty="0">
                <a:latin typeface="+mn-ea"/>
                <a:ea typeface="+mn-ea"/>
              </a:rPr>
              <a:t>-</a:t>
            </a:r>
            <a:endParaRPr lang="ko-KR" altLang="en-US" dirty="0">
              <a:latin typeface="+mn-ea"/>
              <a:ea typeface="+mn-ea"/>
            </a:endParaRPr>
          </a:p>
          <a:p>
            <a:pPr>
              <a:defRPr/>
            </a:pPr>
            <a:endParaRPr lang="ko-KR" altLang="en-US" dirty="0">
              <a:latin typeface="굴림" charset="-127"/>
              <a:ea typeface="굴림" charset="-127"/>
            </a:endParaRPr>
          </a:p>
        </p:txBody>
      </p:sp>
      <p:sp>
        <p:nvSpPr>
          <p:cNvPr id="28679" name="직사각형 3"/>
          <p:cNvSpPr>
            <a:spLocks noChangeArrowheads="1"/>
          </p:cNvSpPr>
          <p:nvPr/>
        </p:nvSpPr>
        <p:spPr bwMode="auto">
          <a:xfrm>
            <a:off x="1510117" y="1557338"/>
            <a:ext cx="152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문항예시 </a:t>
            </a:r>
            <a:endParaRPr kumimoji="0" lang="en-US" altLang="ko-KR" sz="2400" b="1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" name="그룹 66"/>
          <p:cNvGrpSpPr>
            <a:grpSpLocks/>
          </p:cNvGrpSpPr>
          <p:nvPr/>
        </p:nvGrpSpPr>
        <p:grpSpPr bwMode="auto">
          <a:xfrm rot="549607">
            <a:off x="7547090" y="127121"/>
            <a:ext cx="1195228" cy="1982265"/>
            <a:chOff x="3488274" y="4436343"/>
            <a:chExt cx="557349" cy="937112"/>
          </a:xfrm>
          <a:solidFill>
            <a:schemeClr val="accent3"/>
          </a:solidFill>
        </p:grpSpPr>
        <p:sp>
          <p:nvSpPr>
            <p:cNvPr id="23" name="자유형 22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자유형 23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자유형 24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noFill/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grpSp>
        <p:nvGrpSpPr>
          <p:cNvPr id="3" name="그룹 66"/>
          <p:cNvGrpSpPr>
            <a:grpSpLocks/>
          </p:cNvGrpSpPr>
          <p:nvPr/>
        </p:nvGrpSpPr>
        <p:grpSpPr bwMode="auto">
          <a:xfrm rot="20097494">
            <a:off x="6982849" y="1197443"/>
            <a:ext cx="540110" cy="885316"/>
            <a:chOff x="3488274" y="4436343"/>
            <a:chExt cx="557349" cy="937112"/>
          </a:xfrm>
          <a:solidFill>
            <a:srgbClr val="C0C468"/>
          </a:solidFill>
        </p:grpSpPr>
        <p:sp>
          <p:nvSpPr>
            <p:cNvPr id="28" name="자유형 27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grpFill/>
            <a:ln w="158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323850" y="2636838"/>
            <a:ext cx="8351838" cy="4032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9699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유형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700" name="직사각형 3"/>
          <p:cNvSpPr>
            <a:spLocks noChangeArrowheads="1"/>
          </p:cNvSpPr>
          <p:nvPr/>
        </p:nvSpPr>
        <p:spPr bwMode="auto">
          <a:xfrm>
            <a:off x="827088" y="1052513"/>
            <a:ext cx="2890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문항예시 </a:t>
            </a:r>
            <a:r>
              <a:rPr kumimoji="0" lang="en-US" altLang="ko-KR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&lt;</a:t>
            </a: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중문항</a:t>
            </a:r>
            <a:r>
              <a:rPr kumimoji="0" lang="en-US" altLang="ko-KR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&gt;</a:t>
            </a:r>
          </a:p>
        </p:txBody>
      </p:sp>
      <p:grpSp>
        <p:nvGrpSpPr>
          <p:cNvPr id="2" name="그룹 66"/>
          <p:cNvGrpSpPr>
            <a:grpSpLocks/>
          </p:cNvGrpSpPr>
          <p:nvPr/>
        </p:nvGrpSpPr>
        <p:grpSpPr bwMode="auto">
          <a:xfrm rot="549607">
            <a:off x="7547090" y="127121"/>
            <a:ext cx="1195228" cy="1982265"/>
            <a:chOff x="3488274" y="4436343"/>
            <a:chExt cx="557349" cy="937112"/>
          </a:xfrm>
          <a:solidFill>
            <a:schemeClr val="accent3"/>
          </a:solidFill>
        </p:grpSpPr>
        <p:sp>
          <p:nvSpPr>
            <p:cNvPr id="23" name="자유형 22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자유형 23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자유형 24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noFill/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grpSp>
        <p:nvGrpSpPr>
          <p:cNvPr id="3" name="그룹 66"/>
          <p:cNvGrpSpPr>
            <a:grpSpLocks/>
          </p:cNvGrpSpPr>
          <p:nvPr/>
        </p:nvGrpSpPr>
        <p:grpSpPr bwMode="auto">
          <a:xfrm rot="20097494">
            <a:off x="6982849" y="1197443"/>
            <a:ext cx="540110" cy="885316"/>
            <a:chOff x="3488274" y="4436343"/>
            <a:chExt cx="557349" cy="937112"/>
          </a:xfrm>
          <a:solidFill>
            <a:srgbClr val="C0C468"/>
          </a:solidFill>
        </p:grpSpPr>
        <p:sp>
          <p:nvSpPr>
            <p:cNvPr id="28" name="자유형 27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grpFill/>
            <a:ln w="158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12" name="TextBox 11"/>
          <p:cNvSpPr txBox="1"/>
          <p:nvPr/>
        </p:nvSpPr>
        <p:spPr bwMode="auto">
          <a:xfrm>
            <a:off x="251520" y="1556792"/>
            <a:ext cx="8496944" cy="520142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1600" b="1" dirty="0">
                <a:latin typeface="굴림" charset="-127"/>
                <a:ea typeface="굴림" charset="-127"/>
              </a:rPr>
              <a:t>최근 교실에는 수업 중 문제행동을 일으키는 학생들이 많이 발생하고 있다</a:t>
            </a:r>
            <a:r>
              <a:rPr lang="en-US" altLang="ko-KR" sz="1600" b="1" dirty="0">
                <a:latin typeface="굴림" charset="-127"/>
                <a:ea typeface="굴림" charset="-127"/>
              </a:rPr>
              <a:t>. </a:t>
            </a:r>
            <a:r>
              <a:rPr lang="ko-KR" altLang="en-US" sz="1600" b="1" dirty="0">
                <a:latin typeface="굴림" charset="-127"/>
                <a:ea typeface="굴림" charset="-127"/>
              </a:rPr>
              <a:t>다음 제시문의 사례를 통하여 잠자는 학생들에게 공통적으로 적용할 수 있는 문제행동 수정 전략과 사후 생활지도 방법에 대해서 논하시오</a:t>
            </a:r>
            <a:r>
              <a:rPr lang="en-US" altLang="ko-KR" sz="1600" b="1" dirty="0">
                <a:latin typeface="굴림" charset="-127"/>
                <a:ea typeface="굴림" charset="-127"/>
              </a:rPr>
              <a:t>.</a:t>
            </a:r>
            <a:endParaRPr lang="ko-KR" altLang="en-US" sz="1600" dirty="0">
              <a:latin typeface="굴림" charset="-127"/>
              <a:ea typeface="굴림" charset="-127"/>
            </a:endParaRPr>
          </a:p>
          <a:p>
            <a:pPr>
              <a:defRPr/>
            </a:pPr>
            <a:endParaRPr lang="en-US" altLang="ko-KR" dirty="0">
              <a:latin typeface="굴림" charset="-127"/>
              <a:ea typeface="굴림" charset="-127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다음은 수업 중 잠자는 학생 때문에 어려움을 겪고 있는 두 교사 간 대화의 일부이다</a:t>
            </a:r>
            <a:r>
              <a:rPr lang="en-US" altLang="ko-KR" sz="1400" dirty="0">
                <a:latin typeface="+mn-ea"/>
                <a:ea typeface="+mn-ea"/>
              </a:rPr>
              <a:t>.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권 교사</a:t>
            </a:r>
            <a:r>
              <a:rPr lang="en-US" altLang="ko-KR" sz="1400" dirty="0">
                <a:latin typeface="+mn-ea"/>
                <a:ea typeface="+mn-ea"/>
              </a:rPr>
              <a:t>: </a:t>
            </a:r>
            <a:r>
              <a:rPr lang="ko-KR" altLang="en-US" sz="1400" dirty="0">
                <a:latin typeface="+mn-ea"/>
                <a:ea typeface="+mn-ea"/>
              </a:rPr>
              <a:t>요즘 저는 수업 중에 매일 엎어져서 잠을 자는 ○○학생을 어떻게 지도해야 할지 막막합니다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r>
              <a:rPr lang="ko-KR" altLang="en-US" sz="1400" dirty="0">
                <a:latin typeface="+mn-ea"/>
                <a:ea typeface="+mn-ea"/>
              </a:rPr>
              <a:t>혼을 내도 보호자와 상담을 해도 소용이 없어요</a:t>
            </a:r>
            <a:r>
              <a:rPr lang="en-US" altLang="ko-KR" sz="1400" dirty="0">
                <a:latin typeface="+mn-ea"/>
                <a:ea typeface="+mn-ea"/>
              </a:rPr>
              <a:t>.</a:t>
            </a:r>
            <a:r>
              <a:rPr lang="ko-KR" altLang="en-US" sz="1400" dirty="0">
                <a:latin typeface="+mn-ea"/>
                <a:ea typeface="+mn-ea"/>
              </a:rPr>
              <a:t> </a:t>
            </a: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박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수업 시간에 잠만 자는 이유는 뭔가요</a:t>
            </a:r>
            <a:r>
              <a:rPr lang="en-US" altLang="ko-KR" sz="1400" dirty="0">
                <a:latin typeface="+mn-ea"/>
                <a:ea typeface="+mn-ea"/>
              </a:rPr>
              <a:t>?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권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다른 학생들의 제보에 따르면 밤에 인터넷 게임을 하느라 학교에서 잠을 잔답니다</a:t>
            </a:r>
            <a:r>
              <a:rPr lang="en-US" altLang="ko-KR" sz="1400" dirty="0">
                <a:latin typeface="+mn-ea"/>
                <a:ea typeface="+mn-ea"/>
              </a:rPr>
              <a:t>. ○○</a:t>
            </a:r>
            <a:r>
              <a:rPr lang="ko-KR" altLang="en-US" sz="1400" dirty="0">
                <a:latin typeface="+mn-ea"/>
                <a:ea typeface="+mn-ea"/>
              </a:rPr>
              <a:t>학생이 서든 어택 중장</a:t>
            </a:r>
            <a:r>
              <a:rPr lang="en-US" altLang="ko-KR" sz="1400" dirty="0">
                <a:latin typeface="+mn-ea"/>
                <a:ea typeface="+mn-ea"/>
              </a:rPr>
              <a:t>(</a:t>
            </a:r>
            <a:r>
              <a:rPr lang="ko-KR" altLang="en-US" sz="1400" dirty="0">
                <a:latin typeface="+mn-ea"/>
                <a:ea typeface="+mn-ea"/>
              </a:rPr>
              <a:t>별 셋</a:t>
            </a:r>
            <a:r>
              <a:rPr lang="en-US" altLang="ko-KR" sz="1400" dirty="0">
                <a:latin typeface="+mn-ea"/>
                <a:ea typeface="+mn-ea"/>
              </a:rPr>
              <a:t>)</a:t>
            </a:r>
            <a:r>
              <a:rPr lang="ko-KR" altLang="en-US" sz="1400" dirty="0">
                <a:latin typeface="+mn-ea"/>
                <a:ea typeface="+mn-ea"/>
              </a:rPr>
              <a:t>이라고 해요</a:t>
            </a:r>
            <a:r>
              <a:rPr lang="en-US" altLang="ko-KR" sz="1400" dirty="0">
                <a:latin typeface="+mn-ea"/>
                <a:ea typeface="+mn-ea"/>
              </a:rPr>
              <a:t>.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박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서든 어택 중장이 뭐예요</a:t>
            </a:r>
            <a:r>
              <a:rPr lang="en-US" altLang="ko-KR" sz="1400" dirty="0">
                <a:latin typeface="+mn-ea"/>
                <a:ea typeface="+mn-ea"/>
              </a:rPr>
              <a:t>?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권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젊은 후배교사에게 서든 어택이 뭔지</a:t>
            </a:r>
            <a:r>
              <a:rPr lang="en-US" altLang="ko-KR" sz="1400" dirty="0">
                <a:latin typeface="+mn-ea"/>
                <a:ea typeface="+mn-ea"/>
              </a:rPr>
              <a:t>, </a:t>
            </a:r>
            <a:r>
              <a:rPr lang="ko-KR" altLang="en-US" sz="1400" dirty="0">
                <a:latin typeface="+mn-ea"/>
                <a:ea typeface="+mn-ea"/>
              </a:rPr>
              <a:t>중장이 어느 수준인지를 물었어요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r>
              <a:rPr lang="ko-KR" altLang="en-US" sz="1400" dirty="0">
                <a:latin typeface="+mn-ea"/>
                <a:ea typeface="+mn-ea"/>
              </a:rPr>
              <a:t>후배 교사는 그 계급은 밥 먹는 시간 이외에는 게임을 해야 유지될 수 있는 계급이라며 대단하다고 감탄을 하네요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박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이 학생이 잠자는 것 외에 수업시간에 할 수 있는 일은 없겠네요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r>
              <a:rPr lang="ko-KR" altLang="en-US" sz="1400" dirty="0">
                <a:latin typeface="+mn-ea"/>
                <a:ea typeface="+mn-ea"/>
              </a:rPr>
              <a:t>우리 반에도 ○○이와 비슷한 학생이 있어서 참 힘들어요</a:t>
            </a:r>
            <a:r>
              <a:rPr lang="en-US" altLang="ko-KR" sz="1400" dirty="0">
                <a:latin typeface="+mn-ea"/>
                <a:ea typeface="+mn-ea"/>
              </a:rPr>
              <a:t>.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권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어떤 학생인데요</a:t>
            </a:r>
            <a:r>
              <a:rPr lang="en-US" altLang="ko-KR" sz="1400" dirty="0">
                <a:latin typeface="+mn-ea"/>
                <a:ea typeface="+mn-ea"/>
              </a:rPr>
              <a:t>?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박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학급 임원을 맡기도 했던 이 학생은 거의 일 년 내내 수업시간에 잠을 잡니다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r>
              <a:rPr lang="ko-KR" altLang="en-US" sz="1400" dirty="0">
                <a:latin typeface="+mn-ea"/>
                <a:ea typeface="+mn-ea"/>
              </a:rPr>
              <a:t>아침 </a:t>
            </a:r>
            <a:r>
              <a:rPr lang="en-US" altLang="ko-KR" sz="1400" dirty="0">
                <a:latin typeface="+mn-ea"/>
                <a:ea typeface="+mn-ea"/>
              </a:rPr>
              <a:t>1</a:t>
            </a:r>
            <a:r>
              <a:rPr lang="ko-KR" altLang="en-US" sz="1400" dirty="0">
                <a:latin typeface="+mn-ea"/>
                <a:ea typeface="+mn-ea"/>
              </a:rPr>
              <a:t>교시 전부터 잠자기 시작해서 점심시간에 잠시 일어나 밥 먹고 오후 내내 자다가 수업 마칠 때쯤 일어납니다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r>
              <a:rPr lang="ko-KR" altLang="en-US" sz="1400" dirty="0">
                <a:latin typeface="+mn-ea"/>
                <a:ea typeface="+mn-ea"/>
              </a:rPr>
              <a:t>학교에서 잠만 잔다고 친구들이 ○○학생의 별명을 “</a:t>
            </a:r>
            <a:r>
              <a:rPr lang="en-US" altLang="ko-KR" sz="1400" dirty="0">
                <a:latin typeface="+mn-ea"/>
                <a:ea typeface="+mn-ea"/>
              </a:rPr>
              <a:t>sleeping machine”</a:t>
            </a:r>
            <a:r>
              <a:rPr lang="ko-KR" altLang="en-US" sz="1400" dirty="0">
                <a:latin typeface="+mn-ea"/>
                <a:ea typeface="+mn-ea"/>
              </a:rPr>
              <a:t>이라고 지어 줄 정도입니다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권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그럼 이 학생이 잠만 자는 이유는 뭡니까</a:t>
            </a:r>
            <a:r>
              <a:rPr lang="en-US" altLang="ko-KR" sz="1400" dirty="0">
                <a:latin typeface="+mn-ea"/>
                <a:ea typeface="+mn-ea"/>
              </a:rPr>
              <a:t>?</a:t>
            </a:r>
            <a:endParaRPr lang="ko-KR" altLang="en-US" sz="1400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sz="1400" dirty="0">
                <a:latin typeface="+mn-ea"/>
                <a:ea typeface="+mn-ea"/>
              </a:rPr>
              <a:t>박 교사</a:t>
            </a:r>
            <a:r>
              <a:rPr lang="en-US" altLang="ko-KR" sz="1400" dirty="0">
                <a:latin typeface="+mn-ea"/>
                <a:ea typeface="+mn-ea"/>
              </a:rPr>
              <a:t>:</a:t>
            </a:r>
            <a:r>
              <a:rPr lang="ko-KR" altLang="en-US" sz="1400" dirty="0">
                <a:latin typeface="+mn-ea"/>
                <a:ea typeface="+mn-ea"/>
              </a:rPr>
              <a:t>○○학생과 상담을 하다가 이 학생의 아버지가 경영하는 회사의 부도로 인해 매일 같이 집에 빚쟁이들이 와 있다는 것을 알게 되었어요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r>
              <a:rPr lang="ko-KR" altLang="en-US" sz="1400" dirty="0">
                <a:latin typeface="+mn-ea"/>
                <a:ea typeface="+mn-ea"/>
              </a:rPr>
              <a:t>너무 견디기 힘들어 밤새 음악을 듣다가 학교 와서는 잠을 잔다고 합니다</a:t>
            </a:r>
            <a:r>
              <a:rPr lang="en-US" altLang="ko-KR" sz="1400" dirty="0">
                <a:latin typeface="+mn-ea"/>
                <a:ea typeface="+mn-ea"/>
              </a:rPr>
              <a:t>. </a:t>
            </a:r>
            <a:r>
              <a:rPr lang="ko-KR" altLang="en-US" sz="1400" dirty="0">
                <a:latin typeface="+mn-ea"/>
                <a:ea typeface="+mn-ea"/>
              </a:rPr>
              <a:t>음악을 통하여 그나마 집에서 당하는 고통을 잠시 잊으며 버틸 수 있다고 고백을 했어요</a:t>
            </a:r>
            <a:r>
              <a:rPr lang="en-US" altLang="ko-KR" sz="1400" dirty="0">
                <a:latin typeface="+mn-ea"/>
                <a:ea typeface="+mn-ea"/>
              </a:rPr>
              <a:t>.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2970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그림 45" descr="11_v000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4290"/>
            <a:ext cx="9144000" cy="1988840"/>
          </a:xfrm>
          <a:prstGeom prst="rect">
            <a:avLst/>
          </a:prstGeom>
        </p:spPr>
      </p:pic>
      <p:sp>
        <p:nvSpPr>
          <p:cNvPr id="33" name="Freeform 2"/>
          <p:cNvSpPr>
            <a:spLocks/>
          </p:cNvSpPr>
          <p:nvPr/>
        </p:nvSpPr>
        <p:spPr bwMode="auto">
          <a:xfrm>
            <a:off x="1331640" y="1484784"/>
            <a:ext cx="6192688" cy="2376264"/>
          </a:xfrm>
          <a:custGeom>
            <a:avLst/>
            <a:gdLst>
              <a:gd name="T0" fmla="*/ 3971925 w 5034"/>
              <a:gd name="T1" fmla="*/ 0 h 1908"/>
              <a:gd name="T2" fmla="*/ 2325687 w 5034"/>
              <a:gd name="T3" fmla="*/ 608013 h 1908"/>
              <a:gd name="T4" fmla="*/ 2830512 w 5034"/>
              <a:gd name="T5" fmla="*/ 608013 h 1908"/>
              <a:gd name="T6" fmla="*/ 0 w 5034"/>
              <a:gd name="T7" fmla="*/ 3028950 h 1908"/>
              <a:gd name="T8" fmla="*/ 7991475 w 5034"/>
              <a:gd name="T9" fmla="*/ 3028950 h 1908"/>
              <a:gd name="T10" fmla="*/ 5126037 w 5034"/>
              <a:gd name="T11" fmla="*/ 608013 h 1908"/>
              <a:gd name="T12" fmla="*/ 5735637 w 5034"/>
              <a:gd name="T13" fmla="*/ 627063 h 1908"/>
              <a:gd name="T14" fmla="*/ 3971925 w 5034"/>
              <a:gd name="T15" fmla="*/ 0 h 19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034"/>
              <a:gd name="T25" fmla="*/ 0 h 1908"/>
              <a:gd name="T26" fmla="*/ 5034 w 5034"/>
              <a:gd name="T27" fmla="*/ 1908 h 19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034" h="1908">
                <a:moveTo>
                  <a:pt x="2502" y="0"/>
                </a:moveTo>
                <a:lnTo>
                  <a:pt x="1465" y="383"/>
                </a:lnTo>
                <a:lnTo>
                  <a:pt x="1783" y="383"/>
                </a:lnTo>
                <a:lnTo>
                  <a:pt x="0" y="1908"/>
                </a:lnTo>
                <a:lnTo>
                  <a:pt x="5034" y="1908"/>
                </a:lnTo>
                <a:lnTo>
                  <a:pt x="3229" y="383"/>
                </a:lnTo>
                <a:lnTo>
                  <a:pt x="3613" y="395"/>
                </a:lnTo>
                <a:lnTo>
                  <a:pt x="2502" y="0"/>
                </a:lnTo>
                <a:close/>
              </a:path>
            </a:pathLst>
          </a:custGeom>
          <a:gradFill rotWithShape="1">
            <a:gsLst>
              <a:gs pos="0">
                <a:srgbClr val="D9D9D9"/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6" name="원통 15"/>
          <p:cNvSpPr/>
          <p:nvPr/>
        </p:nvSpPr>
        <p:spPr>
          <a:xfrm>
            <a:off x="971600" y="4221088"/>
            <a:ext cx="7200800" cy="1512168"/>
          </a:xfrm>
          <a:prstGeom prst="can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63688" y="2924944"/>
            <a:ext cx="1656184" cy="1593271"/>
            <a:chOff x="3121" y="647"/>
            <a:chExt cx="797" cy="797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3121" y="647"/>
              <a:ext cx="797" cy="797"/>
            </a:xfrm>
            <a:prstGeom prst="ellipse">
              <a:avLst/>
            </a:prstGeom>
            <a:gradFill rotWithShape="1">
              <a:gsLst>
                <a:gs pos="0">
                  <a:srgbClr val="E8005E"/>
                </a:gs>
                <a:gs pos="100000">
                  <a:srgbClr val="FF6DC4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Arc 5"/>
            <p:cNvSpPr>
              <a:spLocks/>
            </p:cNvSpPr>
            <p:nvPr/>
          </p:nvSpPr>
          <p:spPr bwMode="auto">
            <a:xfrm>
              <a:off x="3159" y="1067"/>
              <a:ext cx="721" cy="356"/>
            </a:xfrm>
            <a:custGeom>
              <a:avLst/>
              <a:gdLst>
                <a:gd name="G0" fmla="+- 21069 0 0"/>
                <a:gd name="G1" fmla="+- 0 0 0"/>
                <a:gd name="G2" fmla="+- 21600 0 0"/>
                <a:gd name="T0" fmla="*/ 42265 w 42265"/>
                <a:gd name="T1" fmla="*/ 4159 h 21600"/>
                <a:gd name="T2" fmla="*/ 0 w 42265"/>
                <a:gd name="T3" fmla="*/ 4758 h 21600"/>
                <a:gd name="T4" fmla="*/ 21069 w 4226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65" h="21600" fill="none" extrusionOk="0">
                  <a:moveTo>
                    <a:pt x="42264" y="4158"/>
                  </a:moveTo>
                  <a:cubicBezTo>
                    <a:pt x="40276" y="14291"/>
                    <a:pt x="31394" y="21599"/>
                    <a:pt x="21069" y="21600"/>
                  </a:cubicBezTo>
                  <a:cubicBezTo>
                    <a:pt x="10972" y="21600"/>
                    <a:pt x="2223" y="14606"/>
                    <a:pt x="-1" y="4758"/>
                  </a:cubicBezTo>
                </a:path>
                <a:path w="42265" h="21600" stroke="0" extrusionOk="0">
                  <a:moveTo>
                    <a:pt x="42264" y="4158"/>
                  </a:moveTo>
                  <a:cubicBezTo>
                    <a:pt x="40276" y="14291"/>
                    <a:pt x="31394" y="21599"/>
                    <a:pt x="21069" y="21600"/>
                  </a:cubicBezTo>
                  <a:cubicBezTo>
                    <a:pt x="10972" y="21600"/>
                    <a:pt x="2223" y="14606"/>
                    <a:pt x="-1" y="4758"/>
                  </a:cubicBezTo>
                  <a:lnTo>
                    <a:pt x="21069" y="0"/>
                  </a:lnTo>
                  <a:close/>
                </a:path>
              </a:pathLst>
            </a:custGeom>
            <a:gradFill rotWithShape="1">
              <a:gsLst>
                <a:gs pos="0">
                  <a:srgbClr val="E3BBD9"/>
                </a:gs>
                <a:gs pos="50000">
                  <a:schemeClr val="bg1">
                    <a:alpha val="50000"/>
                  </a:schemeClr>
                </a:gs>
                <a:gs pos="100000">
                  <a:srgbClr val="E3BBD9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3158" y="1025"/>
              <a:ext cx="723" cy="194"/>
            </a:xfrm>
            <a:prstGeom prst="ellipse">
              <a:avLst/>
            </a:prstGeom>
            <a:gradFill rotWithShape="1">
              <a:gsLst>
                <a:gs pos="0">
                  <a:srgbClr val="FF3399"/>
                </a:gs>
                <a:gs pos="50000">
                  <a:srgbClr val="E2BCD5"/>
                </a:gs>
                <a:gs pos="100000">
                  <a:srgbClr val="FF3399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200" y="721"/>
              <a:ext cx="619" cy="5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89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altLang="ko-KR" sz="1400" dirty="0" smtClean="0"/>
            </a:p>
            <a:p>
              <a:pPr algn="ctr"/>
              <a:r>
                <a:rPr lang="ko-KR" altLang="en-US" sz="1400" b="1" dirty="0" smtClean="0"/>
                <a:t>학생선발 및 </a:t>
              </a:r>
              <a:endParaRPr lang="en-US" altLang="ko-KR" sz="1400" b="1" dirty="0" smtClean="0"/>
            </a:p>
            <a:p>
              <a:pPr algn="ctr"/>
              <a:r>
                <a:rPr lang="ko-KR" altLang="en-US" sz="1400" b="1" dirty="0" smtClean="0"/>
                <a:t>양성단계에서</a:t>
              </a:r>
              <a:endParaRPr lang="en-US" altLang="ko-KR" sz="1400" b="1" dirty="0" smtClean="0"/>
            </a:p>
            <a:p>
              <a:pPr algn="ctr"/>
              <a:r>
                <a:rPr lang="ko-KR" altLang="en-US" sz="1400" b="1" dirty="0" smtClean="0"/>
                <a:t>인</a:t>
              </a:r>
              <a:r>
                <a:rPr lang="en-US" altLang="ko-KR" sz="1400" b="1" dirty="0" smtClean="0"/>
                <a:t>·</a:t>
              </a:r>
              <a:r>
                <a:rPr lang="ko-KR" altLang="en-US" sz="1400" b="1" dirty="0" smtClean="0"/>
                <a:t>적성</a:t>
              </a:r>
              <a:endParaRPr lang="en-US" altLang="ko-KR" sz="1400" b="1" dirty="0" smtClean="0"/>
            </a:p>
            <a:p>
              <a:pPr algn="ctr"/>
              <a:r>
                <a:rPr lang="ko-KR" altLang="en-US" sz="1400" b="1" dirty="0" smtClean="0"/>
                <a:t>요소 강화</a:t>
              </a:r>
              <a:endParaRPr lang="ko-KR" altLang="en-US" sz="1400" b="1" dirty="0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3431" y="667"/>
              <a:ext cx="177" cy="7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779912" y="3143408"/>
            <a:ext cx="1728192" cy="1653745"/>
            <a:chOff x="4257" y="1797"/>
            <a:chExt cx="797" cy="832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29" name="Oval 11"/>
            <p:cNvSpPr>
              <a:spLocks noChangeArrowheads="1"/>
            </p:cNvSpPr>
            <p:nvPr/>
          </p:nvSpPr>
          <p:spPr bwMode="auto">
            <a:xfrm>
              <a:off x="4257" y="1832"/>
              <a:ext cx="797" cy="797"/>
            </a:xfrm>
            <a:prstGeom prst="ellipse">
              <a:avLst/>
            </a:prstGeom>
            <a:gradFill rotWithShape="1">
              <a:gsLst>
                <a:gs pos="0">
                  <a:srgbClr val="800000"/>
                </a:gs>
                <a:gs pos="100000">
                  <a:srgbClr val="FFFF00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Arc 12"/>
            <p:cNvSpPr>
              <a:spLocks/>
            </p:cNvSpPr>
            <p:nvPr/>
          </p:nvSpPr>
          <p:spPr bwMode="auto">
            <a:xfrm>
              <a:off x="4295" y="2252"/>
              <a:ext cx="721" cy="356"/>
            </a:xfrm>
            <a:custGeom>
              <a:avLst/>
              <a:gdLst>
                <a:gd name="G0" fmla="+- 21069 0 0"/>
                <a:gd name="G1" fmla="+- 0 0 0"/>
                <a:gd name="G2" fmla="+- 21600 0 0"/>
                <a:gd name="T0" fmla="*/ 42265 w 42265"/>
                <a:gd name="T1" fmla="*/ 4159 h 21600"/>
                <a:gd name="T2" fmla="*/ 0 w 42265"/>
                <a:gd name="T3" fmla="*/ 4758 h 21600"/>
                <a:gd name="T4" fmla="*/ 21069 w 4226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65" h="21600" fill="none" extrusionOk="0">
                  <a:moveTo>
                    <a:pt x="42264" y="4158"/>
                  </a:moveTo>
                  <a:cubicBezTo>
                    <a:pt x="40276" y="14291"/>
                    <a:pt x="31394" y="21599"/>
                    <a:pt x="21069" y="21600"/>
                  </a:cubicBezTo>
                  <a:cubicBezTo>
                    <a:pt x="10972" y="21600"/>
                    <a:pt x="2223" y="14606"/>
                    <a:pt x="-1" y="4758"/>
                  </a:cubicBezTo>
                </a:path>
                <a:path w="42265" h="21600" stroke="0" extrusionOk="0">
                  <a:moveTo>
                    <a:pt x="42264" y="4158"/>
                  </a:moveTo>
                  <a:cubicBezTo>
                    <a:pt x="40276" y="14291"/>
                    <a:pt x="31394" y="21599"/>
                    <a:pt x="21069" y="21600"/>
                  </a:cubicBezTo>
                  <a:cubicBezTo>
                    <a:pt x="10972" y="21600"/>
                    <a:pt x="2223" y="14606"/>
                    <a:pt x="-1" y="4758"/>
                  </a:cubicBezTo>
                  <a:lnTo>
                    <a:pt x="21069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chemeClr val="bg1">
                    <a:alpha val="50000"/>
                  </a:schemeClr>
                </a:gs>
                <a:gs pos="100000">
                  <a:srgbClr val="FFFF66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Oval 13"/>
            <p:cNvSpPr>
              <a:spLocks noChangeArrowheads="1"/>
            </p:cNvSpPr>
            <p:nvPr/>
          </p:nvSpPr>
          <p:spPr bwMode="auto">
            <a:xfrm>
              <a:off x="4294" y="2210"/>
              <a:ext cx="723" cy="194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50000">
                  <a:srgbClr val="FFFF66"/>
                </a:gs>
                <a:gs pos="100000">
                  <a:srgbClr val="CC99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Oval 14"/>
            <p:cNvSpPr>
              <a:spLocks noChangeArrowheads="1"/>
            </p:cNvSpPr>
            <p:nvPr/>
          </p:nvSpPr>
          <p:spPr bwMode="auto">
            <a:xfrm>
              <a:off x="4327" y="1797"/>
              <a:ext cx="658" cy="552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89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altLang="ko-KR" sz="1400" dirty="0" smtClean="0"/>
            </a:p>
            <a:p>
              <a:pPr algn="ctr"/>
              <a:r>
                <a:rPr lang="ko-KR" altLang="en-US" sz="1400" b="1" dirty="0" smtClean="0"/>
                <a:t>교직과목</a:t>
              </a:r>
              <a:endParaRPr lang="en-US" altLang="ko-KR" sz="1400" b="1" dirty="0" smtClean="0"/>
            </a:p>
            <a:p>
              <a:pPr algn="ctr"/>
              <a:r>
                <a:rPr lang="ko-KR" altLang="en-US" sz="1400" b="1" dirty="0" smtClean="0"/>
                <a:t>이수기준 강화 및</a:t>
              </a:r>
              <a:endParaRPr lang="en-US" altLang="ko-KR" sz="1400" b="1" dirty="0" smtClean="0"/>
            </a:p>
            <a:p>
              <a:pPr algn="ctr"/>
              <a:r>
                <a:rPr lang="ko-KR" altLang="en-US" sz="1400" b="1" dirty="0" smtClean="0"/>
                <a:t>운영 정상화</a:t>
              </a:r>
              <a:endParaRPr lang="ko-KR" altLang="en-US" sz="1400" b="1" dirty="0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auto">
            <a:xfrm>
              <a:off x="4567" y="1852"/>
              <a:ext cx="177" cy="71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796136" y="2852936"/>
            <a:ext cx="1728192" cy="1653338"/>
            <a:chOff x="421" y="359"/>
            <a:chExt cx="1263" cy="1263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421" y="359"/>
              <a:ext cx="1263" cy="1263"/>
            </a:xfrm>
            <a:prstGeom prst="ellipse">
              <a:avLst/>
            </a:prstGeom>
            <a:gradFill rotWithShape="1">
              <a:gsLst>
                <a:gs pos="0">
                  <a:srgbClr val="0000CC"/>
                </a:gs>
                <a:gs pos="100000">
                  <a:srgbClr val="00CCFF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Arc 20"/>
            <p:cNvSpPr>
              <a:spLocks/>
            </p:cNvSpPr>
            <p:nvPr/>
          </p:nvSpPr>
          <p:spPr bwMode="auto">
            <a:xfrm>
              <a:off x="482" y="1025"/>
              <a:ext cx="1142" cy="563"/>
            </a:xfrm>
            <a:custGeom>
              <a:avLst/>
              <a:gdLst>
                <a:gd name="G0" fmla="+- 21069 0 0"/>
                <a:gd name="G1" fmla="+- 0 0 0"/>
                <a:gd name="G2" fmla="+- 21600 0 0"/>
                <a:gd name="T0" fmla="*/ 42265 w 42265"/>
                <a:gd name="T1" fmla="*/ 4159 h 21600"/>
                <a:gd name="T2" fmla="*/ 0 w 42265"/>
                <a:gd name="T3" fmla="*/ 4758 h 21600"/>
                <a:gd name="T4" fmla="*/ 21069 w 4226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65" h="21600" fill="none" extrusionOk="0">
                  <a:moveTo>
                    <a:pt x="42264" y="4158"/>
                  </a:moveTo>
                  <a:cubicBezTo>
                    <a:pt x="40276" y="14291"/>
                    <a:pt x="31394" y="21599"/>
                    <a:pt x="21069" y="21600"/>
                  </a:cubicBezTo>
                  <a:cubicBezTo>
                    <a:pt x="10972" y="21600"/>
                    <a:pt x="2223" y="14606"/>
                    <a:pt x="-1" y="4758"/>
                  </a:cubicBezTo>
                </a:path>
                <a:path w="42265" h="21600" stroke="0" extrusionOk="0">
                  <a:moveTo>
                    <a:pt x="42264" y="4158"/>
                  </a:moveTo>
                  <a:cubicBezTo>
                    <a:pt x="40276" y="14291"/>
                    <a:pt x="31394" y="21599"/>
                    <a:pt x="21069" y="21600"/>
                  </a:cubicBezTo>
                  <a:cubicBezTo>
                    <a:pt x="10972" y="21600"/>
                    <a:pt x="2223" y="14606"/>
                    <a:pt x="-1" y="4758"/>
                  </a:cubicBezTo>
                  <a:lnTo>
                    <a:pt x="21069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>
                    <a:alpha val="50000"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>
              <a:off x="480" y="958"/>
              <a:ext cx="1145" cy="307"/>
            </a:xfrm>
            <a:prstGeom prst="ellipse">
              <a:avLst/>
            </a:prstGeom>
            <a:gradFill rotWithShape="1">
              <a:gsLst>
                <a:gs pos="0">
                  <a:srgbClr val="0066FF"/>
                </a:gs>
                <a:gs pos="50000">
                  <a:schemeClr val="accent1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Oval 22"/>
            <p:cNvSpPr>
              <a:spLocks noChangeArrowheads="1"/>
            </p:cNvSpPr>
            <p:nvPr/>
          </p:nvSpPr>
          <p:spPr bwMode="auto">
            <a:xfrm>
              <a:off x="518" y="417"/>
              <a:ext cx="1149" cy="70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89999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altLang="ko-KR" sz="1600" b="1" dirty="0" smtClean="0"/>
            </a:p>
            <a:p>
              <a:pPr algn="ctr"/>
              <a:r>
                <a:rPr lang="ko-KR" altLang="en-US" sz="1400" b="1" dirty="0" smtClean="0"/>
                <a:t>객관식 시험 </a:t>
              </a:r>
              <a:endParaRPr lang="en-US" altLang="ko-KR" sz="1400" b="1" dirty="0" smtClean="0"/>
            </a:p>
            <a:p>
              <a:pPr algn="ctr"/>
              <a:r>
                <a:rPr lang="ko-KR" altLang="en-US" sz="1400" b="1" dirty="0" smtClean="0"/>
                <a:t>폐지 및</a:t>
              </a:r>
              <a:endParaRPr lang="en-US" altLang="ko-KR" sz="1400" b="1" dirty="0" smtClean="0"/>
            </a:p>
            <a:p>
              <a:pPr algn="ctr"/>
              <a:r>
                <a:rPr lang="ko-KR" altLang="en-US" sz="1400" b="1" dirty="0" smtClean="0"/>
                <a:t>시험단계</a:t>
              </a:r>
              <a:endParaRPr lang="en-US" altLang="ko-KR" sz="1400" b="1" dirty="0" smtClean="0"/>
            </a:p>
            <a:p>
              <a:pPr algn="ctr"/>
              <a:r>
                <a:rPr lang="ko-KR" altLang="en-US" sz="1400" b="1" dirty="0" smtClean="0"/>
                <a:t>간소화</a:t>
              </a:r>
              <a:endParaRPr lang="ko-KR" altLang="en-US" sz="1400" b="1" dirty="0"/>
            </a:p>
          </p:txBody>
        </p:sp>
        <p:sp>
          <p:nvSpPr>
            <p:cNvPr id="42" name="Oval 23"/>
            <p:cNvSpPr>
              <a:spLocks noChangeArrowheads="1"/>
            </p:cNvSpPr>
            <p:nvPr/>
          </p:nvSpPr>
          <p:spPr bwMode="auto">
            <a:xfrm>
              <a:off x="913" y="390"/>
              <a:ext cx="279" cy="11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285852" y="714356"/>
            <a:ext cx="6715172" cy="783193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cap="sq">
            <a:solidFill>
              <a:schemeClr val="tx1"/>
            </a:solidFill>
            <a:rou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/>
          <a:p>
            <a:r>
              <a:rPr lang="ko-KR" altLang="en-US" sz="40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교사 신규채용제도 개선방안</a:t>
            </a:r>
            <a:endParaRPr lang="en-US" altLang="ko-KR" sz="4000" b="1" dirty="0" smtClean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900113" y="3284538"/>
            <a:ext cx="7343775" cy="1728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0723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논술의 유형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827584" y="2132856"/>
            <a:ext cx="7488436" cy="3139321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b="1" dirty="0">
                <a:latin typeface="굴림" charset="-127"/>
                <a:ea typeface="굴림" charset="-127"/>
              </a:rPr>
              <a:t>다음 </a:t>
            </a:r>
            <a:r>
              <a:rPr lang="ko-KR" altLang="en-US" b="1" dirty="0" err="1">
                <a:latin typeface="굴림" charset="-127"/>
                <a:ea typeface="굴림" charset="-127"/>
              </a:rPr>
              <a:t>제시문에서</a:t>
            </a:r>
            <a:r>
              <a:rPr lang="ko-KR" altLang="en-US" b="1" dirty="0">
                <a:latin typeface="굴림" charset="-127"/>
                <a:ea typeface="굴림" charset="-127"/>
              </a:rPr>
              <a:t> 설명하고 있는 이론에 근거한 수업 운영과 그에 따른 성취기준평가는 어떻게 실시하는 것이 타당한 것인가에 대하여 논하시오</a:t>
            </a:r>
            <a:r>
              <a:rPr lang="en-US" altLang="ko-KR" b="1" dirty="0">
                <a:latin typeface="굴림" charset="-127"/>
                <a:ea typeface="굴림" charset="-127"/>
              </a:rPr>
              <a:t>.</a:t>
            </a:r>
          </a:p>
          <a:p>
            <a:pPr>
              <a:defRPr/>
            </a:pPr>
            <a:endParaRPr lang="en-US" altLang="ko-KR" b="1" dirty="0">
              <a:latin typeface="굴림" charset="-127"/>
              <a:ea typeface="굴림" charset="-127"/>
            </a:endParaRPr>
          </a:p>
          <a:p>
            <a:pPr>
              <a:defRPr/>
            </a:pPr>
            <a:endParaRPr lang="ko-KR" altLang="en-US" dirty="0">
              <a:latin typeface="+mn-ea"/>
              <a:ea typeface="+mn-ea"/>
            </a:endParaRPr>
          </a:p>
          <a:p>
            <a:pPr>
              <a:defRPr/>
            </a:pPr>
            <a:r>
              <a:rPr lang="ko-KR" altLang="en-US" dirty="0">
                <a:latin typeface="+mn-ea"/>
                <a:ea typeface="+mn-ea"/>
              </a:rPr>
              <a:t>교육의 역할이란 다양한 견해를 공유하고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그 결과 학습자 자신이 견지하고 있는 입장을 검증하기 위해 타인과 끊임없이 협력하는 지식 구축 과정을 촉진시키는 것으로 규정한다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따라서 구체적인 교수</a:t>
            </a:r>
            <a:r>
              <a:rPr lang="en-US" altLang="ko-KR" dirty="0">
                <a:latin typeface="+mn-ea"/>
                <a:ea typeface="+mn-ea"/>
              </a:rPr>
              <a:t>․</a:t>
            </a:r>
            <a:r>
              <a:rPr lang="ko-KR" altLang="en-US" dirty="0">
                <a:latin typeface="+mn-ea"/>
                <a:ea typeface="+mn-ea"/>
              </a:rPr>
              <a:t>학습방안으로는 실제적인 문제를 박진감 있는 상황에서 제공하고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다수와의 협력을 통하여 견해를 공유하고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지식 구축의 과정을 경험하게 하며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다양한 관점을 확보하게 해야 한다</a:t>
            </a:r>
            <a:r>
              <a:rPr lang="en-US" altLang="ko-KR" dirty="0">
                <a:latin typeface="+mn-ea"/>
                <a:ea typeface="+mn-ea"/>
              </a:rPr>
              <a:t>.</a:t>
            </a:r>
            <a:endParaRPr lang="ko-KR" altLang="en-US" dirty="0">
              <a:latin typeface="+mn-ea"/>
              <a:ea typeface="+mn-ea"/>
            </a:endParaRPr>
          </a:p>
          <a:p>
            <a:pPr>
              <a:defRPr/>
            </a:pPr>
            <a:endParaRPr lang="en-US" altLang="ko-KR" b="1" dirty="0">
              <a:latin typeface="+mn-ea"/>
              <a:ea typeface="+mn-ea"/>
            </a:endParaRPr>
          </a:p>
        </p:txBody>
      </p:sp>
      <p:sp>
        <p:nvSpPr>
          <p:cNvPr id="30727" name="직사각형 3"/>
          <p:cNvSpPr>
            <a:spLocks noChangeArrowheads="1"/>
          </p:cNvSpPr>
          <p:nvPr/>
        </p:nvSpPr>
        <p:spPr bwMode="auto">
          <a:xfrm>
            <a:off x="827088" y="1557338"/>
            <a:ext cx="28908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문항예시 </a:t>
            </a:r>
            <a:r>
              <a:rPr kumimoji="0" lang="en-US" altLang="ko-KR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&lt;</a:t>
            </a: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소문항</a:t>
            </a:r>
            <a:r>
              <a:rPr kumimoji="0" lang="en-US" altLang="ko-KR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&gt;</a:t>
            </a:r>
          </a:p>
        </p:txBody>
      </p:sp>
      <p:grpSp>
        <p:nvGrpSpPr>
          <p:cNvPr id="2" name="그룹 66"/>
          <p:cNvGrpSpPr>
            <a:grpSpLocks/>
          </p:cNvGrpSpPr>
          <p:nvPr/>
        </p:nvGrpSpPr>
        <p:grpSpPr bwMode="auto">
          <a:xfrm rot="549607">
            <a:off x="7547090" y="127121"/>
            <a:ext cx="1195228" cy="1982265"/>
            <a:chOff x="3488274" y="4436343"/>
            <a:chExt cx="557349" cy="937112"/>
          </a:xfrm>
          <a:solidFill>
            <a:schemeClr val="accent3"/>
          </a:solidFill>
        </p:grpSpPr>
        <p:sp>
          <p:nvSpPr>
            <p:cNvPr id="23" name="자유형 22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자유형 23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자유형 24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noFill/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grpSp>
        <p:nvGrpSpPr>
          <p:cNvPr id="3" name="그룹 66"/>
          <p:cNvGrpSpPr>
            <a:grpSpLocks/>
          </p:cNvGrpSpPr>
          <p:nvPr/>
        </p:nvGrpSpPr>
        <p:grpSpPr bwMode="auto">
          <a:xfrm rot="20097494">
            <a:off x="6982849" y="1197443"/>
            <a:ext cx="540110" cy="885316"/>
            <a:chOff x="3488274" y="4436343"/>
            <a:chExt cx="557349" cy="937112"/>
          </a:xfrm>
          <a:solidFill>
            <a:srgbClr val="C0C468"/>
          </a:solidFill>
        </p:grpSpPr>
        <p:sp>
          <p:nvSpPr>
            <p:cNvPr id="28" name="자유형 27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grpFill/>
            <a:ln w="158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325"/>
          <p:cNvGraphicFramePr>
            <a:graphicFrameLocks noGrp="1"/>
          </p:cNvGraphicFramePr>
          <p:nvPr/>
        </p:nvGraphicFramePr>
        <p:xfrm>
          <a:off x="395288" y="1412875"/>
          <a:ext cx="8353425" cy="5011737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80184"/>
                <a:gridCol w="1872319"/>
                <a:gridCol w="4008685"/>
                <a:gridCol w="1392237"/>
              </a:tblGrid>
              <a:tr h="1074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관점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평가 요소</a:t>
                      </a:r>
                      <a:endParaRPr kumimoji="0" lang="en-US" altLang="ko-KR" sz="16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Arial" charset="0"/>
                        </a:rPr>
                        <a:t>세부 평가 기준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Arial" charset="0"/>
                        </a:rPr>
                        <a:t>척도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216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1.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문제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파악</a:t>
                      </a: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문제분석력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논술 과제의 요구를 올바로 파악했는가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5-4-3-2-1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626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논지의 정확성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과제의 의도에 맞게 논지를 설정했는가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76322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내용</a:t>
                      </a: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내용의 통일성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내용이 통일되어 있고 주제가 명료한가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88499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내용의 독창성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내용이 새롭고 독창적인가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64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내용의 정확성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다루는 내용은 정확한가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1774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400">
                <a:latin typeface="맑은 고딕" pitchFamily="50" charset="-127"/>
                <a:ea typeface="맑은 고딕" pitchFamily="50" charset="-127"/>
              </a:rPr>
              <a:t>5. </a:t>
            </a:r>
            <a:r>
              <a:rPr kumimoji="0" lang="ko-KR" altLang="en-US" sz="2400">
                <a:latin typeface="맑은 고딕" pitchFamily="50" charset="-127"/>
                <a:ea typeface="맑은 고딕" pitchFamily="50" charset="-127"/>
              </a:rPr>
              <a:t>교육학 논술의 평가 기준</a:t>
            </a:r>
            <a:endParaRPr kumimoji="0" lang="en-US" altLang="ko-KR" sz="24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325"/>
          <p:cNvGraphicFramePr>
            <a:graphicFrameLocks noGrp="1"/>
          </p:cNvGraphicFramePr>
          <p:nvPr/>
        </p:nvGraphicFramePr>
        <p:xfrm>
          <a:off x="395288" y="1412875"/>
          <a:ext cx="8353425" cy="5011737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80184"/>
                <a:gridCol w="1872319"/>
                <a:gridCol w="4008685"/>
                <a:gridCol w="1392237"/>
              </a:tblGrid>
              <a:tr h="1074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관점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평가 요소</a:t>
                      </a:r>
                      <a:endParaRPr kumimoji="0" lang="en-US" altLang="ko-KR" sz="16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Arial" charset="0"/>
                        </a:rPr>
                        <a:t>세부 평가 기준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Arial" charset="0"/>
                        </a:rPr>
                        <a:t>척도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216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구성</a:t>
                      </a: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논의의 구체성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필자의 주장이나 의견은 구체적인가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5-4-3-2-1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626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논의의 일관성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필자의 주장이나 의견은 일관성이 있는가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76322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근거의 타당성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근거는 적절성과 타당성이 있는가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88499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문단의 연결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문단과 문단의 연결이 자연스러운가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64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논술문의 구조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논술문의 전체적인 구성이 체계적인가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793" marB="46793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2797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400">
                <a:latin typeface="맑은 고딕" pitchFamily="50" charset="-127"/>
                <a:ea typeface="맑은 고딕" pitchFamily="50" charset="-127"/>
              </a:rPr>
              <a:t>5. </a:t>
            </a:r>
            <a:r>
              <a:rPr kumimoji="0" lang="ko-KR" altLang="en-US" sz="2400">
                <a:latin typeface="맑은 고딕" pitchFamily="50" charset="-127"/>
                <a:ea typeface="맑은 고딕" pitchFamily="50" charset="-127"/>
              </a:rPr>
              <a:t>교육학 논술의 평가 기준</a:t>
            </a:r>
            <a:endParaRPr kumimoji="0" lang="en-US" altLang="ko-KR" sz="24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325"/>
          <p:cNvGraphicFramePr>
            <a:graphicFrameLocks noGrp="1"/>
          </p:cNvGraphicFramePr>
          <p:nvPr/>
        </p:nvGraphicFramePr>
        <p:xfrm>
          <a:off x="395288" y="1412875"/>
          <a:ext cx="8353425" cy="3487739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80184"/>
                <a:gridCol w="1872319"/>
                <a:gridCol w="4008685"/>
                <a:gridCol w="1392237"/>
              </a:tblGrid>
              <a:tr h="10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관점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805" marB="46805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평가 요소</a:t>
                      </a:r>
                      <a:endParaRPr kumimoji="0" lang="en-US" altLang="ko-KR" sz="16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Arial" charset="0"/>
                      </a:endParaRP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Arial" charset="0"/>
                        </a:rPr>
                        <a:t>세부 평가 기준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Arial" charset="0"/>
                        </a:rPr>
                        <a:t>척도</a:t>
                      </a:r>
                      <a:endParaRPr kumimoji="0" lang="en-US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Arial" charset="0"/>
                      </a:endParaRP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341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4.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표현</a:t>
                      </a: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805" marB="46805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단어의 정확성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단어의 선택이 적절하고 정확한가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5-4-3-2-1</a:t>
                      </a: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852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문장의 정확성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문장이 어법에 맞고 문장이 정확한가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644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ko-KR" altLang="ko-KR" sz="16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ko-KR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13. </a:t>
                      </a:r>
                      <a:r>
                        <a:rPr kumimoji="0" lang="ko-KR" altLang="en-US" sz="160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문장의 연결</a:t>
                      </a: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문장과 문장은 긴밀하게 연결되었는가</a:t>
                      </a:r>
                      <a:r>
                        <a:rPr kumimoji="0" lang="en-US" altLang="ko-KR" sz="16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charset="0"/>
                        </a:rPr>
                        <a:t>?</a:t>
                      </a:r>
                    </a:p>
                  </a:txBody>
                  <a:tcPr marL="90005" marR="90005" marT="46805" marB="4680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altLang="ko-KR" sz="16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3815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400">
                <a:latin typeface="맑은 고딕" pitchFamily="50" charset="-127"/>
                <a:ea typeface="맑은 고딕" pitchFamily="50" charset="-127"/>
              </a:rPr>
              <a:t>5. </a:t>
            </a:r>
            <a:r>
              <a:rPr kumimoji="0" lang="ko-KR" altLang="en-US" sz="2400">
                <a:latin typeface="맑은 고딕" pitchFamily="50" charset="-127"/>
                <a:ea typeface="맑은 고딕" pitchFamily="50" charset="-127"/>
              </a:rPr>
              <a:t>교육학 논술의 평가 기준</a:t>
            </a:r>
            <a:endParaRPr kumimoji="0" lang="en-US" altLang="ko-KR" sz="24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다이어그램 35"/>
          <p:cNvGraphicFramePr/>
          <p:nvPr/>
        </p:nvGraphicFramePr>
        <p:xfrm>
          <a:off x="0" y="1628800"/>
          <a:ext cx="8855968" cy="2364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5843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6.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 준비와 연습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844" name="직사각형 3"/>
          <p:cNvSpPr>
            <a:spLocks noChangeArrowheads="1"/>
          </p:cNvSpPr>
          <p:nvPr/>
        </p:nvSpPr>
        <p:spPr bwMode="auto">
          <a:xfrm>
            <a:off x="1443038" y="1341438"/>
            <a:ext cx="2249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문단 구성 방법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aphicFrame>
        <p:nvGraphicFramePr>
          <p:cNvPr id="11" name="다이어그램 10"/>
          <p:cNvGraphicFramePr/>
          <p:nvPr/>
        </p:nvGraphicFramePr>
        <p:xfrm>
          <a:off x="4283968" y="3933056"/>
          <a:ext cx="3744416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5846" name="직사각형 3"/>
          <p:cNvSpPr>
            <a:spLocks noChangeArrowheads="1"/>
          </p:cNvSpPr>
          <p:nvPr/>
        </p:nvSpPr>
        <p:spPr bwMode="auto">
          <a:xfrm>
            <a:off x="1343025" y="4797425"/>
            <a:ext cx="2449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문장의 표현방법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6.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교육학 논술 준비와 연습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819" name="직사각형 3"/>
          <p:cNvSpPr>
            <a:spLocks noChangeArrowheads="1"/>
          </p:cNvSpPr>
          <p:nvPr/>
        </p:nvSpPr>
        <p:spPr bwMode="auto">
          <a:xfrm>
            <a:off x="1289050" y="1341438"/>
            <a:ext cx="25574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교육학 관련 독서</a:t>
            </a:r>
            <a:endParaRPr kumimoji="0" lang="en-US" altLang="ko-KR" sz="24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" name="그룹 10"/>
          <p:cNvGrpSpPr>
            <a:grpSpLocks/>
          </p:cNvGrpSpPr>
          <p:nvPr/>
        </p:nvGrpSpPr>
        <p:grpSpPr bwMode="auto">
          <a:xfrm>
            <a:off x="7092950" y="5157788"/>
            <a:ext cx="936625" cy="1135062"/>
            <a:chOff x="6372225" y="3429000"/>
            <a:chExt cx="936625" cy="1135063"/>
          </a:xfrm>
        </p:grpSpPr>
        <p:grpSp>
          <p:nvGrpSpPr>
            <p:cNvPr id="3" name="그룹 24"/>
            <p:cNvGrpSpPr/>
            <p:nvPr/>
          </p:nvGrpSpPr>
          <p:grpSpPr>
            <a:xfrm>
              <a:off x="6444208" y="3429000"/>
              <a:ext cx="720080" cy="960190"/>
              <a:chOff x="4512884" y="2348880"/>
              <a:chExt cx="1427267" cy="1968302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18" name="타원 17"/>
              <p:cNvSpPr/>
              <p:nvPr/>
            </p:nvSpPr>
            <p:spPr>
              <a:xfrm>
                <a:off x="4949684" y="2348880"/>
                <a:ext cx="621496" cy="6565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4944841" y="3005479"/>
                <a:ext cx="626340" cy="75186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0" name="자유형 19"/>
              <p:cNvSpPr/>
              <p:nvPr/>
            </p:nvSpPr>
            <p:spPr>
              <a:xfrm rot="2651675">
                <a:off x="4512884" y="2918685"/>
                <a:ext cx="661144" cy="262640"/>
              </a:xfrm>
              <a:custGeom>
                <a:avLst/>
                <a:gdLst>
                  <a:gd name="connsiteX0" fmla="*/ 0 w 910251"/>
                  <a:gd name="connsiteY0" fmla="*/ 0 h 547261"/>
                  <a:gd name="connsiteX1" fmla="*/ 910251 w 910251"/>
                  <a:gd name="connsiteY1" fmla="*/ 0 h 547261"/>
                  <a:gd name="connsiteX2" fmla="*/ 910251 w 910251"/>
                  <a:gd name="connsiteY2" fmla="*/ 547261 h 547261"/>
                  <a:gd name="connsiteX3" fmla="*/ 0 w 910251"/>
                  <a:gd name="connsiteY3" fmla="*/ 547261 h 547261"/>
                  <a:gd name="connsiteX4" fmla="*/ 0 w 910251"/>
                  <a:gd name="connsiteY4" fmla="*/ 0 h 547261"/>
                  <a:gd name="connsiteX0" fmla="*/ 0 w 929400"/>
                  <a:gd name="connsiteY0" fmla="*/ 0 h 547261"/>
                  <a:gd name="connsiteX1" fmla="*/ 929400 w 929400"/>
                  <a:gd name="connsiteY1" fmla="*/ 9174 h 547261"/>
                  <a:gd name="connsiteX2" fmla="*/ 910251 w 929400"/>
                  <a:gd name="connsiteY2" fmla="*/ 547261 h 547261"/>
                  <a:gd name="connsiteX3" fmla="*/ 0 w 929400"/>
                  <a:gd name="connsiteY3" fmla="*/ 547261 h 547261"/>
                  <a:gd name="connsiteX4" fmla="*/ 0 w 929400"/>
                  <a:gd name="connsiteY4" fmla="*/ 0 h 54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9400" h="547261">
                    <a:moveTo>
                      <a:pt x="0" y="0"/>
                    </a:moveTo>
                    <a:lnTo>
                      <a:pt x="929400" y="9174"/>
                    </a:lnTo>
                    <a:lnTo>
                      <a:pt x="910251" y="547261"/>
                    </a:lnTo>
                    <a:lnTo>
                      <a:pt x="0" y="5472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1" name="직사각형 20"/>
              <p:cNvSpPr/>
              <p:nvPr/>
            </p:nvSpPr>
            <p:spPr>
              <a:xfrm rot="5400000">
                <a:off x="4789220" y="3912965"/>
                <a:ext cx="559837" cy="24859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2" name="직사각형 21"/>
              <p:cNvSpPr/>
              <p:nvPr/>
            </p:nvSpPr>
            <p:spPr>
              <a:xfrm rot="5400000">
                <a:off x="5162060" y="3912965"/>
                <a:ext cx="559837" cy="24859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3" name="자유형 22"/>
              <p:cNvSpPr/>
              <p:nvPr/>
            </p:nvSpPr>
            <p:spPr>
              <a:xfrm rot="18004801">
                <a:off x="5585121" y="2991900"/>
                <a:ext cx="243300" cy="466761"/>
              </a:xfrm>
              <a:custGeom>
                <a:avLst/>
                <a:gdLst>
                  <a:gd name="connsiteX0" fmla="*/ 0 w 506964"/>
                  <a:gd name="connsiteY0" fmla="*/ 0 h 952334"/>
                  <a:gd name="connsiteX1" fmla="*/ 506964 w 506964"/>
                  <a:gd name="connsiteY1" fmla="*/ 0 h 952334"/>
                  <a:gd name="connsiteX2" fmla="*/ 506964 w 506964"/>
                  <a:gd name="connsiteY2" fmla="*/ 952334 h 952334"/>
                  <a:gd name="connsiteX3" fmla="*/ 0 w 506964"/>
                  <a:gd name="connsiteY3" fmla="*/ 952334 h 952334"/>
                  <a:gd name="connsiteX4" fmla="*/ 0 w 506964"/>
                  <a:gd name="connsiteY4" fmla="*/ 0 h 952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6964" h="952334">
                    <a:moveTo>
                      <a:pt x="0" y="0"/>
                    </a:moveTo>
                    <a:lnTo>
                      <a:pt x="506964" y="0"/>
                    </a:lnTo>
                    <a:lnTo>
                      <a:pt x="506964" y="952334"/>
                    </a:lnTo>
                    <a:lnTo>
                      <a:pt x="0" y="9523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grpSp>
          <p:nvGrpSpPr>
            <p:cNvPr id="4" name="그룹 12"/>
            <p:cNvGrpSpPr>
              <a:grpSpLocks/>
            </p:cNvGrpSpPr>
            <p:nvPr/>
          </p:nvGrpSpPr>
          <p:grpSpPr bwMode="auto">
            <a:xfrm>
              <a:off x="6372225" y="3716338"/>
              <a:ext cx="936625" cy="847725"/>
              <a:chOff x="6520622" y="3526626"/>
              <a:chExt cx="859522" cy="846601"/>
            </a:xfrm>
          </p:grpSpPr>
          <p:sp>
            <p:nvSpPr>
              <p:cNvPr id="15" name="순서도: 문서 14"/>
              <p:cNvSpPr/>
              <p:nvPr/>
            </p:nvSpPr>
            <p:spPr>
              <a:xfrm rot="10586960">
                <a:off x="6520622" y="3713702"/>
                <a:ext cx="846411" cy="659525"/>
              </a:xfrm>
              <a:prstGeom prst="flowChartDocument">
                <a:avLst/>
              </a:prstGeom>
              <a:solidFill>
                <a:schemeClr val="accent5">
                  <a:lumMod val="60000"/>
                  <a:lumOff val="4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6" name="순서도: 문서 15"/>
              <p:cNvSpPr/>
              <p:nvPr/>
            </p:nvSpPr>
            <p:spPr>
              <a:xfrm rot="10586960">
                <a:off x="6527907" y="3959439"/>
                <a:ext cx="846410" cy="413788"/>
              </a:xfrm>
              <a:prstGeom prst="flowChartDocumen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17" name="순서도: 문서 16"/>
              <p:cNvSpPr/>
              <p:nvPr/>
            </p:nvSpPr>
            <p:spPr>
              <a:xfrm rot="10586960">
                <a:off x="6541017" y="3526625"/>
                <a:ext cx="839127" cy="833919"/>
              </a:xfrm>
              <a:prstGeom prst="flowChartDocument">
                <a:avLst/>
              </a:prstGeom>
              <a:solidFill>
                <a:schemeClr val="accent5">
                  <a:lumMod val="60000"/>
                  <a:lumOff val="40000"/>
                  <a:alpha val="4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</p:grpSp>
      <p:grpSp>
        <p:nvGrpSpPr>
          <p:cNvPr id="5" name="그룹 23"/>
          <p:cNvGrpSpPr>
            <a:grpSpLocks/>
          </p:cNvGrpSpPr>
          <p:nvPr/>
        </p:nvGrpSpPr>
        <p:grpSpPr bwMode="auto">
          <a:xfrm>
            <a:off x="900113" y="5229225"/>
            <a:ext cx="1520825" cy="960438"/>
            <a:chOff x="1395413" y="3645024"/>
            <a:chExt cx="1520402" cy="960191"/>
          </a:xfrm>
        </p:grpSpPr>
        <p:sp>
          <p:nvSpPr>
            <p:cNvPr id="25" name="순서도: 문서 24"/>
            <p:cNvSpPr/>
            <p:nvPr/>
          </p:nvSpPr>
          <p:spPr>
            <a:xfrm rot="10225011">
              <a:off x="1395413" y="3721204"/>
              <a:ext cx="991911" cy="845920"/>
            </a:xfrm>
            <a:prstGeom prst="flowChartDocumen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grpSp>
          <p:nvGrpSpPr>
            <p:cNvPr id="6" name="그룹 17"/>
            <p:cNvGrpSpPr/>
            <p:nvPr/>
          </p:nvGrpSpPr>
          <p:grpSpPr>
            <a:xfrm>
              <a:off x="2267743" y="3645024"/>
              <a:ext cx="648072" cy="960191"/>
              <a:chOff x="1043608" y="1988840"/>
              <a:chExt cx="1849655" cy="2616375"/>
            </a:xfrm>
            <a:solidFill>
              <a:schemeClr val="bg1">
                <a:lumMod val="75000"/>
              </a:schemeClr>
            </a:solidFill>
            <a:effectLst>
              <a:outerShdw blurRad="76200" dir="18900000" sy="23000" kx="-1200000" algn="bl" rotWithShape="0">
                <a:prstClr val="black">
                  <a:alpha val="9000"/>
                </a:prstClr>
              </a:outerShdw>
            </a:effectLst>
          </p:grpSpPr>
          <p:sp>
            <p:nvSpPr>
              <p:cNvPr id="27" name="타원 26"/>
              <p:cNvSpPr/>
              <p:nvPr/>
            </p:nvSpPr>
            <p:spPr>
              <a:xfrm>
                <a:off x="1554213" y="1988840"/>
                <a:ext cx="840223" cy="87278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>
                <a:off x="1547665" y="2861627"/>
                <a:ext cx="846772" cy="99942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29" name="자유형 28"/>
              <p:cNvSpPr/>
              <p:nvPr/>
            </p:nvSpPr>
            <p:spPr>
              <a:xfrm rot="20064182">
                <a:off x="1043608" y="2967293"/>
                <a:ext cx="615835" cy="349115"/>
              </a:xfrm>
              <a:custGeom>
                <a:avLst/>
                <a:gdLst>
                  <a:gd name="connsiteX0" fmla="*/ 0 w 910251"/>
                  <a:gd name="connsiteY0" fmla="*/ 0 h 547261"/>
                  <a:gd name="connsiteX1" fmla="*/ 910251 w 910251"/>
                  <a:gd name="connsiteY1" fmla="*/ 0 h 547261"/>
                  <a:gd name="connsiteX2" fmla="*/ 910251 w 910251"/>
                  <a:gd name="connsiteY2" fmla="*/ 547261 h 547261"/>
                  <a:gd name="connsiteX3" fmla="*/ 0 w 910251"/>
                  <a:gd name="connsiteY3" fmla="*/ 547261 h 547261"/>
                  <a:gd name="connsiteX4" fmla="*/ 0 w 910251"/>
                  <a:gd name="connsiteY4" fmla="*/ 0 h 547261"/>
                  <a:gd name="connsiteX0" fmla="*/ 0 w 929400"/>
                  <a:gd name="connsiteY0" fmla="*/ 0 h 547261"/>
                  <a:gd name="connsiteX1" fmla="*/ 929400 w 929400"/>
                  <a:gd name="connsiteY1" fmla="*/ 9174 h 547261"/>
                  <a:gd name="connsiteX2" fmla="*/ 910251 w 929400"/>
                  <a:gd name="connsiteY2" fmla="*/ 547261 h 547261"/>
                  <a:gd name="connsiteX3" fmla="*/ 0 w 929400"/>
                  <a:gd name="connsiteY3" fmla="*/ 547261 h 547261"/>
                  <a:gd name="connsiteX4" fmla="*/ 0 w 929400"/>
                  <a:gd name="connsiteY4" fmla="*/ 0 h 54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9400" h="547261">
                    <a:moveTo>
                      <a:pt x="0" y="0"/>
                    </a:moveTo>
                    <a:lnTo>
                      <a:pt x="929400" y="9174"/>
                    </a:lnTo>
                    <a:lnTo>
                      <a:pt x="910251" y="547261"/>
                    </a:lnTo>
                    <a:lnTo>
                      <a:pt x="0" y="54726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5400000">
                <a:off x="1343625" y="4065087"/>
                <a:ext cx="744166" cy="33608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5400000">
                <a:off x="1847681" y="4065087"/>
                <a:ext cx="744166" cy="33608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32" name="자유형 31"/>
              <p:cNvSpPr/>
              <p:nvPr/>
            </p:nvSpPr>
            <p:spPr>
              <a:xfrm rot="18004801">
                <a:off x="2416043" y="2838284"/>
                <a:ext cx="323408" cy="631032"/>
              </a:xfrm>
              <a:custGeom>
                <a:avLst/>
                <a:gdLst>
                  <a:gd name="connsiteX0" fmla="*/ 0 w 506964"/>
                  <a:gd name="connsiteY0" fmla="*/ 0 h 952334"/>
                  <a:gd name="connsiteX1" fmla="*/ 506964 w 506964"/>
                  <a:gd name="connsiteY1" fmla="*/ 0 h 952334"/>
                  <a:gd name="connsiteX2" fmla="*/ 506964 w 506964"/>
                  <a:gd name="connsiteY2" fmla="*/ 952334 h 952334"/>
                  <a:gd name="connsiteX3" fmla="*/ 0 w 506964"/>
                  <a:gd name="connsiteY3" fmla="*/ 952334 h 952334"/>
                  <a:gd name="connsiteX4" fmla="*/ 0 w 506964"/>
                  <a:gd name="connsiteY4" fmla="*/ 0 h 952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6964" h="952334">
                    <a:moveTo>
                      <a:pt x="0" y="0"/>
                    </a:moveTo>
                    <a:lnTo>
                      <a:pt x="506964" y="0"/>
                    </a:lnTo>
                    <a:lnTo>
                      <a:pt x="506964" y="952334"/>
                    </a:lnTo>
                    <a:lnTo>
                      <a:pt x="0" y="95233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</p:grpSp>
      <p:grpSp>
        <p:nvGrpSpPr>
          <p:cNvPr id="7" name="그룹 32"/>
          <p:cNvGrpSpPr>
            <a:grpSpLocks/>
          </p:cNvGrpSpPr>
          <p:nvPr/>
        </p:nvGrpSpPr>
        <p:grpSpPr bwMode="auto">
          <a:xfrm>
            <a:off x="3779838" y="5300663"/>
            <a:ext cx="1773237" cy="990600"/>
            <a:chOff x="3660775" y="3529013"/>
            <a:chExt cx="1773238" cy="990600"/>
          </a:xfrm>
        </p:grpSpPr>
        <p:sp>
          <p:nvSpPr>
            <p:cNvPr id="34" name="순서도: 문서 33"/>
            <p:cNvSpPr/>
            <p:nvPr/>
          </p:nvSpPr>
          <p:spPr>
            <a:xfrm rot="10586960">
              <a:off x="4087812" y="3744913"/>
              <a:ext cx="920751" cy="660400"/>
            </a:xfrm>
            <a:prstGeom prst="flowChartDocument">
              <a:avLst/>
            </a:prstGeom>
            <a:solidFill>
              <a:srgbClr val="4BBAE7">
                <a:alpha val="5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5" name="순서도: 문서 34"/>
            <p:cNvSpPr/>
            <p:nvPr/>
          </p:nvSpPr>
          <p:spPr>
            <a:xfrm rot="10586960">
              <a:off x="3660775" y="3529013"/>
              <a:ext cx="914401" cy="833437"/>
            </a:xfrm>
            <a:prstGeom prst="flowChartDocument">
              <a:avLst/>
            </a:prstGeom>
            <a:solidFill>
              <a:srgbClr val="4BBAE7">
                <a:alpha val="4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grpSp>
          <p:nvGrpSpPr>
            <p:cNvPr id="8" name="그룹 31"/>
            <p:cNvGrpSpPr/>
            <p:nvPr/>
          </p:nvGrpSpPr>
          <p:grpSpPr>
            <a:xfrm rot="21278516">
              <a:off x="4026875" y="3529886"/>
              <a:ext cx="663576" cy="963675"/>
              <a:chOff x="4512858" y="2508457"/>
              <a:chExt cx="1269286" cy="1836456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39" name="타원 38"/>
              <p:cNvSpPr/>
              <p:nvPr/>
            </p:nvSpPr>
            <p:spPr>
              <a:xfrm>
                <a:off x="4838976" y="2508457"/>
                <a:ext cx="621497" cy="6566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797046">
                <a:off x="4893063" y="3188508"/>
                <a:ext cx="626340" cy="75186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1" name="자유형 40"/>
              <p:cNvSpPr/>
              <p:nvPr/>
            </p:nvSpPr>
            <p:spPr>
              <a:xfrm rot="2651675">
                <a:off x="4512858" y="3175566"/>
                <a:ext cx="661144" cy="262639"/>
              </a:xfrm>
              <a:custGeom>
                <a:avLst/>
                <a:gdLst>
                  <a:gd name="connsiteX0" fmla="*/ 0 w 910251"/>
                  <a:gd name="connsiteY0" fmla="*/ 0 h 547261"/>
                  <a:gd name="connsiteX1" fmla="*/ 910251 w 910251"/>
                  <a:gd name="connsiteY1" fmla="*/ 0 h 547261"/>
                  <a:gd name="connsiteX2" fmla="*/ 910251 w 910251"/>
                  <a:gd name="connsiteY2" fmla="*/ 547261 h 547261"/>
                  <a:gd name="connsiteX3" fmla="*/ 0 w 910251"/>
                  <a:gd name="connsiteY3" fmla="*/ 547261 h 547261"/>
                  <a:gd name="connsiteX4" fmla="*/ 0 w 910251"/>
                  <a:gd name="connsiteY4" fmla="*/ 0 h 547261"/>
                  <a:gd name="connsiteX0" fmla="*/ 0 w 929400"/>
                  <a:gd name="connsiteY0" fmla="*/ 0 h 547261"/>
                  <a:gd name="connsiteX1" fmla="*/ 929400 w 929400"/>
                  <a:gd name="connsiteY1" fmla="*/ 9174 h 547261"/>
                  <a:gd name="connsiteX2" fmla="*/ 910251 w 929400"/>
                  <a:gd name="connsiteY2" fmla="*/ 547261 h 547261"/>
                  <a:gd name="connsiteX3" fmla="*/ 0 w 929400"/>
                  <a:gd name="connsiteY3" fmla="*/ 547261 h 547261"/>
                  <a:gd name="connsiteX4" fmla="*/ 0 w 929400"/>
                  <a:gd name="connsiteY4" fmla="*/ 0 h 54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9400" h="547261">
                    <a:moveTo>
                      <a:pt x="0" y="0"/>
                    </a:moveTo>
                    <a:lnTo>
                      <a:pt x="929400" y="9174"/>
                    </a:lnTo>
                    <a:lnTo>
                      <a:pt x="910251" y="547261"/>
                    </a:lnTo>
                    <a:lnTo>
                      <a:pt x="0" y="5472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5400000">
                <a:off x="4846367" y="3940692"/>
                <a:ext cx="559836" cy="24859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5400000">
                <a:off x="5172452" y="3940695"/>
                <a:ext cx="559836" cy="24859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sp>
            <p:nvSpPr>
              <p:cNvPr id="44" name="자유형 43"/>
              <p:cNvSpPr/>
              <p:nvPr/>
            </p:nvSpPr>
            <p:spPr>
              <a:xfrm rot="2859924">
                <a:off x="5442283" y="2978981"/>
                <a:ext cx="260762" cy="418960"/>
              </a:xfrm>
              <a:custGeom>
                <a:avLst/>
                <a:gdLst>
                  <a:gd name="connsiteX0" fmla="*/ 0 w 506964"/>
                  <a:gd name="connsiteY0" fmla="*/ 0 h 952334"/>
                  <a:gd name="connsiteX1" fmla="*/ 506964 w 506964"/>
                  <a:gd name="connsiteY1" fmla="*/ 0 h 952334"/>
                  <a:gd name="connsiteX2" fmla="*/ 506964 w 506964"/>
                  <a:gd name="connsiteY2" fmla="*/ 952334 h 952334"/>
                  <a:gd name="connsiteX3" fmla="*/ 0 w 506964"/>
                  <a:gd name="connsiteY3" fmla="*/ 952334 h 952334"/>
                  <a:gd name="connsiteX4" fmla="*/ 0 w 506964"/>
                  <a:gd name="connsiteY4" fmla="*/ 0 h 952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6964" h="952334">
                    <a:moveTo>
                      <a:pt x="0" y="0"/>
                    </a:moveTo>
                    <a:lnTo>
                      <a:pt x="506964" y="0"/>
                    </a:lnTo>
                    <a:lnTo>
                      <a:pt x="506964" y="952334"/>
                    </a:lnTo>
                    <a:lnTo>
                      <a:pt x="0" y="9523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</p:grpSp>
        <p:sp>
          <p:nvSpPr>
            <p:cNvPr id="38" name="순서도: 문서 37"/>
            <p:cNvSpPr/>
            <p:nvPr/>
          </p:nvSpPr>
          <p:spPr>
            <a:xfrm rot="10586960">
              <a:off x="4511675" y="4105275"/>
              <a:ext cx="922338" cy="414338"/>
            </a:xfrm>
            <a:prstGeom prst="flowChartDocument">
              <a:avLst/>
            </a:prstGeom>
            <a:solidFill>
              <a:srgbClr val="4BBA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45" name="Text Box 65"/>
          <p:cNvSpPr txBox="1">
            <a:spLocks noChangeArrowheads="1"/>
          </p:cNvSpPr>
          <p:nvPr/>
        </p:nvSpPr>
        <p:spPr bwMode="gray">
          <a:xfrm>
            <a:off x="3132138" y="6381750"/>
            <a:ext cx="3009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kumimoji="0" lang="ko-KR" altLang="en-US" sz="1600" b="1" dirty="0" smtClean="0">
                <a:solidFill>
                  <a:srgbClr val="000000"/>
                </a:solidFill>
                <a:latin typeface="+mj-ea"/>
                <a:ea typeface="+mj-ea"/>
              </a:rPr>
              <a:t>저자의 적수 입장에서의 독서</a:t>
            </a:r>
            <a:endParaRPr kumimoji="0" lang="en-US" altLang="zh-CN" sz="1600" b="1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46" name="Text Box 65"/>
          <p:cNvSpPr txBox="1">
            <a:spLocks noChangeArrowheads="1"/>
          </p:cNvSpPr>
          <p:nvPr/>
        </p:nvSpPr>
        <p:spPr bwMode="gray">
          <a:xfrm>
            <a:off x="0" y="6381750"/>
            <a:ext cx="3008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kumimoji="0" lang="ko-KR" altLang="en-US" sz="1600" b="1" dirty="0" smtClean="0">
                <a:solidFill>
                  <a:srgbClr val="000000"/>
                </a:solidFill>
                <a:latin typeface="+mj-ea"/>
                <a:ea typeface="+mj-ea"/>
              </a:rPr>
              <a:t>저자의 입장에서의 독서</a:t>
            </a:r>
            <a:endParaRPr kumimoji="0" lang="en-US" altLang="zh-CN" sz="1600" b="1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47" name="Text Box 65"/>
          <p:cNvSpPr txBox="1">
            <a:spLocks noChangeArrowheads="1"/>
          </p:cNvSpPr>
          <p:nvPr/>
        </p:nvSpPr>
        <p:spPr bwMode="gray">
          <a:xfrm>
            <a:off x="5940425" y="6381750"/>
            <a:ext cx="3009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kumimoji="0" lang="ko-KR" altLang="en-US" sz="1600" b="1" dirty="0" smtClean="0">
                <a:solidFill>
                  <a:srgbClr val="000000"/>
                </a:solidFill>
                <a:latin typeface="+mj-ea"/>
                <a:ea typeface="+mj-ea"/>
              </a:rPr>
              <a:t>자기 입장에서의 독서</a:t>
            </a:r>
            <a:endParaRPr kumimoji="0" lang="en-US" altLang="zh-CN" sz="1600" b="1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grpSp>
        <p:nvGrpSpPr>
          <p:cNvPr id="9" name="그룹 47"/>
          <p:cNvGrpSpPr>
            <a:grpSpLocks/>
          </p:cNvGrpSpPr>
          <p:nvPr/>
        </p:nvGrpSpPr>
        <p:grpSpPr bwMode="auto">
          <a:xfrm>
            <a:off x="3348038" y="2276475"/>
            <a:ext cx="2366962" cy="2189163"/>
            <a:chOff x="3203575" y="2925515"/>
            <a:chExt cx="2665114" cy="2519610"/>
          </a:xfrm>
        </p:grpSpPr>
        <p:grpSp>
          <p:nvGrpSpPr>
            <p:cNvPr id="10" name="그룹 6"/>
            <p:cNvGrpSpPr>
              <a:grpSpLocks/>
            </p:cNvGrpSpPr>
            <p:nvPr/>
          </p:nvGrpSpPr>
          <p:grpSpPr bwMode="auto">
            <a:xfrm>
              <a:off x="4356645" y="2925515"/>
              <a:ext cx="1439863" cy="1439862"/>
              <a:chOff x="1157965" y="1301017"/>
              <a:chExt cx="1481648" cy="1481648"/>
            </a:xfrm>
            <a:solidFill>
              <a:schemeClr val="bg1">
                <a:lumMod val="65000"/>
              </a:schemeClr>
            </a:solidFill>
          </p:grpSpPr>
          <p:sp>
            <p:nvSpPr>
              <p:cNvPr id="59" name="타원 58"/>
              <p:cNvSpPr/>
              <p:nvPr/>
            </p:nvSpPr>
            <p:spPr>
              <a:xfrm>
                <a:off x="1157965" y="1301017"/>
                <a:ext cx="1481648" cy="1481648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60" name="타원 6"/>
              <p:cNvSpPr/>
              <p:nvPr/>
            </p:nvSpPr>
            <p:spPr>
              <a:xfrm>
                <a:off x="1375230" y="1518281"/>
                <a:ext cx="1047117" cy="104711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lIns="81540" tIns="30480" rIns="81540" bIns="30480" spcCol="1270" anchor="ctr"/>
              <a:lstStyle/>
              <a:p>
                <a:pPr algn="ctr" defTabSz="1066800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kumimoji="0" lang="ko-KR" altLang="en-US" sz="2400" dirty="0">
                    <a:solidFill>
                      <a:schemeClr val="bg1"/>
                    </a:solidFill>
                  </a:rPr>
                  <a:t>잡지</a:t>
                </a:r>
              </a:p>
            </p:txBody>
          </p:sp>
        </p:grpSp>
        <p:grpSp>
          <p:nvGrpSpPr>
            <p:cNvPr id="11" name="그룹 7"/>
            <p:cNvGrpSpPr>
              <a:grpSpLocks/>
            </p:cNvGrpSpPr>
            <p:nvPr/>
          </p:nvGrpSpPr>
          <p:grpSpPr bwMode="auto">
            <a:xfrm>
              <a:off x="3203575" y="4005263"/>
              <a:ext cx="1439863" cy="1439862"/>
              <a:chOff x="68121" y="2322747"/>
              <a:chExt cx="1481648" cy="1481648"/>
            </a:xfrm>
          </p:grpSpPr>
          <p:sp>
            <p:nvSpPr>
              <p:cNvPr id="57" name="타원 56"/>
              <p:cNvSpPr/>
              <p:nvPr/>
            </p:nvSpPr>
            <p:spPr>
              <a:xfrm>
                <a:off x="68121" y="2322835"/>
                <a:ext cx="1482509" cy="1481560"/>
              </a:xfrm>
              <a:prstGeom prst="ellipse">
                <a:avLst/>
              </a:prstGeom>
              <a:solidFill>
                <a:srgbClr val="3496D8">
                  <a:alpha val="77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58" name="타원 8"/>
              <p:cNvSpPr/>
              <p:nvPr/>
            </p:nvSpPr>
            <p:spPr>
              <a:xfrm>
                <a:off x="285163" y="2540932"/>
                <a:ext cx="1048424" cy="1045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lIns="81540" tIns="30480" rIns="81540" bIns="30480" spcCol="1270" anchor="ctr"/>
              <a:lstStyle/>
              <a:p>
                <a:pPr algn="ctr" defTabSz="1066800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kumimoji="0" lang="ko-KR" altLang="en-US" sz="2400" dirty="0">
                    <a:solidFill>
                      <a:schemeClr val="bg1"/>
                    </a:solidFill>
                  </a:rPr>
                  <a:t>논문</a:t>
                </a:r>
              </a:p>
            </p:txBody>
          </p:sp>
        </p:grpSp>
        <p:grpSp>
          <p:nvGrpSpPr>
            <p:cNvPr id="12" name="그룹 8"/>
            <p:cNvGrpSpPr/>
            <p:nvPr/>
          </p:nvGrpSpPr>
          <p:grpSpPr>
            <a:xfrm>
              <a:off x="4428529" y="4004941"/>
              <a:ext cx="1440160" cy="1440160"/>
              <a:chOff x="1089851" y="2118398"/>
              <a:chExt cx="1481648" cy="1481648"/>
            </a:xfrm>
            <a:solidFill>
              <a:schemeClr val="bg1">
                <a:lumMod val="85000"/>
                <a:alpha val="65000"/>
              </a:schemeClr>
            </a:solidFill>
          </p:grpSpPr>
          <p:sp>
            <p:nvSpPr>
              <p:cNvPr id="55" name="타원 54"/>
              <p:cNvSpPr/>
              <p:nvPr/>
            </p:nvSpPr>
            <p:spPr>
              <a:xfrm>
                <a:off x="1089851" y="2118398"/>
                <a:ext cx="1481648" cy="1481648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56" name="타원 10"/>
              <p:cNvSpPr/>
              <p:nvPr/>
            </p:nvSpPr>
            <p:spPr>
              <a:xfrm>
                <a:off x="1306833" y="2335380"/>
                <a:ext cx="1047684" cy="104768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lIns="81540" tIns="30480" rIns="81540" bIns="30480" spcCol="1270" anchor="ctr"/>
              <a:lstStyle/>
              <a:p>
                <a:pPr algn="ctr" defTabSz="1066800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kumimoji="0" lang="ko-KR" alt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서적</a:t>
                </a:r>
              </a:p>
            </p:txBody>
          </p:sp>
        </p:grpSp>
        <p:grpSp>
          <p:nvGrpSpPr>
            <p:cNvPr id="13" name="그룹 5"/>
            <p:cNvGrpSpPr>
              <a:grpSpLocks/>
            </p:cNvGrpSpPr>
            <p:nvPr/>
          </p:nvGrpSpPr>
          <p:grpSpPr bwMode="auto">
            <a:xfrm>
              <a:off x="3203575" y="2925763"/>
              <a:ext cx="1439863" cy="1439862"/>
              <a:chOff x="0" y="1301002"/>
              <a:chExt cx="1481648" cy="1481648"/>
            </a:xfrm>
          </p:grpSpPr>
          <p:sp>
            <p:nvSpPr>
              <p:cNvPr id="53" name="타원 52"/>
              <p:cNvSpPr/>
              <p:nvPr/>
            </p:nvSpPr>
            <p:spPr>
              <a:xfrm>
                <a:off x="0" y="1300747"/>
                <a:ext cx="1482509" cy="148156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54" name="타원 4"/>
              <p:cNvSpPr/>
              <p:nvPr/>
            </p:nvSpPr>
            <p:spPr>
              <a:xfrm>
                <a:off x="217042" y="1518845"/>
                <a:ext cx="1048424" cy="10453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lIns="81540" tIns="30480" rIns="81540" bIns="30480" spcCol="1270" anchor="ctr"/>
              <a:lstStyle/>
              <a:p>
                <a:pPr algn="ctr" defTabSz="1066800" fontAlgn="auto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defRPr/>
                </a:pPr>
                <a:r>
                  <a:rPr kumimoji="0" lang="ko-KR" alt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신문</a:t>
                </a:r>
              </a:p>
            </p:txBody>
          </p:sp>
        </p:grpSp>
      </p:grpSp>
      <p:sp>
        <p:nvSpPr>
          <p:cNvPr id="61" name="Text Box 65"/>
          <p:cNvSpPr txBox="1">
            <a:spLocks noChangeArrowheads="1"/>
          </p:cNvSpPr>
          <p:nvPr/>
        </p:nvSpPr>
        <p:spPr bwMode="gray">
          <a:xfrm>
            <a:off x="1187450" y="2120900"/>
            <a:ext cx="1871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kumimoji="0" lang="en-US" altLang="zh-CN" sz="1600" b="1" dirty="0" smtClean="0">
                <a:solidFill>
                  <a:srgbClr val="000000"/>
                </a:solidFill>
                <a:latin typeface="+mj-lt"/>
                <a:ea typeface="+mj-ea"/>
              </a:rPr>
              <a:t> 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+mj-lt"/>
                <a:ea typeface="+mj-ea"/>
              </a:rPr>
              <a:t>신문</a:t>
            </a:r>
            <a:endParaRPr kumimoji="0" lang="en-US" altLang="ko-KR" sz="1600" b="1" dirty="0" smtClean="0">
              <a:solidFill>
                <a:srgbClr val="000000"/>
              </a:solidFill>
              <a:latin typeface="+mj-lt"/>
              <a:ea typeface="+mj-ea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kumimoji="0" lang="ko-KR" altLang="en-US" sz="1600" b="1" dirty="0" smtClean="0">
                <a:solidFill>
                  <a:srgbClr val="000000"/>
                </a:solidFill>
                <a:latin typeface="+mn-ea"/>
                <a:ea typeface="+mn-ea"/>
              </a:rPr>
              <a:t>교직에 관한 현상이나 주제에 대한 실제적 감각 습득</a:t>
            </a:r>
            <a:endParaRPr kumimoji="0" lang="en-US" altLang="zh-CN" sz="1600" b="1" dirty="0" smtClea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63" name="Text Box 65"/>
          <p:cNvSpPr txBox="1">
            <a:spLocks noChangeArrowheads="1"/>
          </p:cNvSpPr>
          <p:nvPr/>
        </p:nvSpPr>
        <p:spPr bwMode="gray">
          <a:xfrm>
            <a:off x="1187450" y="3644900"/>
            <a:ext cx="1871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kumimoji="0" lang="en-US" altLang="zh-CN" sz="1600" b="1" dirty="0" smtClean="0">
                <a:solidFill>
                  <a:srgbClr val="000000"/>
                </a:solidFill>
                <a:latin typeface="+mj-lt"/>
                <a:ea typeface="+mj-ea"/>
              </a:rPr>
              <a:t> 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+mj-lt"/>
                <a:ea typeface="+mj-ea"/>
              </a:rPr>
              <a:t>논문</a:t>
            </a:r>
            <a:endParaRPr kumimoji="0" lang="en-US" altLang="ko-KR" sz="1600" b="1" dirty="0" smtClean="0">
              <a:solidFill>
                <a:srgbClr val="000000"/>
              </a:solidFill>
              <a:latin typeface="+mj-lt"/>
              <a:ea typeface="+mj-ea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kumimoji="0" lang="ko-KR" altLang="en-US" sz="1600" b="1" dirty="0" smtClean="0">
                <a:solidFill>
                  <a:srgbClr val="000000"/>
                </a:solidFill>
                <a:latin typeface="+mn-ea"/>
                <a:ea typeface="+mn-ea"/>
              </a:rPr>
              <a:t>이론적 근거</a:t>
            </a:r>
            <a:r>
              <a:rPr kumimoji="0" lang="en-US" altLang="ko-KR" sz="1600" b="1" dirty="0" smtClean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+mn-ea"/>
                <a:ea typeface="+mn-ea"/>
              </a:rPr>
              <a:t>논의 및 쟁점을 파악하는데 유용한 자료</a:t>
            </a:r>
            <a:endParaRPr kumimoji="0" lang="en-US" altLang="zh-CN" sz="1600" b="1" dirty="0" smtClea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64" name="Text Box 65"/>
          <p:cNvSpPr txBox="1">
            <a:spLocks noChangeArrowheads="1"/>
          </p:cNvSpPr>
          <p:nvPr/>
        </p:nvSpPr>
        <p:spPr bwMode="gray">
          <a:xfrm>
            <a:off x="6300788" y="3716338"/>
            <a:ext cx="20081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kumimoji="0" lang="en-US" altLang="zh-CN" sz="1600" b="1" dirty="0" smtClean="0">
                <a:solidFill>
                  <a:srgbClr val="000000"/>
                </a:solidFill>
                <a:latin typeface="+mj-lt"/>
                <a:ea typeface="+mj-ea"/>
              </a:rPr>
              <a:t> 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+mj-lt"/>
                <a:ea typeface="+mj-ea"/>
              </a:rPr>
              <a:t>서적</a:t>
            </a:r>
            <a:endParaRPr kumimoji="0" lang="en-US" altLang="ko-KR" sz="1600" b="1" dirty="0" smtClean="0">
              <a:solidFill>
                <a:srgbClr val="000000"/>
              </a:solidFill>
              <a:latin typeface="+mj-lt"/>
              <a:ea typeface="+mj-ea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kumimoji="0" lang="ko-KR" altLang="en-US" sz="1600" b="1" dirty="0" smtClean="0">
                <a:solidFill>
                  <a:srgbClr val="000000"/>
                </a:solidFill>
                <a:latin typeface="+mn-ea"/>
                <a:ea typeface="+mn-ea"/>
              </a:rPr>
              <a:t>전공 또는 교양에 대한 체계적이고 종합적인 정보를 제공하는 자료</a:t>
            </a:r>
            <a:endParaRPr kumimoji="0" lang="en-US" altLang="zh-CN" sz="1600" b="1" dirty="0" smtClea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65" name="Text Box 65"/>
          <p:cNvSpPr txBox="1">
            <a:spLocks noChangeArrowheads="1"/>
          </p:cNvSpPr>
          <p:nvPr/>
        </p:nvSpPr>
        <p:spPr bwMode="gray">
          <a:xfrm>
            <a:off x="6164263" y="2060575"/>
            <a:ext cx="1871662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kumimoji="0" lang="en-US" altLang="zh-CN" sz="1600" b="1" dirty="0" smtClean="0">
                <a:solidFill>
                  <a:srgbClr val="000000"/>
                </a:solidFill>
                <a:latin typeface="+mj-lt"/>
                <a:ea typeface="+mj-ea"/>
              </a:rPr>
              <a:t> 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+mj-lt"/>
                <a:ea typeface="+mj-ea"/>
              </a:rPr>
              <a:t>잡지</a:t>
            </a:r>
            <a:endParaRPr kumimoji="0" lang="en-US" altLang="ko-KR" sz="1600" b="1" dirty="0" smtClean="0">
              <a:solidFill>
                <a:srgbClr val="000000"/>
              </a:solidFill>
              <a:latin typeface="+mj-lt"/>
              <a:ea typeface="+mj-ea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kumimoji="0" lang="ko-KR" altLang="en-US" sz="1600" b="1" dirty="0" smtClean="0">
                <a:solidFill>
                  <a:srgbClr val="000000"/>
                </a:solidFill>
                <a:latin typeface="+mn-ea"/>
                <a:ea typeface="+mn-ea"/>
              </a:rPr>
              <a:t>전공분야 잡지 또는 학술지</a:t>
            </a:r>
            <a:r>
              <a:rPr kumimoji="0" lang="en-US" altLang="ko-KR" sz="1600" b="1" dirty="0" smtClean="0">
                <a:solidFill>
                  <a:srgbClr val="000000"/>
                </a:solidFill>
                <a:latin typeface="+mn-ea"/>
                <a:ea typeface="+mn-ea"/>
              </a:rPr>
              <a:t>(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+mn-ea"/>
                <a:ea typeface="+mn-ea"/>
              </a:rPr>
              <a:t>예</a:t>
            </a:r>
            <a:r>
              <a:rPr kumimoji="0" lang="en-US" altLang="ko-KR" sz="1600" b="1" dirty="0" smtClean="0">
                <a:solidFill>
                  <a:srgbClr val="000000"/>
                </a:solidFill>
                <a:latin typeface="+mn-ea"/>
                <a:ea typeface="+mn-ea"/>
              </a:rPr>
              <a:t> : 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+mn-ea"/>
                <a:ea typeface="+mn-ea"/>
              </a:rPr>
              <a:t>한국교육개발원의 교육개발</a:t>
            </a:r>
            <a:r>
              <a:rPr kumimoji="0" lang="en-US" altLang="ko-KR" sz="1400" dirty="0" smtClean="0">
                <a:solidFill>
                  <a:srgbClr val="000000"/>
                </a:solidFill>
                <a:latin typeface="+mn-ea"/>
                <a:ea typeface="+mn-ea"/>
              </a:rPr>
              <a:t>)</a:t>
            </a:r>
            <a:endParaRPr kumimoji="0" lang="en-US" altLang="zh-CN" sz="1400" dirty="0" smtClean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539750" y="2492375"/>
            <a:ext cx="8064500" cy="34575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0963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800" b="1">
                <a:latin typeface="맑은 고딕" pitchFamily="50" charset="-127"/>
                <a:ea typeface="맑은 고딕" pitchFamily="50" charset="-127"/>
              </a:rPr>
              <a:t>3. </a:t>
            </a:r>
            <a:r>
              <a:rPr kumimoji="0" lang="ko-KR" altLang="en-US" sz="2800" b="1">
                <a:latin typeface="맑은 고딕" pitchFamily="50" charset="-127"/>
                <a:ea typeface="맑은 고딕" pitchFamily="50" charset="-127"/>
              </a:rPr>
              <a:t>서답형 유형에 따른 문항의 예</a:t>
            </a:r>
            <a:endParaRPr kumimoji="0" lang="en-US" altLang="ko-KR" sz="28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964" name="직사각형 3"/>
          <p:cNvSpPr>
            <a:spLocks noChangeArrowheads="1"/>
          </p:cNvSpPr>
          <p:nvPr/>
        </p:nvSpPr>
        <p:spPr bwMode="auto">
          <a:xfrm>
            <a:off x="900113" y="1196975"/>
            <a:ext cx="748823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ko-KR" altLang="en-US" sz="24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가</a:t>
            </a:r>
            <a:r>
              <a:rPr kumimoji="0" lang="en-US" altLang="ko-KR" sz="24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2400" b="1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기입형</a:t>
            </a:r>
            <a:r>
              <a:rPr kumimoji="0" lang="en-US" altLang="ko-KR" sz="24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(</a:t>
            </a:r>
            <a:r>
              <a:rPr kumimoji="0" lang="ko-KR" altLang="en-US" sz="24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완성형</a:t>
            </a:r>
            <a:r>
              <a:rPr kumimoji="0" lang="en-US" altLang="ko-KR" sz="24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)</a:t>
            </a:r>
            <a:endParaRPr kumimoji="0" lang="en-US" altLang="ko-KR" sz="2400" b="1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kumimoji="0" lang="en-US" altLang="ko-KR" sz="24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</a:t>
            </a:r>
          </a:p>
        </p:txBody>
      </p:sp>
      <p:grpSp>
        <p:nvGrpSpPr>
          <p:cNvPr id="2" name="그룹 66"/>
          <p:cNvGrpSpPr>
            <a:grpSpLocks/>
          </p:cNvGrpSpPr>
          <p:nvPr/>
        </p:nvGrpSpPr>
        <p:grpSpPr bwMode="auto">
          <a:xfrm rot="549607">
            <a:off x="7798611" y="271137"/>
            <a:ext cx="1195228" cy="1982265"/>
            <a:chOff x="3488274" y="4436343"/>
            <a:chExt cx="557349" cy="937112"/>
          </a:xfrm>
          <a:solidFill>
            <a:schemeClr val="accent3"/>
          </a:solidFill>
        </p:grpSpPr>
        <p:sp>
          <p:nvSpPr>
            <p:cNvPr id="23" name="자유형 22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자유형 23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자유형 24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noFill/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grpSp>
        <p:nvGrpSpPr>
          <p:cNvPr id="3" name="그룹 66"/>
          <p:cNvGrpSpPr>
            <a:grpSpLocks/>
          </p:cNvGrpSpPr>
          <p:nvPr/>
        </p:nvGrpSpPr>
        <p:grpSpPr bwMode="auto">
          <a:xfrm rot="20097494">
            <a:off x="7398278" y="1269452"/>
            <a:ext cx="540110" cy="885316"/>
            <a:chOff x="3488274" y="4436343"/>
            <a:chExt cx="557349" cy="937112"/>
          </a:xfrm>
          <a:solidFill>
            <a:srgbClr val="C0C468"/>
          </a:solidFill>
        </p:grpSpPr>
        <p:sp>
          <p:nvSpPr>
            <p:cNvPr id="28" name="자유형 27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grpFill/>
            <a:ln w="158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40967" name="직사각형 3"/>
          <p:cNvSpPr>
            <a:spLocks noChangeArrowheads="1"/>
          </p:cNvSpPr>
          <p:nvPr/>
        </p:nvSpPr>
        <p:spPr bwMode="auto">
          <a:xfrm>
            <a:off x="1042988" y="7316788"/>
            <a:ext cx="7472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결합형 </a:t>
            </a:r>
            <a:r>
              <a:rPr kumimoji="0" lang="en-US" altLang="ko-KR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: </a:t>
            </a:r>
            <a:r>
              <a:rPr kumimoji="0" lang="ko-KR" altLang="en-US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단어나 구를 제시받고 관련된 개념이나 용어를 기술 함</a:t>
            </a:r>
            <a:endParaRPr kumimoji="0" lang="en-US" altLang="ko-KR" sz="20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40968" name="직사각형 19"/>
          <p:cNvSpPr>
            <a:spLocks noChangeArrowheads="1"/>
          </p:cNvSpPr>
          <p:nvPr/>
        </p:nvSpPr>
        <p:spPr bwMode="auto">
          <a:xfrm>
            <a:off x="684213" y="1773238"/>
            <a:ext cx="7777162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altLang="ko-KR" b="1"/>
          </a:p>
          <a:p>
            <a:pPr algn="just"/>
            <a:r>
              <a:rPr lang="ko-KR" altLang="en-US" b="1">
                <a:solidFill>
                  <a:srgbClr val="FF0000"/>
                </a:solidFill>
              </a:rPr>
              <a:t>다음 글을 읽고 문맥에 어울리도록  빈칸에 한 단어를 영어로 쓰시오</a:t>
            </a:r>
            <a:r>
              <a:rPr lang="en-US" altLang="ko-KR" b="1">
                <a:solidFill>
                  <a:srgbClr val="FF0000"/>
                </a:solidFill>
              </a:rPr>
              <a:t>. (2</a:t>
            </a:r>
            <a:r>
              <a:rPr lang="ko-KR" altLang="en-US" b="1">
                <a:solidFill>
                  <a:srgbClr val="FF0000"/>
                </a:solidFill>
              </a:rPr>
              <a:t>점</a:t>
            </a:r>
            <a:r>
              <a:rPr lang="en-US" altLang="ko-KR" b="1">
                <a:solidFill>
                  <a:srgbClr val="FF0000"/>
                </a:solidFill>
              </a:rPr>
              <a:t>)</a:t>
            </a:r>
          </a:p>
          <a:p>
            <a:pPr algn="just"/>
            <a:endParaRPr lang="en-US" altLang="ko-KR" sz="1600" b="1"/>
          </a:p>
          <a:p>
            <a:pPr algn="just"/>
            <a:endParaRPr lang="en-US" altLang="ko-KR" sz="1600" b="1"/>
          </a:p>
        </p:txBody>
      </p:sp>
      <p:sp>
        <p:nvSpPr>
          <p:cNvPr id="22" name="직사각형 21"/>
          <p:cNvSpPr/>
          <p:nvPr/>
        </p:nvSpPr>
        <p:spPr>
          <a:xfrm>
            <a:off x="539750" y="2457450"/>
            <a:ext cx="8064500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altLang="ko-KR" sz="2200" b="1" dirty="0">
                <a:latin typeface="굴림" charset="-127"/>
                <a:ea typeface="굴림" charset="-127"/>
              </a:rPr>
              <a:t>Most studies have affirmed the positive effects of friendship, with some exploring whether you're better off having many companions or just one good one. Some studies find that having a wide range of social contacts-belonging to community groups as well as having a network of friends—offers the greatest protection. </a:t>
            </a:r>
          </a:p>
          <a:p>
            <a:pPr algn="just">
              <a:defRPr/>
            </a:pPr>
            <a:r>
              <a:rPr lang="en-US" altLang="ko-KR" sz="2200" b="1" dirty="0">
                <a:latin typeface="굴림" charset="-127"/>
                <a:ea typeface="굴림" charset="-127"/>
              </a:rPr>
              <a:t>But others show that most crucial is having even just a few close friends—"the kind of people you can't imagine life without," says psychologist  Laura </a:t>
            </a:r>
            <a:r>
              <a:rPr lang="en-US" altLang="ko-KR" sz="2200" b="1" dirty="0" err="1">
                <a:latin typeface="굴림" charset="-127"/>
                <a:ea typeface="굴림" charset="-127"/>
              </a:rPr>
              <a:t>Carstenson</a:t>
            </a:r>
            <a:r>
              <a:rPr lang="en-US" altLang="ko-KR" sz="2200" b="1" dirty="0">
                <a:latin typeface="굴림" charset="-127"/>
                <a:ea typeface="굴림" charset="-127"/>
              </a:rPr>
              <a:t>.  </a:t>
            </a:r>
          </a:p>
          <a:p>
            <a:pPr algn="just">
              <a:defRPr/>
            </a:pPr>
            <a:r>
              <a:rPr lang="en-US" altLang="ko-KR" sz="2200" b="1" dirty="0">
                <a:latin typeface="굴림" charset="-127"/>
                <a:ea typeface="굴림" charset="-127"/>
              </a:rPr>
              <a:t>“(        ) beats quantity all the time.” (2003 </a:t>
            </a:r>
            <a:r>
              <a:rPr lang="ko-KR" altLang="en-US" sz="2200" b="1" dirty="0">
                <a:latin typeface="굴림" charset="-127"/>
                <a:ea typeface="굴림" charset="-127"/>
              </a:rPr>
              <a:t>중등 영어</a:t>
            </a:r>
            <a:r>
              <a:rPr lang="en-US" altLang="ko-KR" sz="2200" b="1" dirty="0">
                <a:latin typeface="굴림" charset="-127"/>
                <a:ea typeface="굴림" charset="-127"/>
              </a:rPr>
              <a:t>)</a:t>
            </a:r>
          </a:p>
          <a:p>
            <a:pPr algn="just">
              <a:defRPr/>
            </a:pPr>
            <a:endParaRPr lang="en-US" altLang="ko-KR" sz="2000" b="1" spc="300" dirty="0">
              <a:latin typeface="굴림" charset="-127"/>
              <a:ea typeface="굴림" charset="-127"/>
            </a:endParaRPr>
          </a:p>
          <a:p>
            <a:pPr algn="just">
              <a:defRPr/>
            </a:pPr>
            <a:endParaRPr lang="en-US" altLang="ko-KR" sz="2000" b="1" dirty="0">
              <a:latin typeface="굴림" charset="-127"/>
              <a:ea typeface="굴림" charset="-127"/>
            </a:endParaRPr>
          </a:p>
          <a:p>
            <a:pPr algn="just">
              <a:defRPr/>
            </a:pPr>
            <a:endParaRPr lang="en-US" altLang="ko-KR" sz="2000" b="1" dirty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ko-KR" altLang="en-US" sz="28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나</a:t>
            </a:r>
            <a:r>
              <a:rPr kumimoji="0" lang="en-US" altLang="ko-KR" sz="28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2800" b="1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기입형</a:t>
            </a:r>
            <a:r>
              <a:rPr kumimoji="0" lang="en-US" altLang="ko-KR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(</a:t>
            </a: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단답형</a:t>
            </a:r>
            <a:r>
              <a:rPr kumimoji="0" lang="en-US" altLang="ko-KR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, </a:t>
            </a: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완성형</a:t>
            </a:r>
            <a:r>
              <a:rPr kumimoji="0" lang="en-US" altLang="ko-KR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)</a:t>
            </a:r>
            <a:r>
              <a:rPr kumimoji="0" lang="ko-KR" altLang="en-US" sz="2800" b="1" dirty="0" smtClean="0">
                <a:latin typeface="맑은 고딕" pitchFamily="50" charset="-127"/>
                <a:ea typeface="맑은 고딕" pitchFamily="50" charset="-127"/>
                <a:cs typeface="Arial" charset="0"/>
              </a:rPr>
              <a:t> </a:t>
            </a:r>
            <a:endParaRPr kumimoji="0" lang="en-US" altLang="ko-KR" sz="2800" b="1" dirty="0"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41987" name="직사각형 3"/>
          <p:cNvSpPr>
            <a:spLocks noChangeArrowheads="1"/>
          </p:cNvSpPr>
          <p:nvPr/>
        </p:nvSpPr>
        <p:spPr bwMode="auto">
          <a:xfrm>
            <a:off x="468313" y="1052513"/>
            <a:ext cx="7199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  <a:cs typeface="Arial" charset="0"/>
              </a:rPr>
              <a:t>다음 자료를 읽고 물음에 답하시오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  <a:cs typeface="Arial" charset="0"/>
              </a:rPr>
              <a:t>.</a:t>
            </a: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  <a:cs typeface="Arial" charset="0"/>
              </a:rPr>
              <a:t> </a:t>
            </a:r>
            <a:endParaRPr kumimoji="0" lang="en-US" altLang="ko-KR" sz="2000" b="1"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" name="그룹 66"/>
          <p:cNvGrpSpPr>
            <a:grpSpLocks/>
          </p:cNvGrpSpPr>
          <p:nvPr/>
        </p:nvGrpSpPr>
        <p:grpSpPr bwMode="auto">
          <a:xfrm rot="549607">
            <a:off x="7798612" y="487161"/>
            <a:ext cx="1195228" cy="1982265"/>
            <a:chOff x="3488274" y="4436343"/>
            <a:chExt cx="557349" cy="937112"/>
          </a:xfrm>
          <a:solidFill>
            <a:schemeClr val="accent3"/>
          </a:solidFill>
        </p:grpSpPr>
        <p:sp>
          <p:nvSpPr>
            <p:cNvPr id="23" name="자유형 22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자유형 23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자유형 24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noFill/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grpSp>
        <p:nvGrpSpPr>
          <p:cNvPr id="3" name="그룹 66"/>
          <p:cNvGrpSpPr>
            <a:grpSpLocks/>
          </p:cNvGrpSpPr>
          <p:nvPr/>
        </p:nvGrpSpPr>
        <p:grpSpPr bwMode="auto">
          <a:xfrm rot="20097494">
            <a:off x="7686310" y="1989530"/>
            <a:ext cx="540110" cy="885316"/>
            <a:chOff x="3488274" y="4436343"/>
            <a:chExt cx="557349" cy="937112"/>
          </a:xfrm>
          <a:solidFill>
            <a:srgbClr val="C0C468"/>
          </a:solidFill>
        </p:grpSpPr>
        <p:sp>
          <p:nvSpPr>
            <p:cNvPr id="28" name="자유형 27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grpFill/>
            <a:ln w="158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41990" name="직사각형 3"/>
          <p:cNvSpPr>
            <a:spLocks noChangeArrowheads="1"/>
          </p:cNvSpPr>
          <p:nvPr/>
        </p:nvSpPr>
        <p:spPr bwMode="auto">
          <a:xfrm>
            <a:off x="1042988" y="7316788"/>
            <a:ext cx="7472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결합형 </a:t>
            </a:r>
            <a:r>
              <a:rPr kumimoji="0" lang="en-US" altLang="ko-KR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: </a:t>
            </a:r>
            <a:r>
              <a:rPr kumimoji="0" lang="ko-KR" altLang="en-US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단어나 구를 제시받고 관련된 개념이나 용어를 기술 함</a:t>
            </a:r>
            <a:endParaRPr kumimoji="0" lang="en-US" altLang="ko-KR" sz="20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41991" name="직사각형 19"/>
          <p:cNvSpPr>
            <a:spLocks noChangeArrowheads="1"/>
          </p:cNvSpPr>
          <p:nvPr/>
        </p:nvSpPr>
        <p:spPr bwMode="auto">
          <a:xfrm>
            <a:off x="468313" y="1773238"/>
            <a:ext cx="8280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altLang="ko-KR" sz="1600" b="1"/>
          </a:p>
        </p:txBody>
      </p:sp>
      <p:sp>
        <p:nvSpPr>
          <p:cNvPr id="22" name="직사각형 21"/>
          <p:cNvSpPr/>
          <p:nvPr/>
        </p:nvSpPr>
        <p:spPr>
          <a:xfrm>
            <a:off x="611188" y="3213100"/>
            <a:ext cx="8281987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en-US" altLang="ko-KR" sz="2000" b="1" spc="300" dirty="0">
              <a:latin typeface="굴림" charset="-127"/>
              <a:ea typeface="굴림" charset="-127"/>
            </a:endParaRPr>
          </a:p>
          <a:p>
            <a:pPr algn="just">
              <a:defRPr/>
            </a:pPr>
            <a:endParaRPr lang="en-US" altLang="ko-KR" sz="2000" b="1" dirty="0">
              <a:latin typeface="굴림" charset="-127"/>
              <a:ea typeface="굴림" charset="-127"/>
            </a:endParaRPr>
          </a:p>
          <a:p>
            <a:pPr algn="just">
              <a:defRPr/>
            </a:pPr>
            <a:endParaRPr lang="en-US" altLang="ko-KR" sz="2000" b="1" dirty="0">
              <a:latin typeface="굴림" charset="-127"/>
              <a:ea typeface="굴림" charset="-127"/>
            </a:endParaRPr>
          </a:p>
        </p:txBody>
      </p:sp>
      <p:sp>
        <p:nvSpPr>
          <p:cNvPr id="18" name="직사각형 3"/>
          <p:cNvSpPr>
            <a:spLocks noChangeArrowheads="1"/>
          </p:cNvSpPr>
          <p:nvPr/>
        </p:nvSpPr>
        <p:spPr bwMode="auto">
          <a:xfrm>
            <a:off x="611188" y="5445125"/>
            <a:ext cx="74892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Tx/>
              <a:buAutoNum type="arabicParenBoth"/>
              <a:defRPr/>
            </a:pPr>
            <a:r>
              <a:rPr kumimoji="0" lang="ko-KR" altLang="en-US" b="1" dirty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이성과 신앙간의 균형을 </a:t>
            </a:r>
            <a:r>
              <a:rPr kumimoji="0" lang="ko-KR" altLang="en-US" b="1" dirty="0">
                <a:solidFill>
                  <a:srgbClr val="0070C0"/>
                </a:solidFill>
                <a:latin typeface="+mj-ea"/>
                <a:ea typeface="+mj-ea"/>
                <a:cs typeface="Arial" charset="0"/>
              </a:rPr>
              <a:t>모색한 </a:t>
            </a:r>
            <a:r>
              <a:rPr lang="ko-KR" altLang="en-US" b="1" dirty="0">
                <a:solidFill>
                  <a:srgbClr val="0070C0"/>
                </a:solidFill>
                <a:latin typeface="+mj-ea"/>
                <a:ea typeface="+mj-ea"/>
              </a:rPr>
              <a:t>㉮의 대표저서를 쓰시오</a:t>
            </a:r>
            <a:r>
              <a:rPr kumimoji="0" lang="en-US" altLang="ko-KR" b="1" dirty="0" smtClean="0">
                <a:solidFill>
                  <a:srgbClr val="0070C0"/>
                </a:solidFill>
                <a:latin typeface="+mj-ea"/>
                <a:ea typeface="+mj-ea"/>
                <a:cs typeface="Arial" charset="0"/>
              </a:rPr>
              <a:t>.(</a:t>
            </a:r>
            <a:r>
              <a:rPr kumimoji="0" lang="ko-KR" altLang="en-US" b="1" dirty="0" smtClean="0">
                <a:solidFill>
                  <a:srgbClr val="0070C0"/>
                </a:solidFill>
                <a:latin typeface="+mj-ea"/>
                <a:ea typeface="+mj-ea"/>
                <a:cs typeface="Arial" charset="0"/>
              </a:rPr>
              <a:t>단답형</a:t>
            </a:r>
            <a:r>
              <a:rPr kumimoji="0" lang="en-US" altLang="ko-KR" b="1" dirty="0" smtClean="0">
                <a:solidFill>
                  <a:srgbClr val="0070C0"/>
                </a:solidFill>
                <a:latin typeface="+mj-ea"/>
                <a:ea typeface="+mj-ea"/>
                <a:cs typeface="Arial" charset="0"/>
              </a:rPr>
              <a:t>)</a:t>
            </a:r>
            <a:endParaRPr kumimoji="0" lang="en-US" altLang="ko-KR" b="1" dirty="0">
              <a:solidFill>
                <a:srgbClr val="0070C0"/>
              </a:solidFill>
              <a:latin typeface="+mj-ea"/>
              <a:ea typeface="+mj-ea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Tx/>
              <a:buAutoNum type="arabicParenBoth"/>
              <a:defRPr/>
            </a:pPr>
            <a:r>
              <a:rPr lang="ko-KR" altLang="en-US" b="1" dirty="0">
                <a:solidFill>
                  <a:srgbClr val="0070C0"/>
                </a:solidFill>
                <a:latin typeface="+mj-ea"/>
                <a:ea typeface="+mj-ea"/>
              </a:rPr>
              <a:t>㉯의 철학적 입장을 무엇이라 하는가</a:t>
            </a:r>
            <a:r>
              <a:rPr lang="en-US" altLang="ko-KR" b="1" dirty="0">
                <a:solidFill>
                  <a:srgbClr val="0070C0"/>
                </a:solidFill>
                <a:latin typeface="+mj-ea"/>
                <a:ea typeface="+mj-ea"/>
              </a:rPr>
              <a:t>? </a:t>
            </a: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(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단답형</a:t>
            </a: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)</a:t>
            </a:r>
            <a:endParaRPr lang="en-US" altLang="ko-KR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457200" indent="-457200">
              <a:spcBef>
                <a:spcPct val="20000"/>
              </a:spcBef>
              <a:buFontTx/>
              <a:buAutoNum type="arabicParenBoth"/>
              <a:defRPr/>
            </a:pPr>
            <a:r>
              <a:rPr lang="ko-KR" altLang="en-US" b="1" dirty="0">
                <a:solidFill>
                  <a:srgbClr val="0070C0"/>
                </a:solidFill>
                <a:latin typeface="+mj-ea"/>
                <a:ea typeface="+mj-ea"/>
              </a:rPr>
              <a:t>아래 내용을 참고하여 ㉰의 빈칸에 적절한 내용을 쓰시오</a:t>
            </a:r>
            <a:r>
              <a:rPr lang="en-US" altLang="ko-KR" b="1" dirty="0">
                <a:solidFill>
                  <a:srgbClr val="0070C0"/>
                </a:solidFill>
                <a:latin typeface="+mj-ea"/>
                <a:ea typeface="+mj-ea"/>
              </a:rPr>
              <a:t>. </a:t>
            </a: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(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완성형</a:t>
            </a: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)</a:t>
            </a:r>
            <a:endParaRPr kumimoji="0" lang="en-US" altLang="ko-KR" b="1" dirty="0">
              <a:solidFill>
                <a:srgbClr val="0070C0"/>
              </a:solidFill>
              <a:latin typeface="+mj-ea"/>
              <a:ea typeface="+mj-ea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Tx/>
              <a:buAutoNum type="arabicParenBoth"/>
              <a:defRPr/>
            </a:pPr>
            <a:endParaRPr kumimoji="0" lang="en-US" altLang="ko-KR" sz="2400" b="1" dirty="0">
              <a:solidFill>
                <a:schemeClr val="accent1"/>
              </a:solidFill>
              <a:latin typeface="+mn-lt"/>
              <a:ea typeface="맑은 고딕" pitchFamily="50" charset="-127"/>
              <a:cs typeface="Arial" charset="0"/>
            </a:endParaRPr>
          </a:p>
        </p:txBody>
      </p:sp>
      <p:grpSp>
        <p:nvGrpSpPr>
          <p:cNvPr id="4" name="그룹 29"/>
          <p:cNvGrpSpPr>
            <a:grpSpLocks/>
          </p:cNvGrpSpPr>
          <p:nvPr/>
        </p:nvGrpSpPr>
        <p:grpSpPr bwMode="auto">
          <a:xfrm>
            <a:off x="395288" y="1557338"/>
            <a:ext cx="7993062" cy="3743325"/>
            <a:chOff x="1115616" y="2619683"/>
            <a:chExt cx="7200800" cy="665301"/>
          </a:xfrm>
        </p:grpSpPr>
        <p:sp>
          <p:nvSpPr>
            <p:cNvPr id="34" name="직사각형 33"/>
            <p:cNvSpPr/>
            <p:nvPr/>
          </p:nvSpPr>
          <p:spPr bwMode="auto">
            <a:xfrm>
              <a:off x="1115616" y="2619683"/>
              <a:ext cx="7200800" cy="665301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997" name="직사각형 48"/>
            <p:cNvSpPr>
              <a:spLocks noChangeArrowheads="1"/>
            </p:cNvSpPr>
            <p:nvPr/>
          </p:nvSpPr>
          <p:spPr bwMode="auto">
            <a:xfrm>
              <a:off x="1134226" y="2984171"/>
              <a:ext cx="340733" cy="156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1.</a:t>
              </a:r>
            </a:p>
          </p:txBody>
        </p:sp>
        <p:sp>
          <p:nvSpPr>
            <p:cNvPr id="41998" name="직사각형 32"/>
            <p:cNvSpPr>
              <a:spLocks noChangeArrowheads="1"/>
            </p:cNvSpPr>
            <p:nvPr/>
          </p:nvSpPr>
          <p:spPr bwMode="auto">
            <a:xfrm>
              <a:off x="1253239" y="2619683"/>
              <a:ext cx="6757836" cy="22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endParaRPr kumimoji="0" lang="en-US" altLang="ko-KR" sz="2000" b="1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1995" name="직사각형 35"/>
          <p:cNvSpPr>
            <a:spLocks noChangeArrowheads="1"/>
          </p:cNvSpPr>
          <p:nvPr/>
        </p:nvSpPr>
        <p:spPr bwMode="auto">
          <a:xfrm>
            <a:off x="468313" y="1700213"/>
            <a:ext cx="7848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ko-KR" b="1"/>
              <a:t>14</a:t>
            </a:r>
            <a:r>
              <a:rPr lang="ko-KR" altLang="en-US" b="1"/>
              <a:t>세기에 서유럽 중세 사회는 심각한 기근</a:t>
            </a:r>
            <a:r>
              <a:rPr lang="en-US" altLang="ko-KR" b="1"/>
              <a:t>, </a:t>
            </a:r>
            <a:r>
              <a:rPr lang="ko-KR" altLang="en-US" b="1"/>
              <a:t>파괴적인 전쟁</a:t>
            </a:r>
            <a:r>
              <a:rPr lang="en-US" altLang="ko-KR" b="1"/>
              <a:t>, </a:t>
            </a:r>
            <a:r>
              <a:rPr lang="ko-KR" altLang="en-US" b="1"/>
              <a:t>농민의 반란</a:t>
            </a:r>
            <a:r>
              <a:rPr lang="en-US" altLang="ko-KR" b="1"/>
              <a:t>, </a:t>
            </a:r>
            <a:r>
              <a:rPr lang="ko-KR" altLang="en-US" b="1"/>
              <a:t>전례 없는 질병 등 커다란 위기에 직면하였다</a:t>
            </a:r>
            <a:r>
              <a:rPr lang="en-US" altLang="ko-KR" b="1"/>
              <a:t>. 1300</a:t>
            </a:r>
            <a:r>
              <a:rPr lang="ko-KR" altLang="en-US" b="1"/>
              <a:t>년에서 </a:t>
            </a:r>
            <a:r>
              <a:rPr lang="en-US" altLang="ko-KR" b="1"/>
              <a:t>1450</a:t>
            </a:r>
            <a:r>
              <a:rPr lang="ko-KR" altLang="en-US" b="1"/>
              <a:t>년까지 유럽의 인구는 </a:t>
            </a:r>
            <a:r>
              <a:rPr lang="en-US" altLang="ko-KR" b="1"/>
              <a:t>30%</a:t>
            </a:r>
            <a:r>
              <a:rPr lang="ko-KR" altLang="en-US" b="1"/>
              <a:t>가 감소하였다</a:t>
            </a:r>
            <a:r>
              <a:rPr lang="en-US" altLang="ko-KR" b="1"/>
              <a:t>. </a:t>
            </a:r>
            <a:r>
              <a:rPr lang="ko-KR" altLang="en-US" b="1"/>
              <a:t>분열된 교회는 유럽 사회에 정신적인 지도력을 제공할 수 없었다</a:t>
            </a:r>
            <a:r>
              <a:rPr lang="en-US" altLang="ko-KR" b="1"/>
              <a:t>. </a:t>
            </a:r>
            <a:r>
              <a:rPr lang="ko-KR" altLang="en-US" b="1"/>
              <a:t>이와같은 급격한 사회적 변동의 시대를 맞아 새로운 지적 풍토가 나타났다</a:t>
            </a:r>
            <a:r>
              <a:rPr lang="en-US" altLang="ko-KR" b="1"/>
              <a:t>. </a:t>
            </a:r>
            <a:r>
              <a:rPr lang="ko-KR" altLang="en-US" b="1">
                <a:solidFill>
                  <a:srgbClr val="FF0000"/>
                </a:solidFill>
              </a:rPr>
              <a:t>㉮토마스 아퀴나스가 </a:t>
            </a:r>
            <a:r>
              <a:rPr lang="ko-KR" altLang="en-US" b="1"/>
              <a:t>세웠던 거대한 지적 체계는 붕괴되었다</a:t>
            </a:r>
            <a:r>
              <a:rPr lang="en-US" altLang="ko-KR" b="1"/>
              <a:t>. </a:t>
            </a:r>
            <a:r>
              <a:rPr lang="ko-KR" altLang="en-US" b="1"/>
              <a:t>윌리엄 오캄은 </a:t>
            </a:r>
            <a:r>
              <a:rPr lang="ko-KR" altLang="en-US" b="1">
                <a:solidFill>
                  <a:srgbClr val="FF0000"/>
                </a:solidFill>
              </a:rPr>
              <a:t>㉯보편은 단지 이름이며</a:t>
            </a:r>
            <a:r>
              <a:rPr lang="en-US" altLang="ko-KR" b="1">
                <a:solidFill>
                  <a:srgbClr val="FF0000"/>
                </a:solidFill>
              </a:rPr>
              <a:t>, </a:t>
            </a:r>
            <a:r>
              <a:rPr lang="ko-KR" altLang="en-US" b="1">
                <a:solidFill>
                  <a:srgbClr val="FF0000"/>
                </a:solidFill>
              </a:rPr>
              <a:t>개별적인 것들을 논의하기 위한 편리한 기호일 뿐</a:t>
            </a:r>
            <a:r>
              <a:rPr lang="ko-KR" altLang="en-US" b="1"/>
              <a:t>이라고 주장했다</a:t>
            </a:r>
            <a:r>
              <a:rPr lang="en-US" altLang="ko-KR" b="1"/>
              <a:t>. </a:t>
            </a:r>
            <a:r>
              <a:rPr lang="ko-KR" altLang="en-US" b="1"/>
              <a:t>그의 급진적인 주장은 인간은 이성을 통해 확실한 진리를 구할 수 있다는 기존의 주장을 부정하는 것이었다</a:t>
            </a:r>
            <a:r>
              <a:rPr lang="en-US" altLang="ko-KR" b="1"/>
              <a:t>. </a:t>
            </a:r>
            <a:r>
              <a:rPr lang="ko-KR" altLang="en-US" b="1"/>
              <a:t>오캄에게 철학적 사색은 본질적으로 논리학</a:t>
            </a:r>
            <a:r>
              <a:rPr lang="en-US" altLang="ko-KR" b="1"/>
              <a:t>, </a:t>
            </a:r>
            <a:r>
              <a:rPr lang="ko-KR" altLang="en-US" b="1"/>
              <a:t>언어학상의 연습이지 지식을 확신하는 방법은 아니었다</a:t>
            </a:r>
            <a:r>
              <a:rPr lang="en-US" altLang="ko-KR" b="1"/>
              <a:t>. </a:t>
            </a:r>
            <a:r>
              <a:rPr lang="ko-KR" altLang="en-US" b="1"/>
              <a:t>그의 이러한 입장은 </a:t>
            </a:r>
            <a:r>
              <a:rPr lang="ko-KR" altLang="en-US" b="1">
                <a:solidFill>
                  <a:srgbClr val="FF0000"/>
                </a:solidFill>
              </a:rPr>
              <a:t>㉰</a:t>
            </a:r>
            <a:r>
              <a:rPr lang="en-US" altLang="ko-KR" b="1">
                <a:solidFill>
                  <a:srgbClr val="FF0000"/>
                </a:solidFill>
              </a:rPr>
              <a:t>(     )</a:t>
            </a:r>
            <a:r>
              <a:rPr lang="ko-KR" altLang="en-US" b="1">
                <a:solidFill>
                  <a:srgbClr val="FF0000"/>
                </a:solidFill>
              </a:rPr>
              <a:t>의 </a:t>
            </a:r>
            <a:r>
              <a:rPr lang="ko-KR" altLang="en-US" b="1"/>
              <a:t>관찰에 대한 관심의 증가를 가져와 과학 발달의 토대를 마련하였으며</a:t>
            </a:r>
            <a:r>
              <a:rPr lang="en-US" altLang="ko-KR" b="1"/>
              <a:t>, </a:t>
            </a:r>
            <a:r>
              <a:rPr lang="ko-KR" altLang="en-US" b="1"/>
              <a:t>종교개혁가에게도 많은 영향을 미쳤다</a:t>
            </a:r>
            <a:r>
              <a:rPr lang="en-US" altLang="ko-KR" b="1"/>
              <a:t>. (2003  </a:t>
            </a:r>
            <a:r>
              <a:rPr lang="ko-KR" altLang="en-US" b="1"/>
              <a:t>중등 역사</a:t>
            </a:r>
            <a:r>
              <a:rPr lang="en-US" altLang="ko-KR" b="1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다</a:t>
            </a:r>
            <a:r>
              <a:rPr kumimoji="0" lang="en-US" altLang="ko-KR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서술형</a:t>
            </a:r>
            <a:r>
              <a:rPr kumimoji="0" lang="ko-KR" altLang="en-US" sz="2800" b="1" dirty="0" smtClean="0">
                <a:latin typeface="맑은 고딕" pitchFamily="50" charset="-127"/>
                <a:ea typeface="맑은 고딕" pitchFamily="50" charset="-127"/>
                <a:cs typeface="Arial" charset="0"/>
              </a:rPr>
              <a:t> </a:t>
            </a:r>
            <a:endParaRPr kumimoji="0" lang="en-US" altLang="ko-KR" sz="2800" b="1" dirty="0"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41987" name="직사각형 3"/>
          <p:cNvSpPr>
            <a:spLocks noChangeArrowheads="1"/>
          </p:cNvSpPr>
          <p:nvPr/>
        </p:nvSpPr>
        <p:spPr bwMode="auto">
          <a:xfrm>
            <a:off x="468313" y="1052513"/>
            <a:ext cx="7199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ko-KR" altLang="en-US" sz="2000" b="1" dirty="0">
                <a:latin typeface="맑은 고딕" pitchFamily="50" charset="-127"/>
                <a:ea typeface="맑은 고딕" pitchFamily="50" charset="-127"/>
                <a:cs typeface="Arial" charset="0"/>
              </a:rPr>
              <a:t>다음 자료를 읽고 물음에 답하시오</a:t>
            </a:r>
            <a:r>
              <a:rPr kumimoji="0" lang="en-US" altLang="ko-KR" sz="2000" b="1" dirty="0">
                <a:latin typeface="맑은 고딕" pitchFamily="50" charset="-127"/>
                <a:ea typeface="맑은 고딕" pitchFamily="50" charset="-127"/>
                <a:cs typeface="Arial" charset="0"/>
              </a:rPr>
              <a:t>.</a:t>
            </a:r>
            <a:r>
              <a:rPr kumimoji="0" lang="ko-KR" altLang="en-US" sz="2000" b="1" dirty="0">
                <a:latin typeface="맑은 고딕" pitchFamily="50" charset="-127"/>
                <a:ea typeface="맑은 고딕" pitchFamily="50" charset="-127"/>
                <a:cs typeface="Arial" charset="0"/>
              </a:rPr>
              <a:t> </a:t>
            </a:r>
            <a:endParaRPr kumimoji="0" lang="en-US" altLang="ko-KR" sz="2000" b="1" dirty="0"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grpSp>
        <p:nvGrpSpPr>
          <p:cNvPr id="2" name="그룹 66"/>
          <p:cNvGrpSpPr>
            <a:grpSpLocks/>
          </p:cNvGrpSpPr>
          <p:nvPr/>
        </p:nvGrpSpPr>
        <p:grpSpPr bwMode="auto">
          <a:xfrm rot="549607">
            <a:off x="7798612" y="487161"/>
            <a:ext cx="1195228" cy="1982265"/>
            <a:chOff x="3488274" y="4436343"/>
            <a:chExt cx="557349" cy="937112"/>
          </a:xfrm>
          <a:solidFill>
            <a:schemeClr val="accent3"/>
          </a:solidFill>
        </p:grpSpPr>
        <p:sp>
          <p:nvSpPr>
            <p:cNvPr id="23" name="자유형 22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4" name="자유형 23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5" name="자유형 24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6" name="자유형 25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noFill/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grpSp>
        <p:nvGrpSpPr>
          <p:cNvPr id="3" name="그룹 66"/>
          <p:cNvGrpSpPr>
            <a:grpSpLocks/>
          </p:cNvGrpSpPr>
          <p:nvPr/>
        </p:nvGrpSpPr>
        <p:grpSpPr bwMode="auto">
          <a:xfrm rot="20097494">
            <a:off x="7686310" y="1989530"/>
            <a:ext cx="540110" cy="885316"/>
            <a:chOff x="3488274" y="4436343"/>
            <a:chExt cx="557349" cy="937112"/>
          </a:xfrm>
          <a:solidFill>
            <a:srgbClr val="C0C468"/>
          </a:solidFill>
        </p:grpSpPr>
        <p:sp>
          <p:nvSpPr>
            <p:cNvPr id="28" name="자유형 27"/>
            <p:cNvSpPr/>
            <p:nvPr/>
          </p:nvSpPr>
          <p:spPr>
            <a:xfrm rot="3876479">
              <a:off x="3400836" y="4854693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rot="6997059">
              <a:off x="3534467" y="4801061"/>
              <a:ext cx="708206" cy="314106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0" name="자유형 29"/>
            <p:cNvSpPr/>
            <p:nvPr/>
          </p:nvSpPr>
          <p:spPr>
            <a:xfrm rot="5400000">
              <a:off x="3549475" y="4523781"/>
              <a:ext cx="390625" cy="215749"/>
            </a:xfrm>
            <a:custGeom>
              <a:avLst/>
              <a:gdLst>
                <a:gd name="connsiteX0" fmla="*/ 4381500 w 4790209"/>
                <a:gd name="connsiteY0" fmla="*/ 940377 h 2171700"/>
                <a:gd name="connsiteX1" fmla="*/ 4308764 w 4790209"/>
                <a:gd name="connsiteY1" fmla="*/ 794904 h 2171700"/>
                <a:gd name="connsiteX2" fmla="*/ 4007428 w 4790209"/>
                <a:gd name="connsiteY2" fmla="*/ 462395 h 2171700"/>
                <a:gd name="connsiteX3" fmla="*/ 3529446 w 4790209"/>
                <a:gd name="connsiteY3" fmla="*/ 161059 h 2171700"/>
                <a:gd name="connsiteX4" fmla="*/ 2500746 w 4790209"/>
                <a:gd name="connsiteY4" fmla="*/ 5195 h 2171700"/>
                <a:gd name="connsiteX5" fmla="*/ 1440873 w 4790209"/>
                <a:gd name="connsiteY5" fmla="*/ 192232 h 2171700"/>
                <a:gd name="connsiteX6" fmla="*/ 651164 w 4790209"/>
                <a:gd name="connsiteY6" fmla="*/ 535132 h 2171700"/>
                <a:gd name="connsiteX7" fmla="*/ 131619 w 4790209"/>
                <a:gd name="connsiteY7" fmla="*/ 857250 h 2171700"/>
                <a:gd name="connsiteX8" fmla="*/ 58882 w 4790209"/>
                <a:gd name="connsiteY8" fmla="*/ 940377 h 2171700"/>
                <a:gd name="connsiteX9" fmla="*/ 484910 w 4790209"/>
                <a:gd name="connsiteY9" fmla="*/ 1168977 h 2171700"/>
                <a:gd name="connsiteX10" fmla="*/ 1575955 w 4790209"/>
                <a:gd name="connsiteY10" fmla="*/ 1730086 h 2171700"/>
                <a:gd name="connsiteX11" fmla="*/ 2656610 w 4790209"/>
                <a:gd name="connsiteY11" fmla="*/ 2114550 h 2171700"/>
                <a:gd name="connsiteX12" fmla="*/ 3737264 w 4790209"/>
                <a:gd name="connsiteY12" fmla="*/ 2072986 h 2171700"/>
                <a:gd name="connsiteX13" fmla="*/ 4495800 w 4790209"/>
                <a:gd name="connsiteY13" fmla="*/ 1667741 h 2171700"/>
                <a:gd name="connsiteX14" fmla="*/ 4651664 w 4790209"/>
                <a:gd name="connsiteY14" fmla="*/ 1387186 h 2171700"/>
                <a:gd name="connsiteX15" fmla="*/ 4651664 w 4790209"/>
                <a:gd name="connsiteY15" fmla="*/ 1366404 h 2171700"/>
                <a:gd name="connsiteX16" fmla="*/ 3820391 w 4790209"/>
                <a:gd name="connsiteY16" fmla="*/ 1335232 h 2171700"/>
                <a:gd name="connsiteX17" fmla="*/ 3674919 w 4790209"/>
                <a:gd name="connsiteY17" fmla="*/ 1345622 h 2171700"/>
                <a:gd name="connsiteX18" fmla="*/ 3030682 w 4790209"/>
                <a:gd name="connsiteY18" fmla="*/ 1969077 h 2171700"/>
                <a:gd name="connsiteX19" fmla="*/ 2812473 w 4790209"/>
                <a:gd name="connsiteY19" fmla="*/ 2072986 h 2171700"/>
                <a:gd name="connsiteX20" fmla="*/ 3009900 w 4790209"/>
                <a:gd name="connsiteY20" fmla="*/ 1958686 h 2171700"/>
                <a:gd name="connsiteX21" fmla="*/ 3404755 w 4790209"/>
                <a:gd name="connsiteY21" fmla="*/ 1563832 h 2171700"/>
                <a:gd name="connsiteX22" fmla="*/ 3602182 w 4790209"/>
                <a:gd name="connsiteY22" fmla="*/ 1324841 h 2171700"/>
                <a:gd name="connsiteX23" fmla="*/ 3072246 w 4790209"/>
                <a:gd name="connsiteY23" fmla="*/ 1293668 h 2171700"/>
                <a:gd name="connsiteX24" fmla="*/ 2698173 w 4790209"/>
                <a:gd name="connsiteY24" fmla="*/ 1283277 h 2171700"/>
                <a:gd name="connsiteX25" fmla="*/ 2594264 w 4790209"/>
                <a:gd name="connsiteY25" fmla="*/ 1418359 h 2171700"/>
                <a:gd name="connsiteX26" fmla="*/ 2261755 w 4790209"/>
                <a:gd name="connsiteY26" fmla="*/ 1646959 h 2171700"/>
                <a:gd name="connsiteX27" fmla="*/ 1918855 w 4790209"/>
                <a:gd name="connsiteY27" fmla="*/ 1833995 h 2171700"/>
                <a:gd name="connsiteX28" fmla="*/ 1939637 w 4790209"/>
                <a:gd name="connsiteY28" fmla="*/ 1792432 h 2171700"/>
                <a:gd name="connsiteX29" fmla="*/ 2282537 w 4790209"/>
                <a:gd name="connsiteY29" fmla="*/ 1615786 h 2171700"/>
                <a:gd name="connsiteX30" fmla="*/ 2552700 w 4790209"/>
                <a:gd name="connsiteY30" fmla="*/ 1397577 h 2171700"/>
                <a:gd name="connsiteX31" fmla="*/ 2625437 w 4790209"/>
                <a:gd name="connsiteY31" fmla="*/ 1293668 h 2171700"/>
                <a:gd name="connsiteX32" fmla="*/ 2563091 w 4790209"/>
                <a:gd name="connsiteY32" fmla="*/ 1283277 h 2171700"/>
                <a:gd name="connsiteX33" fmla="*/ 2105891 w 4790209"/>
                <a:gd name="connsiteY33" fmla="*/ 1220932 h 2171700"/>
                <a:gd name="connsiteX34" fmla="*/ 1794164 w 4790209"/>
                <a:gd name="connsiteY34" fmla="*/ 1148195 h 2171700"/>
                <a:gd name="connsiteX35" fmla="*/ 1534391 w 4790209"/>
                <a:gd name="connsiteY35" fmla="*/ 1283277 h 2171700"/>
                <a:gd name="connsiteX36" fmla="*/ 1191491 w 4790209"/>
                <a:gd name="connsiteY36" fmla="*/ 1407968 h 2171700"/>
                <a:gd name="connsiteX37" fmla="*/ 1087582 w 4790209"/>
                <a:gd name="connsiteY37" fmla="*/ 1449532 h 2171700"/>
                <a:gd name="connsiteX38" fmla="*/ 1108364 w 4790209"/>
                <a:gd name="connsiteY38" fmla="*/ 1407968 h 2171700"/>
                <a:gd name="connsiteX39" fmla="*/ 1440873 w 4790209"/>
                <a:gd name="connsiteY39" fmla="*/ 1293668 h 2171700"/>
                <a:gd name="connsiteX40" fmla="*/ 1659082 w 4790209"/>
                <a:gd name="connsiteY40" fmla="*/ 1189759 h 2171700"/>
                <a:gd name="connsiteX41" fmla="*/ 1721428 w 4790209"/>
                <a:gd name="connsiteY41" fmla="*/ 1127413 h 2171700"/>
                <a:gd name="connsiteX42" fmla="*/ 1679864 w 4790209"/>
                <a:gd name="connsiteY42" fmla="*/ 1137804 h 2171700"/>
                <a:gd name="connsiteX43" fmla="*/ 1077191 w 4790209"/>
                <a:gd name="connsiteY43" fmla="*/ 1054677 h 2171700"/>
                <a:gd name="connsiteX44" fmla="*/ 588819 w 4790209"/>
                <a:gd name="connsiteY44" fmla="*/ 961159 h 2171700"/>
                <a:gd name="connsiteX45" fmla="*/ 110837 w 4790209"/>
                <a:gd name="connsiteY45" fmla="*/ 940377 h 2171700"/>
                <a:gd name="connsiteX46" fmla="*/ 412173 w 4790209"/>
                <a:gd name="connsiteY46" fmla="*/ 919595 h 2171700"/>
                <a:gd name="connsiteX47" fmla="*/ 1118755 w 4790209"/>
                <a:gd name="connsiteY47" fmla="*/ 1023504 h 2171700"/>
                <a:gd name="connsiteX48" fmla="*/ 1347355 w 4790209"/>
                <a:gd name="connsiteY48" fmla="*/ 1065068 h 2171700"/>
                <a:gd name="connsiteX49" fmla="*/ 1607128 w 4790209"/>
                <a:gd name="connsiteY49" fmla="*/ 1096241 h 2171700"/>
                <a:gd name="connsiteX50" fmla="*/ 1503219 w 4790209"/>
                <a:gd name="connsiteY50" fmla="*/ 888422 h 2171700"/>
                <a:gd name="connsiteX51" fmla="*/ 1274619 w 4790209"/>
                <a:gd name="connsiteY51" fmla="*/ 514350 h 2171700"/>
                <a:gd name="connsiteX52" fmla="*/ 1118755 w 4790209"/>
                <a:gd name="connsiteY52" fmla="*/ 358486 h 2171700"/>
                <a:gd name="connsiteX53" fmla="*/ 1191491 w 4790209"/>
                <a:gd name="connsiteY53" fmla="*/ 389659 h 2171700"/>
                <a:gd name="connsiteX54" fmla="*/ 1461655 w 4790209"/>
                <a:gd name="connsiteY54" fmla="*/ 722168 h 2171700"/>
                <a:gd name="connsiteX55" fmla="*/ 1648691 w 4790209"/>
                <a:gd name="connsiteY55" fmla="*/ 1085850 h 2171700"/>
                <a:gd name="connsiteX56" fmla="*/ 1669473 w 4790209"/>
                <a:gd name="connsiteY56" fmla="*/ 1117022 h 2171700"/>
                <a:gd name="connsiteX57" fmla="*/ 1866900 w 4790209"/>
                <a:gd name="connsiteY57" fmla="*/ 1127413 h 2171700"/>
                <a:gd name="connsiteX58" fmla="*/ 2230582 w 4790209"/>
                <a:gd name="connsiteY58" fmla="*/ 1210541 h 2171700"/>
                <a:gd name="connsiteX59" fmla="*/ 2500746 w 4790209"/>
                <a:gd name="connsiteY59" fmla="*/ 1241713 h 2171700"/>
                <a:gd name="connsiteX60" fmla="*/ 2822864 w 4790209"/>
                <a:gd name="connsiteY60" fmla="*/ 1231322 h 2171700"/>
                <a:gd name="connsiteX61" fmla="*/ 2770910 w 4790209"/>
                <a:gd name="connsiteY61" fmla="*/ 961159 h 2171700"/>
                <a:gd name="connsiteX62" fmla="*/ 2552700 w 4790209"/>
                <a:gd name="connsiteY62" fmla="*/ 431222 h 2171700"/>
                <a:gd name="connsiteX63" fmla="*/ 2324100 w 4790209"/>
                <a:gd name="connsiteY63" fmla="*/ 67541 h 2171700"/>
                <a:gd name="connsiteX64" fmla="*/ 2365664 w 4790209"/>
                <a:gd name="connsiteY64" fmla="*/ 67541 h 2171700"/>
                <a:gd name="connsiteX65" fmla="*/ 2573482 w 4790209"/>
                <a:gd name="connsiteY65" fmla="*/ 400050 h 2171700"/>
                <a:gd name="connsiteX66" fmla="*/ 2822864 w 4790209"/>
                <a:gd name="connsiteY66" fmla="*/ 981941 h 2171700"/>
                <a:gd name="connsiteX67" fmla="*/ 2916382 w 4790209"/>
                <a:gd name="connsiteY67" fmla="*/ 1200150 h 2171700"/>
                <a:gd name="connsiteX68" fmla="*/ 3072246 w 4790209"/>
                <a:gd name="connsiteY68" fmla="*/ 1252104 h 2171700"/>
                <a:gd name="connsiteX69" fmla="*/ 3560619 w 4790209"/>
                <a:gd name="connsiteY69" fmla="*/ 1252104 h 2171700"/>
                <a:gd name="connsiteX70" fmla="*/ 3789219 w 4790209"/>
                <a:gd name="connsiteY70" fmla="*/ 1252104 h 2171700"/>
                <a:gd name="connsiteX71" fmla="*/ 3841173 w 4790209"/>
                <a:gd name="connsiteY71" fmla="*/ 1117022 h 2171700"/>
                <a:gd name="connsiteX72" fmla="*/ 3622964 w 4790209"/>
                <a:gd name="connsiteY72" fmla="*/ 607868 h 2171700"/>
                <a:gd name="connsiteX73" fmla="*/ 3404755 w 4790209"/>
                <a:gd name="connsiteY73" fmla="*/ 223404 h 2171700"/>
                <a:gd name="connsiteX74" fmla="*/ 3467100 w 4790209"/>
                <a:gd name="connsiteY74" fmla="*/ 213013 h 2171700"/>
                <a:gd name="connsiteX75" fmla="*/ 3706091 w 4790209"/>
                <a:gd name="connsiteY75" fmla="*/ 649432 h 2171700"/>
                <a:gd name="connsiteX76" fmla="*/ 3882737 w 4790209"/>
                <a:gd name="connsiteY76" fmla="*/ 1096241 h 2171700"/>
                <a:gd name="connsiteX77" fmla="*/ 3945082 w 4790209"/>
                <a:gd name="connsiteY77" fmla="*/ 1241713 h 2171700"/>
                <a:gd name="connsiteX78" fmla="*/ 4100946 w 4790209"/>
                <a:gd name="connsiteY78" fmla="*/ 1272886 h 2171700"/>
                <a:gd name="connsiteX79" fmla="*/ 4526973 w 4790209"/>
                <a:gd name="connsiteY79" fmla="*/ 1272886 h 2171700"/>
                <a:gd name="connsiteX80" fmla="*/ 4620491 w 4790209"/>
                <a:gd name="connsiteY80" fmla="*/ 1283277 h 2171700"/>
                <a:gd name="connsiteX81" fmla="*/ 4506191 w 4790209"/>
                <a:gd name="connsiteY81" fmla="*/ 1023504 h 2171700"/>
                <a:gd name="connsiteX82" fmla="*/ 4381500 w 4790209"/>
                <a:gd name="connsiteY82" fmla="*/ 940377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790209" h="2171700">
                  <a:moveTo>
                    <a:pt x="4381500" y="940377"/>
                  </a:moveTo>
                  <a:cubicBezTo>
                    <a:pt x="4348596" y="902277"/>
                    <a:pt x="4371109" y="874568"/>
                    <a:pt x="4308764" y="794904"/>
                  </a:cubicBezTo>
                  <a:cubicBezTo>
                    <a:pt x="4246419" y="715240"/>
                    <a:pt x="4137314" y="568036"/>
                    <a:pt x="4007428" y="462395"/>
                  </a:cubicBezTo>
                  <a:cubicBezTo>
                    <a:pt x="3877542" y="356754"/>
                    <a:pt x="3780560" y="237259"/>
                    <a:pt x="3529446" y="161059"/>
                  </a:cubicBezTo>
                  <a:cubicBezTo>
                    <a:pt x="3278332" y="84859"/>
                    <a:pt x="2848841" y="0"/>
                    <a:pt x="2500746" y="5195"/>
                  </a:cubicBezTo>
                  <a:cubicBezTo>
                    <a:pt x="2152651" y="10390"/>
                    <a:pt x="1749137" y="103909"/>
                    <a:pt x="1440873" y="192232"/>
                  </a:cubicBezTo>
                  <a:cubicBezTo>
                    <a:pt x="1132609" y="280555"/>
                    <a:pt x="869373" y="424296"/>
                    <a:pt x="651164" y="535132"/>
                  </a:cubicBezTo>
                  <a:cubicBezTo>
                    <a:pt x="432955" y="645968"/>
                    <a:pt x="230333" y="789709"/>
                    <a:pt x="131619" y="857250"/>
                  </a:cubicBezTo>
                  <a:cubicBezTo>
                    <a:pt x="32905" y="924791"/>
                    <a:pt x="0" y="888422"/>
                    <a:pt x="58882" y="940377"/>
                  </a:cubicBezTo>
                  <a:cubicBezTo>
                    <a:pt x="117764" y="992332"/>
                    <a:pt x="484910" y="1168977"/>
                    <a:pt x="484910" y="1168977"/>
                  </a:cubicBezTo>
                  <a:cubicBezTo>
                    <a:pt x="737756" y="1300595"/>
                    <a:pt x="1214005" y="1572491"/>
                    <a:pt x="1575955" y="1730086"/>
                  </a:cubicBezTo>
                  <a:cubicBezTo>
                    <a:pt x="1937905" y="1887681"/>
                    <a:pt x="2296392" y="2057400"/>
                    <a:pt x="2656610" y="2114550"/>
                  </a:cubicBezTo>
                  <a:cubicBezTo>
                    <a:pt x="3016828" y="2171700"/>
                    <a:pt x="3430732" y="2147454"/>
                    <a:pt x="3737264" y="2072986"/>
                  </a:cubicBezTo>
                  <a:cubicBezTo>
                    <a:pt x="4043796" y="1998518"/>
                    <a:pt x="4343400" y="1782041"/>
                    <a:pt x="4495800" y="1667741"/>
                  </a:cubicBezTo>
                  <a:cubicBezTo>
                    <a:pt x="4648200" y="1553441"/>
                    <a:pt x="4625687" y="1437409"/>
                    <a:pt x="4651664" y="1387186"/>
                  </a:cubicBezTo>
                  <a:cubicBezTo>
                    <a:pt x="4677641" y="1336963"/>
                    <a:pt x="4790209" y="1375063"/>
                    <a:pt x="4651664" y="1366404"/>
                  </a:cubicBezTo>
                  <a:cubicBezTo>
                    <a:pt x="4513119" y="1357745"/>
                    <a:pt x="3983182" y="1338696"/>
                    <a:pt x="3820391" y="1335232"/>
                  </a:cubicBezTo>
                  <a:cubicBezTo>
                    <a:pt x="3657600" y="1331768"/>
                    <a:pt x="3806537" y="1239981"/>
                    <a:pt x="3674919" y="1345622"/>
                  </a:cubicBezTo>
                  <a:cubicBezTo>
                    <a:pt x="3543301" y="1451263"/>
                    <a:pt x="3174423" y="1847850"/>
                    <a:pt x="3030682" y="1969077"/>
                  </a:cubicBezTo>
                  <a:cubicBezTo>
                    <a:pt x="2886941" y="2090304"/>
                    <a:pt x="2815937" y="2074718"/>
                    <a:pt x="2812473" y="2072986"/>
                  </a:cubicBezTo>
                  <a:cubicBezTo>
                    <a:pt x="2809009" y="2071254"/>
                    <a:pt x="2911186" y="2043545"/>
                    <a:pt x="3009900" y="1958686"/>
                  </a:cubicBezTo>
                  <a:cubicBezTo>
                    <a:pt x="3108614" y="1873827"/>
                    <a:pt x="3306041" y="1669473"/>
                    <a:pt x="3404755" y="1563832"/>
                  </a:cubicBezTo>
                  <a:cubicBezTo>
                    <a:pt x="3503469" y="1458191"/>
                    <a:pt x="3657600" y="1369868"/>
                    <a:pt x="3602182" y="1324841"/>
                  </a:cubicBezTo>
                  <a:cubicBezTo>
                    <a:pt x="3546764" y="1279814"/>
                    <a:pt x="3222914" y="1300595"/>
                    <a:pt x="3072246" y="1293668"/>
                  </a:cubicBezTo>
                  <a:cubicBezTo>
                    <a:pt x="2921578" y="1286741"/>
                    <a:pt x="2777837" y="1262495"/>
                    <a:pt x="2698173" y="1283277"/>
                  </a:cubicBezTo>
                  <a:cubicBezTo>
                    <a:pt x="2618509" y="1304059"/>
                    <a:pt x="2667000" y="1357745"/>
                    <a:pt x="2594264" y="1418359"/>
                  </a:cubicBezTo>
                  <a:cubicBezTo>
                    <a:pt x="2521528" y="1478973"/>
                    <a:pt x="2374323" y="1577686"/>
                    <a:pt x="2261755" y="1646959"/>
                  </a:cubicBezTo>
                  <a:cubicBezTo>
                    <a:pt x="2149187" y="1716232"/>
                    <a:pt x="1972541" y="1809750"/>
                    <a:pt x="1918855" y="1833995"/>
                  </a:cubicBezTo>
                  <a:cubicBezTo>
                    <a:pt x="1865169" y="1858240"/>
                    <a:pt x="1879023" y="1828800"/>
                    <a:pt x="1939637" y="1792432"/>
                  </a:cubicBezTo>
                  <a:cubicBezTo>
                    <a:pt x="2000251" y="1756064"/>
                    <a:pt x="2180360" y="1681595"/>
                    <a:pt x="2282537" y="1615786"/>
                  </a:cubicBezTo>
                  <a:cubicBezTo>
                    <a:pt x="2384714" y="1549977"/>
                    <a:pt x="2495550" y="1451263"/>
                    <a:pt x="2552700" y="1397577"/>
                  </a:cubicBezTo>
                  <a:cubicBezTo>
                    <a:pt x="2609850" y="1343891"/>
                    <a:pt x="2623705" y="1312718"/>
                    <a:pt x="2625437" y="1293668"/>
                  </a:cubicBezTo>
                  <a:cubicBezTo>
                    <a:pt x="2627169" y="1274618"/>
                    <a:pt x="2563091" y="1283277"/>
                    <a:pt x="2563091" y="1283277"/>
                  </a:cubicBezTo>
                  <a:cubicBezTo>
                    <a:pt x="2476500" y="1271154"/>
                    <a:pt x="2234045" y="1243446"/>
                    <a:pt x="2105891" y="1220932"/>
                  </a:cubicBezTo>
                  <a:cubicBezTo>
                    <a:pt x="1977737" y="1198418"/>
                    <a:pt x="1889414" y="1137804"/>
                    <a:pt x="1794164" y="1148195"/>
                  </a:cubicBezTo>
                  <a:cubicBezTo>
                    <a:pt x="1698914" y="1158586"/>
                    <a:pt x="1634836" y="1239982"/>
                    <a:pt x="1534391" y="1283277"/>
                  </a:cubicBezTo>
                  <a:cubicBezTo>
                    <a:pt x="1433946" y="1326572"/>
                    <a:pt x="1265959" y="1380259"/>
                    <a:pt x="1191491" y="1407968"/>
                  </a:cubicBezTo>
                  <a:cubicBezTo>
                    <a:pt x="1117023" y="1435677"/>
                    <a:pt x="1101436" y="1449532"/>
                    <a:pt x="1087582" y="1449532"/>
                  </a:cubicBezTo>
                  <a:cubicBezTo>
                    <a:pt x="1073728" y="1449532"/>
                    <a:pt x="1049482" y="1433945"/>
                    <a:pt x="1108364" y="1407968"/>
                  </a:cubicBezTo>
                  <a:cubicBezTo>
                    <a:pt x="1167246" y="1381991"/>
                    <a:pt x="1349087" y="1330036"/>
                    <a:pt x="1440873" y="1293668"/>
                  </a:cubicBezTo>
                  <a:cubicBezTo>
                    <a:pt x="1532659" y="1257300"/>
                    <a:pt x="1612323" y="1217468"/>
                    <a:pt x="1659082" y="1189759"/>
                  </a:cubicBezTo>
                  <a:cubicBezTo>
                    <a:pt x="1705841" y="1162050"/>
                    <a:pt x="1717964" y="1136072"/>
                    <a:pt x="1721428" y="1127413"/>
                  </a:cubicBezTo>
                  <a:cubicBezTo>
                    <a:pt x="1724892" y="1118754"/>
                    <a:pt x="1787237" y="1149927"/>
                    <a:pt x="1679864" y="1137804"/>
                  </a:cubicBezTo>
                  <a:cubicBezTo>
                    <a:pt x="1572491" y="1125681"/>
                    <a:pt x="1259032" y="1084118"/>
                    <a:pt x="1077191" y="1054677"/>
                  </a:cubicBezTo>
                  <a:cubicBezTo>
                    <a:pt x="895350" y="1025236"/>
                    <a:pt x="749878" y="980209"/>
                    <a:pt x="588819" y="961159"/>
                  </a:cubicBezTo>
                  <a:cubicBezTo>
                    <a:pt x="427760" y="942109"/>
                    <a:pt x="140278" y="947304"/>
                    <a:pt x="110837" y="940377"/>
                  </a:cubicBezTo>
                  <a:cubicBezTo>
                    <a:pt x="81396" y="933450"/>
                    <a:pt x="244187" y="905740"/>
                    <a:pt x="412173" y="919595"/>
                  </a:cubicBezTo>
                  <a:cubicBezTo>
                    <a:pt x="580159" y="933450"/>
                    <a:pt x="962891" y="999259"/>
                    <a:pt x="1118755" y="1023504"/>
                  </a:cubicBezTo>
                  <a:cubicBezTo>
                    <a:pt x="1274619" y="1047749"/>
                    <a:pt x="1265960" y="1052945"/>
                    <a:pt x="1347355" y="1065068"/>
                  </a:cubicBezTo>
                  <a:cubicBezTo>
                    <a:pt x="1428750" y="1077191"/>
                    <a:pt x="1581151" y="1125682"/>
                    <a:pt x="1607128" y="1096241"/>
                  </a:cubicBezTo>
                  <a:cubicBezTo>
                    <a:pt x="1633105" y="1066800"/>
                    <a:pt x="1558637" y="985404"/>
                    <a:pt x="1503219" y="888422"/>
                  </a:cubicBezTo>
                  <a:cubicBezTo>
                    <a:pt x="1447801" y="791440"/>
                    <a:pt x="1338696" y="602673"/>
                    <a:pt x="1274619" y="514350"/>
                  </a:cubicBezTo>
                  <a:cubicBezTo>
                    <a:pt x="1210542" y="426027"/>
                    <a:pt x="1132610" y="379268"/>
                    <a:pt x="1118755" y="358486"/>
                  </a:cubicBezTo>
                  <a:cubicBezTo>
                    <a:pt x="1104900" y="337704"/>
                    <a:pt x="1134341" y="329045"/>
                    <a:pt x="1191491" y="389659"/>
                  </a:cubicBezTo>
                  <a:cubicBezTo>
                    <a:pt x="1248641" y="450273"/>
                    <a:pt x="1385455" y="606136"/>
                    <a:pt x="1461655" y="722168"/>
                  </a:cubicBezTo>
                  <a:cubicBezTo>
                    <a:pt x="1537855" y="838200"/>
                    <a:pt x="1614055" y="1020041"/>
                    <a:pt x="1648691" y="1085850"/>
                  </a:cubicBezTo>
                  <a:cubicBezTo>
                    <a:pt x="1683327" y="1151659"/>
                    <a:pt x="1633105" y="1110095"/>
                    <a:pt x="1669473" y="1117022"/>
                  </a:cubicBezTo>
                  <a:cubicBezTo>
                    <a:pt x="1705841" y="1123949"/>
                    <a:pt x="1773382" y="1111827"/>
                    <a:pt x="1866900" y="1127413"/>
                  </a:cubicBezTo>
                  <a:cubicBezTo>
                    <a:pt x="1960418" y="1142999"/>
                    <a:pt x="2124941" y="1191491"/>
                    <a:pt x="2230582" y="1210541"/>
                  </a:cubicBezTo>
                  <a:cubicBezTo>
                    <a:pt x="2336223" y="1229591"/>
                    <a:pt x="2402032" y="1238249"/>
                    <a:pt x="2500746" y="1241713"/>
                  </a:cubicBezTo>
                  <a:cubicBezTo>
                    <a:pt x="2599460" y="1245177"/>
                    <a:pt x="2777837" y="1278081"/>
                    <a:pt x="2822864" y="1231322"/>
                  </a:cubicBezTo>
                  <a:cubicBezTo>
                    <a:pt x="2867891" y="1184563"/>
                    <a:pt x="2815937" y="1094509"/>
                    <a:pt x="2770910" y="961159"/>
                  </a:cubicBezTo>
                  <a:cubicBezTo>
                    <a:pt x="2725883" y="827809"/>
                    <a:pt x="2627168" y="580158"/>
                    <a:pt x="2552700" y="431222"/>
                  </a:cubicBezTo>
                  <a:cubicBezTo>
                    <a:pt x="2478232" y="282286"/>
                    <a:pt x="2355273" y="128154"/>
                    <a:pt x="2324100" y="67541"/>
                  </a:cubicBezTo>
                  <a:cubicBezTo>
                    <a:pt x="2292927" y="6928"/>
                    <a:pt x="2324100" y="12123"/>
                    <a:pt x="2365664" y="67541"/>
                  </a:cubicBezTo>
                  <a:cubicBezTo>
                    <a:pt x="2407228" y="122959"/>
                    <a:pt x="2497282" y="247650"/>
                    <a:pt x="2573482" y="400050"/>
                  </a:cubicBezTo>
                  <a:cubicBezTo>
                    <a:pt x="2649682" y="552450"/>
                    <a:pt x="2822864" y="981941"/>
                    <a:pt x="2822864" y="981941"/>
                  </a:cubicBezTo>
                  <a:cubicBezTo>
                    <a:pt x="2880014" y="1115291"/>
                    <a:pt x="2874818" y="1155123"/>
                    <a:pt x="2916382" y="1200150"/>
                  </a:cubicBezTo>
                  <a:cubicBezTo>
                    <a:pt x="2957946" y="1245177"/>
                    <a:pt x="2964873" y="1243445"/>
                    <a:pt x="3072246" y="1252104"/>
                  </a:cubicBezTo>
                  <a:cubicBezTo>
                    <a:pt x="3179619" y="1260763"/>
                    <a:pt x="3560619" y="1252104"/>
                    <a:pt x="3560619" y="1252104"/>
                  </a:cubicBezTo>
                  <a:cubicBezTo>
                    <a:pt x="3680114" y="1252104"/>
                    <a:pt x="3742460" y="1274618"/>
                    <a:pt x="3789219" y="1252104"/>
                  </a:cubicBezTo>
                  <a:cubicBezTo>
                    <a:pt x="3835978" y="1229590"/>
                    <a:pt x="3868882" y="1224395"/>
                    <a:pt x="3841173" y="1117022"/>
                  </a:cubicBezTo>
                  <a:cubicBezTo>
                    <a:pt x="3813464" y="1009649"/>
                    <a:pt x="3695700" y="756804"/>
                    <a:pt x="3622964" y="607868"/>
                  </a:cubicBezTo>
                  <a:cubicBezTo>
                    <a:pt x="3550228" y="458932"/>
                    <a:pt x="3430732" y="289213"/>
                    <a:pt x="3404755" y="223404"/>
                  </a:cubicBezTo>
                  <a:cubicBezTo>
                    <a:pt x="3378778" y="157595"/>
                    <a:pt x="3416877" y="142008"/>
                    <a:pt x="3467100" y="213013"/>
                  </a:cubicBezTo>
                  <a:cubicBezTo>
                    <a:pt x="3517323" y="284018"/>
                    <a:pt x="3636818" y="502227"/>
                    <a:pt x="3706091" y="649432"/>
                  </a:cubicBezTo>
                  <a:cubicBezTo>
                    <a:pt x="3775364" y="796637"/>
                    <a:pt x="3842905" y="997528"/>
                    <a:pt x="3882737" y="1096241"/>
                  </a:cubicBezTo>
                  <a:cubicBezTo>
                    <a:pt x="3922569" y="1194955"/>
                    <a:pt x="3908714" y="1212272"/>
                    <a:pt x="3945082" y="1241713"/>
                  </a:cubicBezTo>
                  <a:cubicBezTo>
                    <a:pt x="3981450" y="1271154"/>
                    <a:pt x="4003964" y="1267691"/>
                    <a:pt x="4100946" y="1272886"/>
                  </a:cubicBezTo>
                  <a:cubicBezTo>
                    <a:pt x="4197928" y="1278082"/>
                    <a:pt x="4440382" y="1271154"/>
                    <a:pt x="4526973" y="1272886"/>
                  </a:cubicBezTo>
                  <a:cubicBezTo>
                    <a:pt x="4613564" y="1274618"/>
                    <a:pt x="4623955" y="1324841"/>
                    <a:pt x="4620491" y="1283277"/>
                  </a:cubicBezTo>
                  <a:cubicBezTo>
                    <a:pt x="4617027" y="1241713"/>
                    <a:pt x="4544291" y="1087581"/>
                    <a:pt x="4506191" y="1023504"/>
                  </a:cubicBezTo>
                  <a:cubicBezTo>
                    <a:pt x="4468091" y="959427"/>
                    <a:pt x="4414404" y="978477"/>
                    <a:pt x="4381500" y="9403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31" name="자유형 30"/>
            <p:cNvSpPr/>
            <p:nvPr/>
          </p:nvSpPr>
          <p:spPr>
            <a:xfrm>
              <a:off x="3660516" y="4798383"/>
              <a:ext cx="71561" cy="575072"/>
            </a:xfrm>
            <a:custGeom>
              <a:avLst/>
              <a:gdLst>
                <a:gd name="connsiteX0" fmla="*/ 212651 w 212651"/>
                <a:gd name="connsiteY0" fmla="*/ 0 h 818707"/>
                <a:gd name="connsiteX1" fmla="*/ 202018 w 212651"/>
                <a:gd name="connsiteY1" fmla="*/ 212651 h 818707"/>
                <a:gd name="connsiteX2" fmla="*/ 170121 w 212651"/>
                <a:gd name="connsiteY2" fmla="*/ 467832 h 818707"/>
                <a:gd name="connsiteX3" fmla="*/ 85060 w 212651"/>
                <a:gd name="connsiteY3" fmla="*/ 701748 h 818707"/>
                <a:gd name="connsiteX4" fmla="*/ 0 w 212651"/>
                <a:gd name="connsiteY4" fmla="*/ 818707 h 81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51" h="818707">
                  <a:moveTo>
                    <a:pt x="212651" y="0"/>
                  </a:moveTo>
                  <a:cubicBezTo>
                    <a:pt x="210878" y="67339"/>
                    <a:pt x="209106" y="134679"/>
                    <a:pt x="202018" y="212651"/>
                  </a:cubicBezTo>
                  <a:cubicBezTo>
                    <a:pt x="194930" y="290623"/>
                    <a:pt x="189614" y="386316"/>
                    <a:pt x="170121" y="467832"/>
                  </a:cubicBezTo>
                  <a:cubicBezTo>
                    <a:pt x="150628" y="549348"/>
                    <a:pt x="113414" y="643269"/>
                    <a:pt x="85060" y="701748"/>
                  </a:cubicBezTo>
                  <a:cubicBezTo>
                    <a:pt x="56707" y="760227"/>
                    <a:pt x="28353" y="789467"/>
                    <a:pt x="0" y="818707"/>
                  </a:cubicBezTo>
                </a:path>
              </a:pathLst>
            </a:custGeom>
            <a:grpFill/>
            <a:ln w="158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41990" name="직사각형 3"/>
          <p:cNvSpPr>
            <a:spLocks noChangeArrowheads="1"/>
          </p:cNvSpPr>
          <p:nvPr/>
        </p:nvSpPr>
        <p:spPr bwMode="auto">
          <a:xfrm>
            <a:off x="1042988" y="7316788"/>
            <a:ext cx="7472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결합형 </a:t>
            </a:r>
            <a:r>
              <a:rPr kumimoji="0" lang="en-US" altLang="ko-KR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: </a:t>
            </a:r>
            <a:r>
              <a:rPr kumimoji="0" lang="ko-KR" altLang="en-US" sz="20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단어나 구를 제시받고 관련된 개념이나 용어를 기술 함</a:t>
            </a:r>
            <a:endParaRPr kumimoji="0" lang="en-US" altLang="ko-KR" sz="20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41991" name="직사각형 19"/>
          <p:cNvSpPr>
            <a:spLocks noChangeArrowheads="1"/>
          </p:cNvSpPr>
          <p:nvPr/>
        </p:nvSpPr>
        <p:spPr bwMode="auto">
          <a:xfrm>
            <a:off x="468313" y="1773238"/>
            <a:ext cx="8280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altLang="ko-KR" sz="1600" b="1"/>
          </a:p>
        </p:txBody>
      </p:sp>
      <p:sp>
        <p:nvSpPr>
          <p:cNvPr id="22" name="직사각형 21"/>
          <p:cNvSpPr/>
          <p:nvPr/>
        </p:nvSpPr>
        <p:spPr>
          <a:xfrm>
            <a:off x="611188" y="3213100"/>
            <a:ext cx="8281987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en-US" altLang="ko-KR" sz="2000" b="1" spc="300" dirty="0">
              <a:latin typeface="굴림" charset="-127"/>
              <a:ea typeface="굴림" charset="-127"/>
            </a:endParaRPr>
          </a:p>
          <a:p>
            <a:pPr algn="just">
              <a:defRPr/>
            </a:pPr>
            <a:endParaRPr lang="en-US" altLang="ko-KR" sz="2000" b="1" dirty="0">
              <a:latin typeface="굴림" charset="-127"/>
              <a:ea typeface="굴림" charset="-127"/>
            </a:endParaRPr>
          </a:p>
          <a:p>
            <a:pPr algn="just">
              <a:defRPr/>
            </a:pPr>
            <a:endParaRPr lang="en-US" altLang="ko-KR" sz="2000" b="1" dirty="0">
              <a:latin typeface="굴림" charset="-127"/>
              <a:ea typeface="굴림" charset="-127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/>
        </p:nvGraphicFramePr>
        <p:xfrm>
          <a:off x="251520" y="1628800"/>
          <a:ext cx="8712968" cy="2961894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23667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ko-KR" altLang="en-US" sz="1600" dirty="0" err="1">
                          <a:latin typeface="-윤고딕140"/>
                        </a:rPr>
                        <a:t>제시문</a:t>
                      </a:r>
                      <a:r>
                        <a:rPr lang="ko-KR" altLang="en-US" sz="1600" dirty="0">
                          <a:latin typeface="-윤고딕140"/>
                        </a:rPr>
                        <a:t> </a:t>
                      </a:r>
                      <a:endParaRPr lang="ko-KR" altLang="en-US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ko-KR" altLang="en-US" sz="1600" dirty="0">
                          <a:latin typeface="산돌고딕 L"/>
                        </a:rPr>
                        <a:t>도덕성의 원천에 기초하여 도덕교육의 처방전은 크게 두 가지로 범주화가 가능하다</a:t>
                      </a:r>
                      <a:r>
                        <a:rPr lang="en-US" altLang="ko-KR" sz="1600" dirty="0">
                          <a:latin typeface="산돌고딕 L"/>
                        </a:rPr>
                        <a:t>. </a:t>
                      </a:r>
                      <a:r>
                        <a:rPr lang="ko-KR" altLang="en-US" sz="1600" dirty="0">
                          <a:latin typeface="산돌고딕 L"/>
                        </a:rPr>
                        <a:t>하나는 행위의 표준을 미리 정해 놓고 가는 절대의 길이요</a:t>
                      </a:r>
                      <a:r>
                        <a:rPr lang="en-US" altLang="ko-KR" sz="1600" dirty="0">
                          <a:latin typeface="산돌고딕 L"/>
                        </a:rPr>
                        <a:t>, </a:t>
                      </a:r>
                      <a:r>
                        <a:rPr lang="en-US" altLang="ko-KR" sz="1600" u="sng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(</a:t>
                      </a:r>
                      <a:r>
                        <a:rPr lang="ko-KR" altLang="en-US" sz="1600" u="sng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가</a:t>
                      </a:r>
                      <a:r>
                        <a:rPr lang="en-US" altLang="ko-KR" sz="1600" u="sng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) </a:t>
                      </a:r>
                      <a:r>
                        <a:rPr lang="ko-KR" altLang="en-US" sz="16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다른 하나는 행위의 표준을 잠정적으로 열어 놓고 가는 사색과 대화의 길이다</a:t>
                      </a:r>
                      <a:r>
                        <a:rPr lang="en-US" altLang="ko-KR" sz="16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. </a:t>
                      </a:r>
                      <a:endParaRPr lang="ko-KR" altLang="en-US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1600" dirty="0">
                          <a:ea typeface="산돌고딕 L"/>
                        </a:rPr>
                        <a:t>.......(</a:t>
                      </a:r>
                      <a:r>
                        <a:rPr lang="ko-KR" altLang="en-US" sz="1600" dirty="0">
                          <a:ea typeface="산돌고딕 L"/>
                        </a:rPr>
                        <a:t>중략</a:t>
                      </a:r>
                      <a:r>
                        <a:rPr lang="en-US" altLang="ko-KR" sz="1600" dirty="0">
                          <a:ea typeface="산돌고딕 L"/>
                        </a:rPr>
                        <a:t>).......</a:t>
                      </a:r>
                      <a:endParaRPr lang="ko-KR" altLang="en-US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ko-KR" altLang="en-US" sz="1600" dirty="0">
                          <a:latin typeface="산돌고딕 L"/>
                        </a:rPr>
                        <a:t>좋은 도덕수업은 도덕 본질에 충실하되</a:t>
                      </a:r>
                      <a:r>
                        <a:rPr lang="en-US" altLang="ko-KR" sz="1600" dirty="0">
                          <a:latin typeface="산돌고딕 L"/>
                        </a:rPr>
                        <a:t>, </a:t>
                      </a:r>
                      <a:r>
                        <a:rPr lang="ko-KR" altLang="en-US" sz="1600" dirty="0">
                          <a:latin typeface="산돌고딕 L"/>
                        </a:rPr>
                        <a:t>창의적이고 미적이며 도덕적 의지의 상상력을 자극시켜야 한다</a:t>
                      </a:r>
                      <a:r>
                        <a:rPr lang="en-US" altLang="ko-KR" sz="1600" dirty="0">
                          <a:latin typeface="산돌고딕 L"/>
                        </a:rPr>
                        <a:t>. </a:t>
                      </a:r>
                      <a:r>
                        <a:rPr lang="en-US" altLang="ko-KR" sz="1600" u="sng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(</a:t>
                      </a:r>
                      <a:r>
                        <a:rPr lang="ko-KR" altLang="en-US" sz="1600" u="sng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나</a:t>
                      </a:r>
                      <a:r>
                        <a:rPr lang="en-US" altLang="ko-KR" sz="1600" u="sng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) </a:t>
                      </a:r>
                      <a:r>
                        <a:rPr lang="ko-KR" altLang="en-US" sz="16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도덕수업은 사실명제에서 규범명제 사이의 좁은 이랑에 넓고 깊은 내적 상상력을 끄집어 내는 일이다</a:t>
                      </a:r>
                      <a:r>
                        <a:rPr lang="en-US" altLang="ko-KR" sz="16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산돌고딕 M"/>
                          <a:ea typeface="산돌고딕 M"/>
                        </a:rPr>
                        <a:t>. </a:t>
                      </a:r>
                      <a:endParaRPr lang="ko-KR" altLang="en-US" sz="1600" dirty="0"/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467544" y="486916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latinLnBrk="0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kumimoji="1" lang="en-US" altLang="ko-KR" dirty="0" smtClean="0">
                <a:latin typeface="굴림" pitchFamily="50" charset="-127"/>
                <a:ea typeface="Yoon가변 윤고딕 125_TT"/>
              </a:rPr>
              <a:t>(</a:t>
            </a:r>
            <a:r>
              <a:rPr kumimoji="1" lang="ko-KR" altLang="en-US" dirty="0" smtClean="0">
                <a:latin typeface="굴림" pitchFamily="50" charset="-127"/>
                <a:ea typeface="Yoon가변 윤고딕 125_TT"/>
              </a:rPr>
              <a:t>가</a:t>
            </a:r>
            <a:r>
              <a:rPr kumimoji="1" lang="en-US" altLang="ko-KR" dirty="0" smtClean="0">
                <a:latin typeface="굴림" pitchFamily="50" charset="-127"/>
                <a:ea typeface="Yoon가변 윤고딕 125_TT"/>
              </a:rPr>
              <a:t>)</a:t>
            </a:r>
            <a:r>
              <a:rPr kumimoji="1" lang="ko-KR" altLang="en-US" dirty="0" smtClean="0">
                <a:latin typeface="굴림" pitchFamily="50" charset="-127"/>
                <a:ea typeface="Yoon가변 윤고딕 125_TT"/>
              </a:rPr>
              <a:t>와 같은 도덕수업의 방법을 전개하기 위한 </a:t>
            </a:r>
            <a:r>
              <a:rPr kumimoji="1" lang="en-US" altLang="ko-KR" dirty="0" smtClean="0">
                <a:latin typeface="굴림" pitchFamily="50" charset="-127"/>
                <a:ea typeface="Yoon가변 윤고딕 125_TT"/>
              </a:rPr>
              <a:t>&lt;</a:t>
            </a:r>
            <a:r>
              <a:rPr kumimoji="1" lang="ko-KR" altLang="en-US" dirty="0" smtClean="0">
                <a:latin typeface="굴림" pitchFamily="50" charset="-127"/>
                <a:ea typeface="Yoon가변 윤고딕 125_TT"/>
              </a:rPr>
              <a:t>청소년 도덕철학하기</a:t>
            </a:r>
            <a:r>
              <a:rPr kumimoji="1" lang="en-US" altLang="ko-KR" dirty="0" smtClean="0">
                <a:latin typeface="굴림" pitchFamily="50" charset="-127"/>
                <a:ea typeface="Yoon가변 윤고딕 125_TT"/>
              </a:rPr>
              <a:t>&gt; </a:t>
            </a:r>
            <a:r>
              <a:rPr kumimoji="1" lang="ko-KR" altLang="en-US" dirty="0" smtClean="0">
                <a:latin typeface="굴림" pitchFamily="50" charset="-127"/>
                <a:ea typeface="Yoon가변 윤고딕 125_TT"/>
              </a:rPr>
              <a:t>수업의 모형을 구체적으로 설명하시오</a:t>
            </a:r>
            <a:r>
              <a:rPr kumimoji="1" lang="en-US" altLang="ko-KR" dirty="0" smtClean="0">
                <a:latin typeface="굴림" pitchFamily="50" charset="-127"/>
                <a:ea typeface="Yoon가변 윤고딕 125_TT"/>
              </a:rPr>
              <a:t>. </a:t>
            </a:r>
            <a:endParaRPr kumimoji="1"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Yoon가변 윤고딕 125_TT"/>
              </a:rPr>
              <a:t>2) (</a:t>
            </a:r>
            <a:r>
              <a:rPr kumimoji="1" lang="ko-KR" altLang="en-US" dirty="0" smtClean="0">
                <a:latin typeface="굴림" pitchFamily="50" charset="-127"/>
                <a:ea typeface="Yoon가변 윤고딕 125_TT"/>
              </a:rPr>
              <a:t>나</a:t>
            </a:r>
            <a:r>
              <a:rPr kumimoji="1" lang="en-US" altLang="ko-KR" dirty="0" smtClean="0">
                <a:latin typeface="굴림" pitchFamily="50" charset="-127"/>
                <a:ea typeface="Yoon가변 윤고딕 125_TT"/>
              </a:rPr>
              <a:t>)</a:t>
            </a:r>
            <a:r>
              <a:rPr kumimoji="1" lang="ko-KR" altLang="en-US" dirty="0" smtClean="0">
                <a:latin typeface="굴림" pitchFamily="50" charset="-127"/>
                <a:ea typeface="Yoon가변 윤고딕 125_TT"/>
              </a:rPr>
              <a:t>와 같은 방법을 전개하기 위한 구체적인 방법을 제시문을 활용하여       </a:t>
            </a:r>
            <a:endParaRPr kumimoji="1" lang="en-US" altLang="ko-KR" dirty="0" smtClean="0">
              <a:latin typeface="굴림" pitchFamily="50" charset="-127"/>
              <a:ea typeface="Yoon가변 윤고딕 125_TT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Yoon가변 윤고딕 125_TT"/>
              </a:rPr>
              <a:t>   </a:t>
            </a:r>
            <a:r>
              <a:rPr kumimoji="1" lang="ko-KR" altLang="en-US" dirty="0" smtClean="0">
                <a:latin typeface="굴림" pitchFamily="50" charset="-127"/>
                <a:ea typeface="Yoon가변 윤고딕 125_TT"/>
              </a:rPr>
              <a:t>설명하시오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라</a:t>
            </a:r>
            <a:r>
              <a:rPr kumimoji="0" lang="en-US" altLang="ko-KR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28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논술형 </a:t>
            </a:r>
            <a:r>
              <a:rPr kumimoji="0" lang="en-US" altLang="ko-K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제한반응</a:t>
            </a:r>
            <a:r>
              <a:rPr kumimoji="0" lang="en-US" altLang="ko-K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pic>
        <p:nvPicPr>
          <p:cNvPr id="43011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89138"/>
            <a:ext cx="338455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844675"/>
            <a:ext cx="33845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직사각형 3"/>
          <p:cNvSpPr>
            <a:spLocks noChangeArrowheads="1"/>
          </p:cNvSpPr>
          <p:nvPr/>
        </p:nvSpPr>
        <p:spPr bwMode="auto">
          <a:xfrm>
            <a:off x="468313" y="1052513"/>
            <a:ext cx="8135937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ko-KR" altLang="en-US" sz="2000" b="1">
                <a:latin typeface="맑은 고딕" pitchFamily="50" charset="-127"/>
                <a:ea typeface="맑은 고딕" pitchFamily="50" charset="-127"/>
                <a:cs typeface="Arial" charset="0"/>
              </a:rPr>
              <a:t>다음 지도는 중앙아시아 아랄해와 주변 지역의 변화를 나타낸 것이다</a:t>
            </a:r>
            <a:r>
              <a:rPr kumimoji="0" lang="en-US" altLang="ko-KR" sz="2000" b="1">
                <a:latin typeface="맑은 고딕" pitchFamily="50" charset="-127"/>
                <a:ea typeface="맑은 고딕" pitchFamily="50" charset="-127"/>
                <a:cs typeface="Arial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kumimoji="0" lang="en-US" altLang="ko-KR" sz="24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           </a:t>
            </a:r>
            <a:r>
              <a:rPr kumimoji="0" lang="en-US" altLang="ko-KR" sz="16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1960</a:t>
            </a:r>
            <a:r>
              <a:rPr kumimoji="0" lang="ko-KR" altLang="en-US" sz="16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년대                                                 </a:t>
            </a:r>
            <a:r>
              <a:rPr kumimoji="0" lang="en-US" altLang="ko-KR" sz="16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2000</a:t>
            </a:r>
            <a:r>
              <a:rPr kumimoji="0" lang="ko-KR" altLang="en-US" sz="16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년대</a:t>
            </a:r>
            <a:endParaRPr kumimoji="0" lang="en-US" altLang="ko-KR" sz="1600" b="1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67" name="오른쪽 화살표 66"/>
          <p:cNvSpPr/>
          <p:nvPr/>
        </p:nvSpPr>
        <p:spPr>
          <a:xfrm>
            <a:off x="4140200" y="2492375"/>
            <a:ext cx="360363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3015" name="직사각형 3"/>
          <p:cNvSpPr>
            <a:spLocks noChangeArrowheads="1"/>
          </p:cNvSpPr>
          <p:nvPr/>
        </p:nvSpPr>
        <p:spPr bwMode="auto">
          <a:xfrm>
            <a:off x="539750" y="4437063"/>
            <a:ext cx="8353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(1) </a:t>
            </a: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아랄해의 면적이 감소한 이유를 들고</a:t>
            </a: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, (2) </a:t>
            </a: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아랄해의 면적이 감소하면서 주변에 어떤 환경 문제를 일으키고 있는지 쓰시오</a:t>
            </a: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(3</a:t>
            </a: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점</a:t>
            </a: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) ( 2002 </a:t>
            </a:r>
            <a:r>
              <a:rPr kumimoji="0" lang="ko-KR" altLang="en-US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중등 지리</a:t>
            </a: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)</a:t>
            </a:r>
          </a:p>
        </p:txBody>
      </p:sp>
      <p:sp>
        <p:nvSpPr>
          <p:cNvPr id="43016" name="직사각형 3"/>
          <p:cNvSpPr>
            <a:spLocks noChangeArrowheads="1"/>
          </p:cNvSpPr>
          <p:nvPr/>
        </p:nvSpPr>
        <p:spPr bwMode="auto">
          <a:xfrm>
            <a:off x="539750" y="5229225"/>
            <a:ext cx="835342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AutoNum type="arabicParenBoth"/>
            </a:pP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____________________________________________________________</a:t>
            </a:r>
          </a:p>
          <a:p>
            <a:pPr marL="342900" indent="-342900">
              <a:spcBef>
                <a:spcPct val="20000"/>
              </a:spcBef>
            </a:pP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   ____________________________________________________________</a:t>
            </a:r>
          </a:p>
          <a:p>
            <a:pPr marL="342900" indent="-342900">
              <a:spcBef>
                <a:spcPct val="20000"/>
              </a:spcBef>
            </a:pP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(2) ____________________________________________________________</a:t>
            </a:r>
          </a:p>
          <a:p>
            <a:pPr marL="342900" indent="-342900">
              <a:spcBef>
                <a:spcPct val="20000"/>
              </a:spcBef>
            </a:pPr>
            <a:r>
              <a:rPr kumimoji="0" lang="en-US" altLang="ko-KR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   _____________________________________________________________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pic>
        <p:nvPicPr>
          <p:cNvPr id="6" name="Picture 3" descr="C:\Users\Ha\Desktop\PPT만든거\Untitled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40568" y="1340768"/>
            <a:ext cx="4644008" cy="3816424"/>
          </a:xfrm>
          <a:prstGeom prst="rect">
            <a:avLst/>
          </a:prstGeom>
          <a:noFill/>
        </p:spPr>
      </p:pic>
      <p:grpSp>
        <p:nvGrpSpPr>
          <p:cNvPr id="37" name="그룹 36"/>
          <p:cNvGrpSpPr/>
          <p:nvPr/>
        </p:nvGrpSpPr>
        <p:grpSpPr>
          <a:xfrm>
            <a:off x="3000364" y="990418"/>
            <a:ext cx="6084168" cy="5367540"/>
            <a:chOff x="3059832" y="836712"/>
            <a:chExt cx="6084168" cy="5367540"/>
          </a:xfrm>
        </p:grpSpPr>
        <p:grpSp>
          <p:nvGrpSpPr>
            <p:cNvPr id="29" name="그룹 28"/>
            <p:cNvGrpSpPr/>
            <p:nvPr/>
          </p:nvGrpSpPr>
          <p:grpSpPr>
            <a:xfrm>
              <a:off x="3059832" y="836712"/>
              <a:ext cx="5832648" cy="864096"/>
              <a:chOff x="3059832" y="836712"/>
              <a:chExt cx="5832648" cy="864096"/>
            </a:xfrm>
          </p:grpSpPr>
          <p:grpSp>
            <p:nvGrpSpPr>
              <p:cNvPr id="36" name="그룹 35"/>
              <p:cNvGrpSpPr/>
              <p:nvPr/>
            </p:nvGrpSpPr>
            <p:grpSpPr>
              <a:xfrm>
                <a:off x="3059832" y="836712"/>
                <a:ext cx="5832648" cy="864096"/>
                <a:chOff x="2987824" y="620688"/>
                <a:chExt cx="5322291" cy="864096"/>
              </a:xfrm>
            </p:grpSpPr>
            <p:sp>
              <p:nvSpPr>
                <p:cNvPr id="15" name="AutoShape 4070"/>
                <p:cNvSpPr>
                  <a:spLocks noChangeArrowheads="1"/>
                </p:cNvSpPr>
                <p:nvPr/>
              </p:nvSpPr>
              <p:spPr bwMode="auto">
                <a:xfrm>
                  <a:off x="3851920" y="620688"/>
                  <a:ext cx="4458195" cy="864096"/>
                </a:xfrm>
                <a:prstGeom prst="roundRect">
                  <a:avLst>
                    <a:gd name="adj" fmla="val 12032"/>
                  </a:avLst>
                </a:prstGeom>
                <a:gradFill rotWithShape="1"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gamma/>
                        <a:tint val="0"/>
                        <a:invGamma/>
                        <a:alpha val="50000"/>
                      </a:srgbClr>
                    </a:gs>
                  </a:gsLst>
                  <a:lin ang="5400000" scaled="1"/>
                </a:gradFill>
                <a:ln w="19050" cap="rnd" algn="ctr">
                  <a:noFill/>
                  <a:prstDash val="sysDot"/>
                  <a:round/>
                  <a:headEnd/>
                  <a:tailEnd/>
                </a:ln>
                <a:effectLst>
                  <a:outerShdw blurRad="57785" dist="33020" dir="318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rightRoom" dir="t">
                    <a:rot lat="0" lon="0" rev="600000"/>
                  </a:lightRig>
                </a:scene3d>
                <a:sp3d prstMaterial="metal">
                  <a:bevelT w="38100" h="57150" prst="angle"/>
                </a:sp3d>
              </p:spPr>
              <p:txBody>
                <a:bodyPr wrap="none" anchor="ctr">
                  <a:scene3d>
                    <a:camera prst="perspectiveFront"/>
                    <a:lightRig rig="threePt" dir="t"/>
                  </a:scene3d>
                </a:bodyPr>
                <a:lstStyle/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   객관식 시험 폐지하여 시험체제 간소화</a:t>
                  </a:r>
                  <a:endParaRPr lang="ko-KR" altLang="en-US" sz="2000" dirty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grpSp>
              <p:nvGrpSpPr>
                <p:cNvPr id="35" name="그룹 34"/>
                <p:cNvGrpSpPr/>
                <p:nvPr/>
              </p:nvGrpSpPr>
              <p:grpSpPr>
                <a:xfrm>
                  <a:off x="2987824" y="620688"/>
                  <a:ext cx="1080120" cy="864096"/>
                  <a:chOff x="467544" y="404664"/>
                  <a:chExt cx="1080120" cy="864096"/>
                </a:xfrm>
              </p:grpSpPr>
              <p:sp>
                <p:nvSpPr>
                  <p:cNvPr id="33" name="타원 32"/>
                  <p:cNvSpPr/>
                  <p:nvPr/>
                </p:nvSpPr>
                <p:spPr>
                  <a:xfrm>
                    <a:off x="683568" y="404664"/>
                    <a:ext cx="864096" cy="86409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92D050">
                          <a:shade val="30000"/>
                          <a:satMod val="115000"/>
                        </a:srgbClr>
                      </a:gs>
                      <a:gs pos="50000">
                        <a:srgbClr val="92D050">
                          <a:shade val="67500"/>
                          <a:satMod val="115000"/>
                        </a:srgbClr>
                      </a:gs>
                      <a:gs pos="100000">
                        <a:srgbClr val="92D050">
                          <a:shade val="100000"/>
                          <a:satMod val="115000"/>
                        </a:srgbClr>
                      </a:gs>
                    </a:gsLst>
                    <a:lin ang="189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ko-KR" sz="4000" dirty="0" smtClean="0"/>
                      <a:t> </a:t>
                    </a:r>
                    <a:endParaRPr lang="ko-KR" altLang="en-US" sz="4000" dirty="0"/>
                  </a:p>
                </p:txBody>
              </p:sp>
              <p:pic>
                <p:nvPicPr>
                  <p:cNvPr id="34" name="그림 33" descr="그림2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467544" y="476672"/>
                    <a:ext cx="644391" cy="362087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66" name="TextBox 65"/>
              <p:cNvSpPr txBox="1"/>
              <p:nvPr/>
            </p:nvSpPr>
            <p:spPr>
              <a:xfrm>
                <a:off x="3635896" y="908720"/>
                <a:ext cx="466794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3800" b="1" dirty="0" smtClean="0">
                    <a:solidFill>
                      <a:schemeClr val="bg1"/>
                    </a:solidFill>
                  </a:rPr>
                  <a:t>1</a:t>
                </a:r>
                <a:endParaRPr lang="ko-KR" altLang="en-US" sz="38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그룹 29"/>
            <p:cNvGrpSpPr/>
            <p:nvPr/>
          </p:nvGrpSpPr>
          <p:grpSpPr>
            <a:xfrm>
              <a:off x="4067944" y="2132856"/>
              <a:ext cx="4824536" cy="864096"/>
              <a:chOff x="4067944" y="2132856"/>
              <a:chExt cx="4824536" cy="864096"/>
            </a:xfrm>
          </p:grpSpPr>
          <p:grpSp>
            <p:nvGrpSpPr>
              <p:cNvPr id="40" name="그룹 39"/>
              <p:cNvGrpSpPr/>
              <p:nvPr/>
            </p:nvGrpSpPr>
            <p:grpSpPr>
              <a:xfrm>
                <a:off x="4067944" y="2132856"/>
                <a:ext cx="4824536" cy="864096"/>
                <a:chOff x="2987824" y="620688"/>
                <a:chExt cx="5104220" cy="864096"/>
              </a:xfrm>
            </p:grpSpPr>
            <p:sp>
              <p:nvSpPr>
                <p:cNvPr id="41" name="AutoShape 4070"/>
                <p:cNvSpPr>
                  <a:spLocks noChangeArrowheads="1"/>
                </p:cNvSpPr>
                <p:nvPr/>
              </p:nvSpPr>
              <p:spPr bwMode="auto">
                <a:xfrm>
                  <a:off x="3851920" y="620688"/>
                  <a:ext cx="4240124" cy="864096"/>
                </a:xfrm>
                <a:prstGeom prst="roundRect">
                  <a:avLst>
                    <a:gd name="adj" fmla="val 12032"/>
                  </a:avLst>
                </a:prstGeom>
                <a:gradFill rotWithShape="1"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gamma/>
                        <a:tint val="0"/>
                        <a:invGamma/>
                        <a:alpha val="50000"/>
                      </a:srgbClr>
                    </a:gs>
                  </a:gsLst>
                  <a:lin ang="5400000" scaled="1"/>
                </a:gradFill>
                <a:ln w="19050" cap="rnd" algn="ctr">
                  <a:noFill/>
                  <a:prstDash val="sysDot"/>
                  <a:round/>
                  <a:headEnd/>
                  <a:tailEnd/>
                </a:ln>
                <a:effectLst>
                  <a:outerShdw blurRad="57785" dist="33020" dir="318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rightRoom" dir="t">
                    <a:rot lat="0" lon="0" rev="600000"/>
                  </a:lightRig>
                </a:scene3d>
                <a:sp3d prstMaterial="metal">
                  <a:bevelT w="38100" h="57150" prst="angle"/>
                </a:sp3d>
              </p:spPr>
              <p:txBody>
                <a:bodyPr wrap="none" anchor="ctr">
                  <a:scene3d>
                    <a:camera prst="perspectiveFront"/>
                    <a:lightRig rig="threePt" dir="t"/>
                  </a:scene3d>
                </a:bodyPr>
                <a:lstStyle/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   기존의 </a:t>
                  </a:r>
                  <a:r>
                    <a:rPr lang="en-US" altLang="ko-KR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3</a:t>
                  </a:r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단계 전형을 </a:t>
                  </a:r>
                  <a:r>
                    <a:rPr lang="en-US" altLang="ko-KR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2</a:t>
                  </a:r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단계로 축소</a:t>
                  </a:r>
                  <a:endParaRPr lang="ko-KR" altLang="en-US" sz="2000" dirty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grpSp>
              <p:nvGrpSpPr>
                <p:cNvPr id="42" name="그룹 34"/>
                <p:cNvGrpSpPr/>
                <p:nvPr/>
              </p:nvGrpSpPr>
              <p:grpSpPr>
                <a:xfrm>
                  <a:off x="2987824" y="620688"/>
                  <a:ext cx="1142735" cy="864096"/>
                  <a:chOff x="467544" y="404664"/>
                  <a:chExt cx="1142735" cy="864096"/>
                </a:xfrm>
              </p:grpSpPr>
              <p:sp>
                <p:nvSpPr>
                  <p:cNvPr id="43" name="타원 42"/>
                  <p:cNvSpPr/>
                  <p:nvPr/>
                </p:nvSpPr>
                <p:spPr>
                  <a:xfrm>
                    <a:off x="683567" y="404664"/>
                    <a:ext cx="926712" cy="86409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92D050">
                          <a:shade val="30000"/>
                          <a:satMod val="115000"/>
                        </a:srgbClr>
                      </a:gs>
                      <a:gs pos="50000">
                        <a:srgbClr val="92D050">
                          <a:shade val="67500"/>
                          <a:satMod val="115000"/>
                        </a:srgbClr>
                      </a:gs>
                      <a:gs pos="100000">
                        <a:srgbClr val="92D050">
                          <a:shade val="100000"/>
                          <a:satMod val="115000"/>
                        </a:srgbClr>
                      </a:gs>
                    </a:gsLst>
                    <a:lin ang="189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4000" dirty="0"/>
                  </a:p>
                </p:txBody>
              </p:sp>
              <p:pic>
                <p:nvPicPr>
                  <p:cNvPr id="44" name="그림 43" descr="그림2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467544" y="476672"/>
                    <a:ext cx="644391" cy="362087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67" name="TextBox 66"/>
              <p:cNvSpPr txBox="1"/>
              <p:nvPr/>
            </p:nvSpPr>
            <p:spPr>
              <a:xfrm>
                <a:off x="4572000" y="2204864"/>
                <a:ext cx="466794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3800" b="1" dirty="0" smtClean="0">
                    <a:solidFill>
                      <a:schemeClr val="bg1"/>
                    </a:solidFill>
                  </a:rPr>
                  <a:t>2</a:t>
                </a:r>
                <a:endParaRPr lang="ko-KR" altLang="en-US" sz="38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" name="그룹 30"/>
            <p:cNvGrpSpPr/>
            <p:nvPr/>
          </p:nvGrpSpPr>
          <p:grpSpPr>
            <a:xfrm>
              <a:off x="4139952" y="3500438"/>
              <a:ext cx="5004048" cy="864666"/>
              <a:chOff x="4139952" y="3500438"/>
              <a:chExt cx="5004048" cy="864666"/>
            </a:xfrm>
          </p:grpSpPr>
          <p:grpSp>
            <p:nvGrpSpPr>
              <p:cNvPr id="45" name="그룹 44"/>
              <p:cNvGrpSpPr/>
              <p:nvPr/>
            </p:nvGrpSpPr>
            <p:grpSpPr>
              <a:xfrm>
                <a:off x="4139952" y="3500438"/>
                <a:ext cx="5004048" cy="864666"/>
                <a:chOff x="2987824" y="620118"/>
                <a:chExt cx="5004048" cy="864666"/>
              </a:xfrm>
            </p:grpSpPr>
            <p:sp>
              <p:nvSpPr>
                <p:cNvPr id="46" name="AutoShape 4070"/>
                <p:cNvSpPr>
                  <a:spLocks noChangeArrowheads="1"/>
                </p:cNvSpPr>
                <p:nvPr/>
              </p:nvSpPr>
              <p:spPr bwMode="auto">
                <a:xfrm>
                  <a:off x="4103440" y="620118"/>
                  <a:ext cx="3888432" cy="864096"/>
                </a:xfrm>
                <a:prstGeom prst="roundRect">
                  <a:avLst>
                    <a:gd name="adj" fmla="val 12032"/>
                  </a:avLst>
                </a:prstGeom>
                <a:gradFill rotWithShape="1"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gamma/>
                        <a:tint val="0"/>
                        <a:invGamma/>
                        <a:alpha val="50000"/>
                      </a:srgbClr>
                    </a:gs>
                  </a:gsLst>
                  <a:lin ang="5400000" scaled="1"/>
                </a:gradFill>
                <a:ln w="19050" cap="rnd" algn="ctr">
                  <a:noFill/>
                  <a:prstDash val="sysDot"/>
                  <a:round/>
                  <a:headEnd/>
                  <a:tailEnd/>
                </a:ln>
                <a:effectLst>
                  <a:outerShdw blurRad="57785" dist="33020" dir="318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rightRoom" dir="t">
                    <a:rot lat="0" lon="0" rev="600000"/>
                  </a:lightRig>
                </a:scene3d>
                <a:sp3d prstMaterial="metal">
                  <a:bevelT w="38100" h="57150" prst="angle"/>
                </a:sp3d>
              </p:spPr>
              <p:txBody>
                <a:bodyPr wrap="none" anchor="ctr">
                  <a:scene3d>
                    <a:camera prst="perspectiveFront"/>
                    <a:lightRig rig="threePt" dir="t"/>
                  </a:scene3d>
                </a:bodyPr>
                <a:lstStyle/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교육한 논술을 신설하고 </a:t>
                  </a:r>
                  <a:endPara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논술형 전공과목도 서답형으로</a:t>
                  </a:r>
                  <a:endPara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출제방식 개선</a:t>
                  </a:r>
                  <a:endParaRPr lang="ko-KR" altLang="en-US" dirty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grpSp>
              <p:nvGrpSpPr>
                <p:cNvPr id="47" name="그룹 34"/>
                <p:cNvGrpSpPr/>
                <p:nvPr/>
              </p:nvGrpSpPr>
              <p:grpSpPr>
                <a:xfrm>
                  <a:off x="2987824" y="620688"/>
                  <a:ext cx="1152128" cy="864096"/>
                  <a:chOff x="467544" y="404664"/>
                  <a:chExt cx="1152128" cy="864096"/>
                </a:xfrm>
              </p:grpSpPr>
              <p:sp>
                <p:nvSpPr>
                  <p:cNvPr id="48" name="타원 47"/>
                  <p:cNvSpPr/>
                  <p:nvPr/>
                </p:nvSpPr>
                <p:spPr>
                  <a:xfrm>
                    <a:off x="683568" y="404664"/>
                    <a:ext cx="936104" cy="86409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92D050">
                          <a:shade val="30000"/>
                          <a:satMod val="115000"/>
                        </a:srgbClr>
                      </a:gs>
                      <a:gs pos="50000">
                        <a:srgbClr val="92D050">
                          <a:shade val="67500"/>
                          <a:satMod val="115000"/>
                        </a:srgbClr>
                      </a:gs>
                      <a:gs pos="100000">
                        <a:srgbClr val="92D050">
                          <a:shade val="100000"/>
                          <a:satMod val="115000"/>
                        </a:srgbClr>
                      </a:gs>
                    </a:gsLst>
                    <a:lin ang="189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pic>
                <p:nvPicPr>
                  <p:cNvPr id="49" name="그림 48" descr="그림2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467544" y="476672"/>
                    <a:ext cx="644391" cy="362087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68" name="TextBox 67"/>
              <p:cNvSpPr txBox="1"/>
              <p:nvPr/>
            </p:nvSpPr>
            <p:spPr>
              <a:xfrm>
                <a:off x="4644008" y="3573016"/>
                <a:ext cx="466794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3800" b="1" dirty="0" smtClean="0">
                    <a:solidFill>
                      <a:schemeClr val="bg1"/>
                    </a:solidFill>
                  </a:rPr>
                  <a:t>3</a:t>
                </a:r>
                <a:endParaRPr lang="ko-KR" altLang="en-US" sz="38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2" name="그룹 31"/>
            <p:cNvGrpSpPr/>
            <p:nvPr/>
          </p:nvGrpSpPr>
          <p:grpSpPr>
            <a:xfrm>
              <a:off x="3419872" y="4929198"/>
              <a:ext cx="5724128" cy="1275054"/>
              <a:chOff x="3419872" y="4786322"/>
              <a:chExt cx="5724128" cy="1275054"/>
            </a:xfrm>
          </p:grpSpPr>
          <p:grpSp>
            <p:nvGrpSpPr>
              <p:cNvPr id="50" name="그룹 49"/>
              <p:cNvGrpSpPr/>
              <p:nvPr/>
            </p:nvGrpSpPr>
            <p:grpSpPr>
              <a:xfrm>
                <a:off x="3419872" y="4786322"/>
                <a:ext cx="5724128" cy="1275054"/>
                <a:chOff x="2987824" y="609858"/>
                <a:chExt cx="5724128" cy="1275054"/>
              </a:xfrm>
            </p:grpSpPr>
            <p:sp>
              <p:nvSpPr>
                <p:cNvPr id="51" name="AutoShape 4070"/>
                <p:cNvSpPr>
                  <a:spLocks noChangeArrowheads="1"/>
                </p:cNvSpPr>
                <p:nvPr/>
              </p:nvSpPr>
              <p:spPr bwMode="auto">
                <a:xfrm>
                  <a:off x="4103440" y="609858"/>
                  <a:ext cx="4608512" cy="1275054"/>
                </a:xfrm>
                <a:prstGeom prst="roundRect">
                  <a:avLst>
                    <a:gd name="adj" fmla="val 0"/>
                  </a:avLst>
                </a:prstGeom>
                <a:gradFill rotWithShape="1">
                  <a:gsLst>
                    <a:gs pos="0">
                      <a:srgbClr val="FFFFFF">
                        <a:alpha val="85000"/>
                      </a:srgbClr>
                    </a:gs>
                    <a:gs pos="100000">
                      <a:srgbClr val="FFFFFF">
                        <a:gamma/>
                        <a:tint val="0"/>
                        <a:invGamma/>
                        <a:alpha val="50000"/>
                      </a:srgbClr>
                    </a:gs>
                  </a:gsLst>
                  <a:lin ang="5400000" scaled="1"/>
                </a:gradFill>
                <a:ln w="19050" cap="rnd" algn="ctr">
                  <a:noFill/>
                  <a:prstDash val="sysDot"/>
                  <a:round/>
                  <a:headEnd/>
                  <a:tailEnd/>
                </a:ln>
                <a:effectLst>
                  <a:outerShdw blurRad="57785" dist="33020" dir="318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rightRoom" dir="t">
                    <a:rot lat="0" lon="0" rev="600000"/>
                  </a:lightRig>
                </a:scene3d>
                <a:sp3d prstMaterial="metal">
                  <a:bevelT w="38100" h="57150" prst="angle"/>
                </a:sp3d>
              </p:spPr>
              <p:txBody>
                <a:bodyPr wrap="none" anchor="ctr">
                  <a:scene3d>
                    <a:camera prst="perspectiveFront"/>
                    <a:lightRig rig="threePt" dir="t"/>
                  </a:scene3d>
                </a:bodyPr>
                <a:lstStyle/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    수험생들의 준비기간 고려하여 </a:t>
                  </a:r>
                  <a:endPara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올해는 기존의 </a:t>
                  </a:r>
                  <a:r>
                    <a:rPr lang="en-US" altLang="ko-KR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3</a:t>
                  </a:r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단계 전형을 유지하고</a:t>
                  </a:r>
                  <a:endPara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바뀐 </a:t>
                  </a:r>
                  <a:r>
                    <a:rPr lang="en-US" altLang="ko-KR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2</a:t>
                  </a:r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단계 전형은 </a:t>
                  </a:r>
                  <a:r>
                    <a:rPr lang="en-US" altLang="ko-KR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2013</a:t>
                  </a:r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년에 실시되는 </a:t>
                  </a:r>
                  <a:endPara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  <a:p>
                  <a:r>
                    <a:rPr lang="ko-KR" altLang="en-US" dirty="0" smtClean="0">
                      <a:effectLst>
                        <a:outerShdw blurRad="50800" dist="38100" dir="16200000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시험부터 적용할 계획</a:t>
                  </a:r>
                  <a:endParaRPr lang="ko-KR" altLang="en-US" dirty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grpSp>
              <p:nvGrpSpPr>
                <p:cNvPr id="52" name="그룹 34"/>
                <p:cNvGrpSpPr/>
                <p:nvPr/>
              </p:nvGrpSpPr>
              <p:grpSpPr>
                <a:xfrm>
                  <a:off x="2987824" y="620688"/>
                  <a:ext cx="1080120" cy="864096"/>
                  <a:chOff x="467544" y="404664"/>
                  <a:chExt cx="1080120" cy="864096"/>
                </a:xfrm>
              </p:grpSpPr>
              <p:sp>
                <p:nvSpPr>
                  <p:cNvPr id="53" name="타원 52"/>
                  <p:cNvSpPr/>
                  <p:nvPr/>
                </p:nvSpPr>
                <p:spPr>
                  <a:xfrm>
                    <a:off x="683568" y="404664"/>
                    <a:ext cx="864096" cy="86409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92D050">
                          <a:shade val="30000"/>
                          <a:satMod val="115000"/>
                        </a:srgbClr>
                      </a:gs>
                      <a:gs pos="50000">
                        <a:srgbClr val="92D050">
                          <a:shade val="67500"/>
                          <a:satMod val="115000"/>
                        </a:srgbClr>
                      </a:gs>
                      <a:gs pos="100000">
                        <a:srgbClr val="92D050">
                          <a:shade val="100000"/>
                          <a:satMod val="115000"/>
                        </a:srgbClr>
                      </a:gs>
                    </a:gsLst>
                    <a:lin ang="189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pic>
                <p:nvPicPr>
                  <p:cNvPr id="54" name="그림 53" descr="그림2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467544" y="476672"/>
                    <a:ext cx="644391" cy="362087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69" name="TextBox 68"/>
              <p:cNvSpPr txBox="1"/>
              <p:nvPr/>
            </p:nvSpPr>
            <p:spPr>
              <a:xfrm>
                <a:off x="3923928" y="4869160"/>
                <a:ext cx="466794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3800" b="1" dirty="0" smtClean="0">
                    <a:solidFill>
                      <a:schemeClr val="bg1"/>
                    </a:solidFill>
                  </a:rPr>
                  <a:t>4</a:t>
                </a:r>
                <a:endParaRPr lang="ko-KR" altLang="en-US" sz="38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>
            <a:off x="1142976" y="2214554"/>
            <a:ext cx="2441694" cy="212365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/>
          <a:p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초</a:t>
            </a:r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·</a:t>
            </a:r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중등</a:t>
            </a:r>
            <a:endParaRPr lang="en-US" altLang="ko-KR" sz="4400" b="1" dirty="0" smtClean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임용시험</a:t>
            </a:r>
            <a:endParaRPr lang="en-US" altLang="ko-KR" sz="4400" b="1" dirty="0" smtClean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체제개선</a:t>
            </a:r>
            <a:endParaRPr lang="en-US" altLang="ko-KR" sz="4400" b="1" dirty="0" smtClean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내용 개체 틀 2"/>
          <p:cNvSpPr txBox="1">
            <a:spLocks/>
          </p:cNvSpPr>
          <p:nvPr/>
        </p:nvSpPr>
        <p:spPr bwMode="auto">
          <a:xfrm>
            <a:off x="539750" y="476250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마</a:t>
            </a:r>
            <a:r>
              <a:rPr kumimoji="0" lang="en-US" altLang="ko-KR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28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논술형</a:t>
            </a:r>
            <a:r>
              <a:rPr kumimoji="0" lang="en-US" altLang="ko-KR" sz="2800" b="1" dirty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(</a:t>
            </a:r>
            <a:r>
              <a:rPr kumimoji="0" lang="ko-KR" altLang="en-US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확대반응</a:t>
            </a:r>
            <a:r>
              <a:rPr kumimoji="0" lang="en-US" altLang="ko-KR" sz="28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)</a:t>
            </a:r>
            <a:endParaRPr kumimoji="0" lang="en-US" altLang="ko-KR" sz="2800" b="1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44035" name="직사각형 3"/>
          <p:cNvSpPr>
            <a:spLocks noChangeArrowheads="1"/>
          </p:cNvSpPr>
          <p:nvPr/>
        </p:nvSpPr>
        <p:spPr bwMode="auto">
          <a:xfrm>
            <a:off x="539750" y="1916113"/>
            <a:ext cx="81359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kumimoji="0" lang="ko-KR" altLang="en-US" sz="2200" b="1">
                <a:latin typeface="맑은 고딕" pitchFamily="50" charset="-127"/>
                <a:ea typeface="맑은 고딕" pitchFamily="50" charset="-127"/>
                <a:cs typeface="Arial" charset="0"/>
              </a:rPr>
              <a:t>다음 글을 읽고 핵가족 제도에 대하여 찬성 또는 반대하는 주장</a:t>
            </a:r>
            <a:endParaRPr kumimoji="0" lang="en-US" altLang="ko-KR" sz="2200" b="1">
              <a:latin typeface="맑은 고딕" pitchFamily="50" charset="-127"/>
              <a:ea typeface="맑은 고딕" pitchFamily="50" charset="-127"/>
              <a:cs typeface="Arial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kumimoji="0" lang="ko-KR" altLang="en-US" sz="2200" b="1">
                <a:latin typeface="맑은 고딕" pitchFamily="50" charset="-127"/>
                <a:ea typeface="맑은 고딕" pitchFamily="50" charset="-127"/>
                <a:cs typeface="Arial" charset="0"/>
              </a:rPr>
              <a:t>을 나름대로 전개하라</a:t>
            </a:r>
            <a:r>
              <a:rPr kumimoji="0" lang="en-US" altLang="ko-KR" sz="2200" b="1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</a:p>
        </p:txBody>
      </p:sp>
      <p:grpSp>
        <p:nvGrpSpPr>
          <p:cNvPr id="2" name="그룹 29"/>
          <p:cNvGrpSpPr>
            <a:grpSpLocks/>
          </p:cNvGrpSpPr>
          <p:nvPr/>
        </p:nvGrpSpPr>
        <p:grpSpPr bwMode="auto">
          <a:xfrm>
            <a:off x="323850" y="3573463"/>
            <a:ext cx="8135938" cy="2014537"/>
            <a:chOff x="494626" y="2852936"/>
            <a:chExt cx="8027585" cy="931420"/>
          </a:xfrm>
        </p:grpSpPr>
        <p:sp>
          <p:nvSpPr>
            <p:cNvPr id="13" name="직사각형 12"/>
            <p:cNvSpPr/>
            <p:nvPr/>
          </p:nvSpPr>
          <p:spPr bwMode="auto">
            <a:xfrm>
              <a:off x="494626" y="2852936"/>
              <a:ext cx="8027585" cy="931420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038" name="직사각형 48"/>
            <p:cNvSpPr>
              <a:spLocks noChangeArrowheads="1"/>
            </p:cNvSpPr>
            <p:nvPr/>
          </p:nvSpPr>
          <p:spPr bwMode="auto">
            <a:xfrm>
              <a:off x="1134227" y="3012237"/>
              <a:ext cx="340733" cy="156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 defTabSz="801688" eaLnBrk="0" hangingPunct="0"/>
              <a:r>
                <a:rPr kumimoji="0" lang="en-US" altLang="ko-KR" sz="1600" b="1">
                  <a:solidFill>
                    <a:schemeClr val="bg1"/>
                  </a:solidFill>
                  <a:latin typeface="맑은 고딕" pitchFamily="50" charset="-127"/>
                  <a:ea typeface="HY강M" pitchFamily="18" charset="-127"/>
                </a:rPr>
                <a:t>2.</a:t>
              </a:r>
            </a:p>
          </p:txBody>
        </p:sp>
        <p:sp>
          <p:nvSpPr>
            <p:cNvPr id="44039" name="직사각형 32"/>
            <p:cNvSpPr>
              <a:spLocks noChangeArrowheads="1"/>
            </p:cNvSpPr>
            <p:nvPr/>
          </p:nvSpPr>
          <p:spPr bwMode="auto">
            <a:xfrm>
              <a:off x="633001" y="2952639"/>
              <a:ext cx="7887374" cy="739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sz="2000" b="1">
                  <a:latin typeface="맑은 고딕" pitchFamily="50" charset="-127"/>
                  <a:ea typeface="맑은 고딕" pitchFamily="50" charset="-127"/>
                </a:rPr>
                <a:t> 우리나라는 그 동안 사회가 급속도로 발전함에 따라 전통적인 확대</a:t>
              </a:r>
              <a:endParaRPr kumimoji="0" lang="en-US" altLang="ko-KR" sz="2000" b="1">
                <a:latin typeface="맑은 고딕" pitchFamily="50" charset="-127"/>
                <a:ea typeface="맑은 고딕" pitchFamily="50" charset="-127"/>
              </a:endParaRPr>
            </a:p>
            <a:p>
              <a:pPr marL="342900" indent="-342900" algn="just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sz="2000" b="1">
                  <a:latin typeface="맑은 고딕" pitchFamily="50" charset="-127"/>
                  <a:ea typeface="맑은 고딕" pitchFamily="50" charset="-127"/>
                </a:rPr>
                <a:t>가족제도가 무너지고</a:t>
              </a:r>
              <a:r>
                <a:rPr kumimoji="0" lang="en-US" altLang="ko-KR" sz="2000" b="1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kumimoji="0" lang="ko-KR" altLang="en-US" sz="2000" b="1">
                  <a:latin typeface="맑은 고딕" pitchFamily="50" charset="-127"/>
                  <a:ea typeface="맑은 고딕" pitchFamily="50" charset="-127"/>
                </a:rPr>
                <a:t>핵가족이 점차 늘어가고 있다</a:t>
              </a:r>
              <a:r>
                <a:rPr kumimoji="0" lang="en-US" altLang="ko-KR" sz="2000" b="1">
                  <a:latin typeface="맑은 고딕" pitchFamily="50" charset="-127"/>
                  <a:ea typeface="맑은 고딕" pitchFamily="50" charset="-127"/>
                </a:rPr>
                <a:t>. </a:t>
              </a:r>
              <a:r>
                <a:rPr kumimoji="0" lang="ko-KR" altLang="en-US" sz="2000" b="1">
                  <a:latin typeface="맑은 고딕" pitchFamily="50" charset="-127"/>
                  <a:ea typeface="맑은 고딕" pitchFamily="50" charset="-127"/>
                </a:rPr>
                <a:t>이에 따라 좋은 </a:t>
              </a:r>
              <a:endParaRPr kumimoji="0" lang="en-US" altLang="ko-KR" sz="2000" b="1">
                <a:latin typeface="맑은 고딕" pitchFamily="50" charset="-127"/>
                <a:ea typeface="맑은 고딕" pitchFamily="50" charset="-127"/>
              </a:endParaRPr>
            </a:p>
            <a:p>
              <a:pPr marL="342900" indent="-342900" algn="just">
                <a:lnSpc>
                  <a:spcPct val="150000"/>
                </a:lnSpc>
                <a:spcBef>
                  <a:spcPct val="20000"/>
                </a:spcBef>
              </a:pPr>
              <a:r>
                <a:rPr kumimoji="0" lang="ko-KR" altLang="en-US" sz="2000" b="1">
                  <a:latin typeface="맑은 고딕" pitchFamily="50" charset="-127"/>
                  <a:ea typeface="맑은 고딕" pitchFamily="50" charset="-127"/>
                </a:rPr>
                <a:t>점도 있는 반면에 여러 가지 사회문제도 발생하고 있다</a:t>
              </a:r>
              <a:r>
                <a:rPr kumimoji="0" lang="en-US" altLang="ko-KR" sz="2000" b="1">
                  <a:latin typeface="맑은 고딕" pitchFamily="50" charset="-127"/>
                  <a:ea typeface="맑은 고딕" pitchFamily="50" charset="-127"/>
                </a:rPr>
                <a:t>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pic>
        <p:nvPicPr>
          <p:cNvPr id="6" name="Picture 3" descr="C:\Users\Ha\Desktop\PPT만든거\Untitled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40568" y="1340768"/>
            <a:ext cx="4644008" cy="3816424"/>
          </a:xfrm>
          <a:prstGeom prst="rect">
            <a:avLst/>
          </a:prstGeom>
          <a:noFill/>
        </p:spPr>
      </p:pic>
      <p:grpSp>
        <p:nvGrpSpPr>
          <p:cNvPr id="23" name="그룹 22"/>
          <p:cNvGrpSpPr/>
          <p:nvPr/>
        </p:nvGrpSpPr>
        <p:grpSpPr>
          <a:xfrm>
            <a:off x="3491880" y="1268760"/>
            <a:ext cx="5400600" cy="864096"/>
            <a:chOff x="3491880" y="1268760"/>
            <a:chExt cx="5400600" cy="864096"/>
          </a:xfrm>
        </p:grpSpPr>
        <p:grpSp>
          <p:nvGrpSpPr>
            <p:cNvPr id="2" name="그룹 35"/>
            <p:cNvGrpSpPr/>
            <p:nvPr/>
          </p:nvGrpSpPr>
          <p:grpSpPr>
            <a:xfrm>
              <a:off x="3491880" y="1268760"/>
              <a:ext cx="5400600" cy="864096"/>
              <a:chOff x="2987824" y="620688"/>
              <a:chExt cx="4928047" cy="864096"/>
            </a:xfrm>
          </p:grpSpPr>
          <p:sp>
            <p:nvSpPr>
              <p:cNvPr id="15" name="AutoShape 4070"/>
              <p:cNvSpPr>
                <a:spLocks noChangeArrowheads="1"/>
              </p:cNvSpPr>
              <p:nvPr/>
            </p:nvSpPr>
            <p:spPr bwMode="auto">
              <a:xfrm>
                <a:off x="3851920" y="620688"/>
                <a:ext cx="4063951" cy="864096"/>
              </a:xfrm>
              <a:prstGeom prst="roundRect">
                <a:avLst>
                  <a:gd name="adj" fmla="val 12032"/>
                </a:avLst>
              </a:prstGeom>
              <a:gradFill rotWithShape="1">
                <a:gsLst>
                  <a:gs pos="0">
                    <a:srgbClr val="FFFFFF">
                      <a:alpha val="8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50000"/>
                    </a:srgbClr>
                  </a:gs>
                </a:gsLst>
                <a:lin ang="5400000" scaled="1"/>
              </a:gradFill>
              <a:ln w="19050" cap="rnd" algn="ctr">
                <a:noFill/>
                <a:prstDash val="sysDot"/>
                <a:round/>
                <a:headEnd/>
                <a:tailEnd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 wrap="none" anchor="ctr">
                <a:scene3d>
                  <a:camera prst="perspectiveFront"/>
                  <a:lightRig rig="threePt" dir="t"/>
                </a:scene3d>
              </a:bodyPr>
              <a:lstStyle/>
              <a:p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   중등교사 임용시험과 동시에 실시되는</a:t>
                </a:r>
                <a:endParaRPr lang="en-US" altLang="ko-KR" dirty="0" smtClean="0"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비교과</a:t>
                </a:r>
                <a:r>
                  <a: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, </a:t>
                </a:r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중등특수도 동일하게 적용</a:t>
                </a:r>
                <a:endParaRPr lang="ko-KR" altLang="en-US" dirty="0"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grpSp>
            <p:nvGrpSpPr>
              <p:cNvPr id="5" name="그룹 34"/>
              <p:cNvGrpSpPr/>
              <p:nvPr/>
            </p:nvGrpSpPr>
            <p:grpSpPr>
              <a:xfrm>
                <a:off x="2987824" y="620688"/>
                <a:ext cx="871897" cy="864096"/>
                <a:chOff x="467544" y="404664"/>
                <a:chExt cx="871897" cy="864096"/>
              </a:xfrm>
            </p:grpSpPr>
            <p:sp>
              <p:nvSpPr>
                <p:cNvPr id="33" name="타원 32"/>
                <p:cNvSpPr/>
                <p:nvPr/>
              </p:nvSpPr>
              <p:spPr>
                <a:xfrm>
                  <a:off x="475346" y="404664"/>
                  <a:ext cx="864095" cy="86409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pic>
              <p:nvPicPr>
                <p:cNvPr id="34" name="그림 33" descr="그림2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467544" y="476672"/>
                  <a:ext cx="644391" cy="362087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TextBox 25"/>
            <p:cNvSpPr txBox="1"/>
            <p:nvPr/>
          </p:nvSpPr>
          <p:spPr>
            <a:xfrm>
              <a:off x="3786182" y="1428736"/>
              <a:ext cx="46679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800" b="1" dirty="0" smtClean="0">
                  <a:solidFill>
                    <a:schemeClr val="bg1"/>
                  </a:solidFill>
                </a:rPr>
                <a:t>5</a:t>
              </a:r>
              <a:endParaRPr lang="ko-KR" altLang="en-US" sz="3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3643306" y="2928934"/>
            <a:ext cx="5500694" cy="864096"/>
            <a:chOff x="4068514" y="2996952"/>
            <a:chExt cx="5500694" cy="864096"/>
          </a:xfrm>
        </p:grpSpPr>
        <p:grpSp>
          <p:nvGrpSpPr>
            <p:cNvPr id="7" name="그룹 39"/>
            <p:cNvGrpSpPr/>
            <p:nvPr/>
          </p:nvGrpSpPr>
          <p:grpSpPr>
            <a:xfrm>
              <a:off x="4068514" y="2996952"/>
              <a:ext cx="5500694" cy="864096"/>
              <a:chOff x="2912245" y="620688"/>
              <a:chExt cx="5819575" cy="864096"/>
            </a:xfrm>
          </p:grpSpPr>
          <p:sp>
            <p:nvSpPr>
              <p:cNvPr id="41" name="AutoShape 4070"/>
              <p:cNvSpPr>
                <a:spLocks noChangeArrowheads="1"/>
              </p:cNvSpPr>
              <p:nvPr/>
            </p:nvSpPr>
            <p:spPr bwMode="auto">
              <a:xfrm>
                <a:off x="3894776" y="620688"/>
                <a:ext cx="4837044" cy="864096"/>
              </a:xfrm>
              <a:prstGeom prst="roundRect">
                <a:avLst>
                  <a:gd name="adj" fmla="val 12032"/>
                </a:avLst>
              </a:prstGeom>
              <a:gradFill rotWithShape="1">
                <a:gsLst>
                  <a:gs pos="0">
                    <a:srgbClr val="FFFFFF">
                      <a:alpha val="8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50000"/>
                    </a:srgbClr>
                  </a:gs>
                </a:gsLst>
                <a:lin ang="5400000" scaled="1"/>
              </a:gradFill>
              <a:ln w="19050" cap="rnd" algn="ctr">
                <a:noFill/>
                <a:prstDash val="sysDot"/>
                <a:round/>
                <a:headEnd/>
                <a:tailEnd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 wrap="none" anchor="ctr">
                <a:scene3d>
                  <a:camera prst="perspectiveFront"/>
                  <a:lightRig rig="threePt" dir="t"/>
                </a:scene3d>
              </a:bodyPr>
              <a:lstStyle/>
              <a:p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   기존 </a:t>
                </a:r>
                <a:r>
                  <a: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3~4</a:t>
                </a:r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개월에 걸친 시험기간이</a:t>
                </a:r>
                <a:endParaRPr lang="en-US" altLang="ko-KR" dirty="0" smtClean="0"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약 </a:t>
                </a:r>
                <a:r>
                  <a: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1..5</a:t>
                </a:r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개월 정도로 단축되고</a:t>
                </a:r>
                <a:endParaRPr lang="en-US" altLang="ko-KR" dirty="0" smtClean="0"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4</a:t>
                </a:r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학년 </a:t>
                </a:r>
                <a:r>
                  <a: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2</a:t>
                </a:r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학기 학사운영이 정상화 될 것</a:t>
                </a:r>
                <a:endParaRPr lang="ko-KR" altLang="en-US" dirty="0"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grpSp>
            <p:nvGrpSpPr>
              <p:cNvPr id="8" name="그룹 34"/>
              <p:cNvGrpSpPr/>
              <p:nvPr/>
            </p:nvGrpSpPr>
            <p:grpSpPr>
              <a:xfrm>
                <a:off x="2912245" y="620688"/>
                <a:ext cx="990371" cy="864096"/>
                <a:chOff x="391965" y="404664"/>
                <a:chExt cx="990371" cy="864096"/>
              </a:xfrm>
            </p:grpSpPr>
            <p:sp>
              <p:nvSpPr>
                <p:cNvPr id="43" name="타원 42"/>
                <p:cNvSpPr/>
                <p:nvPr/>
              </p:nvSpPr>
              <p:spPr>
                <a:xfrm>
                  <a:off x="391965" y="404664"/>
                  <a:ext cx="990371" cy="86409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pic>
              <p:nvPicPr>
                <p:cNvPr id="44" name="그림 43" descr="그림2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467544" y="476672"/>
                  <a:ext cx="644391" cy="362087"/>
                </a:xfrm>
                <a:prstGeom prst="rect">
                  <a:avLst/>
                </a:prstGeom>
              </p:spPr>
            </p:pic>
          </p:grpSp>
        </p:grpSp>
        <p:sp>
          <p:nvSpPr>
            <p:cNvPr id="27" name="TextBox 26"/>
            <p:cNvSpPr txBox="1"/>
            <p:nvPr/>
          </p:nvSpPr>
          <p:spPr>
            <a:xfrm>
              <a:off x="4282828" y="3139828"/>
              <a:ext cx="46679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800" b="1" dirty="0" smtClean="0">
                  <a:solidFill>
                    <a:schemeClr val="bg1"/>
                  </a:solidFill>
                </a:rPr>
                <a:t>6</a:t>
              </a:r>
              <a:endParaRPr lang="ko-KR" altLang="en-US" sz="3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3571868" y="4509120"/>
            <a:ext cx="5320612" cy="864096"/>
            <a:chOff x="3571868" y="4509120"/>
            <a:chExt cx="5320612" cy="864096"/>
          </a:xfrm>
        </p:grpSpPr>
        <p:grpSp>
          <p:nvGrpSpPr>
            <p:cNvPr id="9" name="그룹 44"/>
            <p:cNvGrpSpPr/>
            <p:nvPr/>
          </p:nvGrpSpPr>
          <p:grpSpPr>
            <a:xfrm>
              <a:off x="3571868" y="4509120"/>
              <a:ext cx="5320612" cy="864096"/>
              <a:chOff x="2923796" y="620688"/>
              <a:chExt cx="5320612" cy="864096"/>
            </a:xfrm>
          </p:grpSpPr>
          <p:sp>
            <p:nvSpPr>
              <p:cNvPr id="46" name="AutoShape 4070"/>
              <p:cNvSpPr>
                <a:spLocks noChangeArrowheads="1"/>
              </p:cNvSpPr>
              <p:nvPr/>
            </p:nvSpPr>
            <p:spPr bwMode="auto">
              <a:xfrm>
                <a:off x="3851920" y="620688"/>
                <a:ext cx="4392488" cy="864096"/>
              </a:xfrm>
              <a:prstGeom prst="roundRect">
                <a:avLst>
                  <a:gd name="adj" fmla="val 12032"/>
                </a:avLst>
              </a:prstGeom>
              <a:gradFill rotWithShape="1">
                <a:gsLst>
                  <a:gs pos="0">
                    <a:srgbClr val="FFFFFF">
                      <a:alpha val="8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50000"/>
                    </a:srgbClr>
                  </a:gs>
                </a:gsLst>
                <a:lin ang="5400000" scaled="1"/>
              </a:gradFill>
              <a:ln w="19050" cap="rnd" algn="ctr">
                <a:noFill/>
                <a:prstDash val="sysDot"/>
                <a:round/>
                <a:headEnd/>
                <a:tailEnd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 wrap="none" anchor="ctr">
                <a:scene3d>
                  <a:camera prst="perspectiveFront"/>
                  <a:lightRig rig="threePt" dir="t"/>
                </a:scene3d>
              </a:bodyPr>
              <a:lstStyle/>
              <a:p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   올바른 국가관 및 역사관이 필요하다는</a:t>
                </a:r>
                <a:endParaRPr lang="en-US" altLang="ko-KR" dirty="0" smtClean="0"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인식하에 임용시험 자격에 </a:t>
                </a:r>
                <a:endParaRPr lang="en-US" altLang="ko-KR" dirty="0" smtClean="0"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‘</a:t>
                </a:r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한국사 능력 검정 인증</a:t>
                </a:r>
                <a:r>
                  <a: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(3</a:t>
                </a:r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급</a:t>
                </a:r>
                <a:r>
                  <a:rPr lang="en-US" altLang="ko-KR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)</a:t>
                </a:r>
                <a:r>
                  <a:rPr lang="ko-KR" altLang="en-US" dirty="0" smtClean="0">
                    <a:effectLst>
                      <a:outerShdw blurRad="50800" dist="38100" dir="16200000" rotWithShape="0">
                        <a:prstClr val="black">
                          <a:alpha val="40000"/>
                        </a:prstClr>
                      </a:outerShdw>
                    </a:effectLst>
                  </a:rPr>
                  <a:t>을 부과</a:t>
                </a:r>
                <a:endParaRPr lang="ko-KR" altLang="en-US" dirty="0"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grpSp>
            <p:nvGrpSpPr>
              <p:cNvPr id="10" name="그룹 34"/>
              <p:cNvGrpSpPr/>
              <p:nvPr/>
            </p:nvGrpSpPr>
            <p:grpSpPr>
              <a:xfrm>
                <a:off x="2923796" y="620688"/>
                <a:ext cx="936104" cy="864096"/>
                <a:chOff x="403516" y="404664"/>
                <a:chExt cx="936104" cy="864096"/>
              </a:xfrm>
            </p:grpSpPr>
            <p:sp>
              <p:nvSpPr>
                <p:cNvPr id="48" name="타원 47"/>
                <p:cNvSpPr/>
                <p:nvPr/>
              </p:nvSpPr>
              <p:spPr>
                <a:xfrm>
                  <a:off x="403516" y="404664"/>
                  <a:ext cx="936104" cy="86409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pic>
              <p:nvPicPr>
                <p:cNvPr id="49" name="그림 48" descr="그림2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467544" y="476672"/>
                  <a:ext cx="644391" cy="362087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/>
            <p:cNvSpPr txBox="1"/>
            <p:nvPr/>
          </p:nvSpPr>
          <p:spPr>
            <a:xfrm>
              <a:off x="3786182" y="4680718"/>
              <a:ext cx="46679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800" b="1" dirty="0" smtClean="0">
                  <a:solidFill>
                    <a:schemeClr val="bg1"/>
                  </a:solidFill>
                </a:rPr>
                <a:t>7</a:t>
              </a:r>
              <a:endParaRPr lang="ko-KR" altLang="en-US" sz="3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42976" y="2214554"/>
            <a:ext cx="2441694" cy="212365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 prstMaterial="matte">
              <a:bevelT w="38100" h="38100"/>
            </a:sp3d>
          </a:bodyPr>
          <a:lstStyle/>
          <a:p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초</a:t>
            </a:r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·</a:t>
            </a:r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중등</a:t>
            </a:r>
            <a:endParaRPr lang="en-US" altLang="ko-KR" sz="4400" b="1" dirty="0" smtClean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임용시험</a:t>
            </a:r>
            <a:endParaRPr lang="en-US" altLang="ko-KR" sz="4400" b="1" dirty="0" smtClean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r>
              <a:rPr lang="ko-KR" altLang="en-US" sz="4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체제개선</a:t>
            </a:r>
            <a:endParaRPr lang="en-US" altLang="ko-KR" sz="4400" b="1" dirty="0" smtClean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sp>
        <p:nvSpPr>
          <p:cNvPr id="21" name="AutoShape 4070"/>
          <p:cNvSpPr>
            <a:spLocks noChangeArrowheads="1"/>
          </p:cNvSpPr>
          <p:nvPr/>
        </p:nvSpPr>
        <p:spPr bwMode="auto">
          <a:xfrm>
            <a:off x="1571604" y="357166"/>
            <a:ext cx="6099590" cy="720008"/>
          </a:xfrm>
          <a:prstGeom prst="roundRect">
            <a:avLst>
              <a:gd name="adj" fmla="val 12032"/>
            </a:avLst>
          </a:prstGeom>
          <a:gradFill rotWithShape="1"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gamma/>
                  <a:tint val="0"/>
                  <a:invGamma/>
                  <a:alpha val="50000"/>
                </a:srgbClr>
              </a:gs>
            </a:gsLst>
            <a:lin ang="5400000" scaled="1"/>
          </a:gradFill>
          <a:ln w="19050" cap="rnd" algn="ctr">
            <a:noFill/>
            <a:prstDash val="sysDot"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anchor="ctr"/>
          <a:lstStyle/>
          <a:p>
            <a:pPr algn="ctr"/>
            <a:r>
              <a:rPr lang="ko-KR" altLang="en-US" sz="220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교사 신규채용제도 개선방안 비교표</a:t>
            </a:r>
            <a:endParaRPr lang="en-US" altLang="ko-KR" sz="22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23528" y="1412776"/>
            <a:ext cx="8820472" cy="5419770"/>
            <a:chOff x="323528" y="1412776"/>
            <a:chExt cx="8820472" cy="5419770"/>
          </a:xfrm>
        </p:grpSpPr>
        <p:grpSp>
          <p:nvGrpSpPr>
            <p:cNvPr id="22" name="그룹 21"/>
            <p:cNvGrpSpPr/>
            <p:nvPr/>
          </p:nvGrpSpPr>
          <p:grpSpPr>
            <a:xfrm>
              <a:off x="323528" y="1412776"/>
              <a:ext cx="8820472" cy="5419770"/>
              <a:chOff x="323528" y="1412776"/>
              <a:chExt cx="8820472" cy="5419770"/>
            </a:xfrm>
          </p:grpSpPr>
          <p:grpSp>
            <p:nvGrpSpPr>
              <p:cNvPr id="18" name="그룹 17"/>
              <p:cNvGrpSpPr/>
              <p:nvPr/>
            </p:nvGrpSpPr>
            <p:grpSpPr>
              <a:xfrm>
                <a:off x="323528" y="1412776"/>
                <a:ext cx="2664296" cy="5419770"/>
                <a:chOff x="323528" y="1412776"/>
                <a:chExt cx="2664296" cy="5419770"/>
              </a:xfrm>
            </p:grpSpPr>
            <p:grpSp>
              <p:nvGrpSpPr>
                <p:cNvPr id="36" name="그룹 35"/>
                <p:cNvGrpSpPr/>
                <p:nvPr/>
              </p:nvGrpSpPr>
              <p:grpSpPr>
                <a:xfrm>
                  <a:off x="323528" y="1412776"/>
                  <a:ext cx="2664296" cy="5112568"/>
                  <a:chOff x="1907704" y="1412776"/>
                  <a:chExt cx="2664296" cy="5112568"/>
                </a:xfrm>
                <a:effectLst>
                  <a:reflection blurRad="6350" stA="52000" endA="300" endPos="35000" dir="5400000" sy="-100000" algn="bl" rotWithShape="0"/>
                </a:effectLst>
              </p:grpSpPr>
              <p:sp>
                <p:nvSpPr>
                  <p:cNvPr id="31" name="모서리가 둥근 직사각형 30"/>
                  <p:cNvSpPr/>
                  <p:nvPr/>
                </p:nvSpPr>
                <p:spPr>
                  <a:xfrm>
                    <a:off x="1907704" y="1412776"/>
                    <a:ext cx="2664296" cy="5112568"/>
                  </a:xfrm>
                  <a:prstGeom prst="roundRect">
                    <a:avLst/>
                  </a:prstGeom>
                  <a:noFill/>
                  <a:ln w="57150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5" name="모서리가 둥근 직사각형 34"/>
                  <p:cNvSpPr/>
                  <p:nvPr/>
                </p:nvSpPr>
                <p:spPr>
                  <a:xfrm>
                    <a:off x="1993392" y="1700808"/>
                    <a:ext cx="2448272" cy="648072"/>
                  </a:xfrm>
                  <a:prstGeom prst="roundRect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50000">
                        <a:schemeClr val="tx2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tx2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5400000" scaled="0"/>
                    <a:tileRect/>
                  </a:gra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dirty="0" smtClean="0"/>
                      <a:t>구 분</a:t>
                    </a:r>
                    <a:endParaRPr lang="ko-KR" altLang="en-US" dirty="0"/>
                  </a:p>
                </p:txBody>
              </p:sp>
            </p:grpSp>
            <p:sp>
              <p:nvSpPr>
                <p:cNvPr id="37" name="TextBox 36"/>
                <p:cNvSpPr txBox="1"/>
                <p:nvPr/>
              </p:nvSpPr>
              <p:spPr>
                <a:xfrm>
                  <a:off x="323528" y="2492896"/>
                  <a:ext cx="2664296" cy="43396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r>
                    <a:rPr lang="en-US" altLang="ko-KR" sz="2100" dirty="0" smtClean="0">
                      <a:latin typeface="HY울릉도B" pitchFamily="18" charset="-127"/>
                      <a:ea typeface="HY울릉도B" pitchFamily="18" charset="-127"/>
                    </a:rPr>
                    <a:t> </a:t>
                  </a:r>
                  <a:r>
                    <a:rPr lang="ko-KR" altLang="en-US" sz="2100" dirty="0" smtClean="0">
                      <a:latin typeface="HY울릉도B" pitchFamily="18" charset="-127"/>
                      <a:ea typeface="HY울릉도B" pitchFamily="18" charset="-127"/>
                    </a:rPr>
                    <a:t>대학 교직과목 </a:t>
                  </a: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r>
                    <a:rPr lang="en-US" altLang="ko-KR" sz="2100" dirty="0" smtClean="0">
                      <a:latin typeface="HY울릉도B" pitchFamily="18" charset="-127"/>
                      <a:ea typeface="HY울릉도B" pitchFamily="18" charset="-127"/>
                    </a:rPr>
                    <a:t>  </a:t>
                  </a:r>
                  <a:r>
                    <a:rPr lang="ko-KR" altLang="en-US" sz="2100" dirty="0" smtClean="0">
                      <a:latin typeface="HY울릉도B" pitchFamily="18" charset="-127"/>
                      <a:ea typeface="HY울릉도B" pitchFamily="18" charset="-127"/>
                    </a:rPr>
                    <a:t>이수 기준 강화</a:t>
                  </a: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endParaRPr lang="en-US" altLang="ko-KR" sz="2100" spc="-3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endParaRPr lang="en-US" altLang="ko-KR" sz="2100" spc="-3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r>
                    <a:rPr lang="ko-KR" altLang="en-US" sz="2100" spc="-300" dirty="0" smtClean="0">
                      <a:latin typeface="HY울릉도B" pitchFamily="18" charset="-127"/>
                      <a:ea typeface="HY울릉도B" pitchFamily="18" charset="-127"/>
                    </a:rPr>
                    <a:t>학생선발 및 양성</a:t>
                  </a:r>
                  <a:r>
                    <a:rPr lang="en-US" altLang="ko-KR" sz="2100" spc="-300" dirty="0" smtClean="0">
                      <a:latin typeface="HY울릉도B" pitchFamily="18" charset="-127"/>
                      <a:ea typeface="HY울릉도B" pitchFamily="18" charset="-127"/>
                    </a:rPr>
                    <a:t>·</a:t>
                  </a: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r>
                    <a:rPr lang="en-US" altLang="ko-KR" sz="2100" spc="-300" dirty="0" smtClean="0">
                      <a:latin typeface="HY울릉도B" pitchFamily="18" charset="-127"/>
                      <a:ea typeface="HY울릉도B" pitchFamily="18" charset="-127"/>
                    </a:rPr>
                    <a:t> </a:t>
                  </a:r>
                  <a:r>
                    <a:rPr lang="ko-KR" altLang="en-US" sz="2100" spc="-300" dirty="0" smtClean="0">
                      <a:latin typeface="HY울릉도B" pitchFamily="18" charset="-127"/>
                      <a:ea typeface="HY울릉도B" pitchFamily="18" charset="-127"/>
                    </a:rPr>
                    <a:t>자격부여 단계에서 </a:t>
                  </a:r>
                  <a:r>
                    <a:rPr lang="en-US" altLang="ko-KR" sz="2100" spc="-300" dirty="0" smtClean="0">
                      <a:latin typeface="HY울릉도B" pitchFamily="18" charset="-127"/>
                      <a:ea typeface="HY울릉도B" pitchFamily="18" charset="-127"/>
                    </a:rPr>
                    <a:t> </a:t>
                  </a:r>
                  <a:r>
                    <a:rPr lang="ko-KR" altLang="en-US" sz="2100" spc="-300" dirty="0" smtClean="0">
                      <a:latin typeface="HY울릉도B" pitchFamily="18" charset="-127"/>
                      <a:ea typeface="HY울릉도B" pitchFamily="18" charset="-127"/>
                    </a:rPr>
                    <a:t>인</a:t>
                  </a:r>
                  <a:r>
                    <a:rPr lang="en-US" altLang="ko-KR" sz="2100" spc="-300" dirty="0" smtClean="0">
                      <a:latin typeface="HY울릉도B" pitchFamily="18" charset="-127"/>
                      <a:ea typeface="HY울릉도B" pitchFamily="18" charset="-127"/>
                    </a:rPr>
                    <a:t>·</a:t>
                  </a:r>
                  <a:r>
                    <a:rPr lang="ko-KR" altLang="en-US" sz="2100" spc="-300" dirty="0" smtClean="0">
                      <a:latin typeface="HY울릉도B" pitchFamily="18" charset="-127"/>
                      <a:ea typeface="HY울릉도B" pitchFamily="18" charset="-127"/>
                    </a:rPr>
                    <a:t>적성요소 강화</a:t>
                  </a:r>
                  <a:endParaRPr lang="en-US" altLang="ko-KR" sz="2100" spc="-3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endParaRPr lang="en-US" altLang="ko-KR" sz="2100" spc="-3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</p:txBody>
            </p:sp>
          </p:grpSp>
          <p:grpSp>
            <p:nvGrpSpPr>
              <p:cNvPr id="19" name="그룹 18"/>
              <p:cNvGrpSpPr/>
              <p:nvPr/>
            </p:nvGrpSpPr>
            <p:grpSpPr>
              <a:xfrm>
                <a:off x="3347864" y="1412776"/>
                <a:ext cx="2664296" cy="5344729"/>
                <a:chOff x="3347864" y="1412776"/>
                <a:chExt cx="2664296" cy="5344729"/>
              </a:xfrm>
            </p:grpSpPr>
            <p:grpSp>
              <p:nvGrpSpPr>
                <p:cNvPr id="38" name="그룹 37"/>
                <p:cNvGrpSpPr/>
                <p:nvPr/>
              </p:nvGrpSpPr>
              <p:grpSpPr>
                <a:xfrm>
                  <a:off x="3347864" y="1412776"/>
                  <a:ext cx="2664296" cy="5112568"/>
                  <a:chOff x="1907704" y="1412776"/>
                  <a:chExt cx="2664296" cy="5112568"/>
                </a:xfrm>
                <a:effectLst>
                  <a:reflection blurRad="6350" stA="52000" endA="300" endPos="35000" dir="5400000" sy="-100000" algn="bl" rotWithShape="0"/>
                </a:effectLst>
              </p:grpSpPr>
              <p:sp>
                <p:nvSpPr>
                  <p:cNvPr id="39" name="모서리가 둥근 직사각형 38"/>
                  <p:cNvSpPr/>
                  <p:nvPr/>
                </p:nvSpPr>
                <p:spPr>
                  <a:xfrm>
                    <a:off x="1907704" y="1412776"/>
                    <a:ext cx="2664296" cy="5112568"/>
                  </a:xfrm>
                  <a:prstGeom prst="roundRect">
                    <a:avLst/>
                  </a:prstGeom>
                  <a:noFill/>
                  <a:ln w="57150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" name="모서리가 둥근 직사각형 39"/>
                  <p:cNvSpPr/>
                  <p:nvPr/>
                </p:nvSpPr>
                <p:spPr>
                  <a:xfrm>
                    <a:off x="1988832" y="1700808"/>
                    <a:ext cx="2448272" cy="648072"/>
                  </a:xfrm>
                  <a:prstGeom prst="roundRect">
                    <a:avLst/>
                  </a:prstGeom>
                  <a:gradFill>
                    <a:gsLst>
                      <a:gs pos="0">
                        <a:schemeClr val="accent4">
                          <a:lumMod val="60000"/>
                          <a:lumOff val="40000"/>
                        </a:schemeClr>
                      </a:gs>
                      <a:gs pos="50000">
                        <a:schemeClr val="accent4">
                          <a:lumMod val="50000"/>
                          <a:shade val="67500"/>
                          <a:satMod val="115000"/>
                        </a:schemeClr>
                      </a:gs>
                      <a:gs pos="100000">
                        <a:schemeClr val="accent4">
                          <a:lumMod val="50000"/>
                          <a:shade val="100000"/>
                          <a:satMod val="115000"/>
                        </a:schemeClr>
                      </a:gs>
                    </a:gsLst>
                    <a:lin ang="5400000" scaled="0"/>
                  </a:gra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pc="-150" dirty="0" smtClean="0"/>
                      <a:t>현 행</a:t>
                    </a:r>
                    <a:endParaRPr lang="ko-KR" altLang="en-US" spc="-150" dirty="0"/>
                  </a:p>
                </p:txBody>
              </p: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3357554" y="2571744"/>
                  <a:ext cx="2643206" cy="41857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r>
                    <a:rPr lang="en-US" altLang="ko-KR" sz="2100" dirty="0" smtClean="0">
                      <a:latin typeface="HY울릉도B" pitchFamily="18" charset="-127"/>
                      <a:ea typeface="HY울릉도B" pitchFamily="18" charset="-127"/>
                    </a:rPr>
                    <a:t> </a:t>
                  </a:r>
                  <a:r>
                    <a:rPr lang="ko-KR" altLang="en-US" sz="2100" dirty="0" smtClean="0">
                      <a:latin typeface="HY울릉도B" pitchFamily="18" charset="-127"/>
                      <a:ea typeface="HY울릉도B" pitchFamily="18" charset="-127"/>
                    </a:rPr>
                    <a:t>졸업평점 </a:t>
                  </a:r>
                  <a:r>
                    <a:rPr lang="en-US" altLang="ko-KR" sz="2100" dirty="0" smtClean="0">
                      <a:latin typeface="HY울릉도B" pitchFamily="18" charset="-127"/>
                      <a:ea typeface="HY울릉도B" pitchFamily="18" charset="-127"/>
                    </a:rPr>
                    <a:t>100</a:t>
                  </a:r>
                  <a:r>
                    <a:rPr lang="ko-KR" altLang="en-US" sz="2100" dirty="0" smtClean="0">
                      <a:latin typeface="HY울릉도B" pitchFamily="18" charset="-127"/>
                      <a:ea typeface="HY울릉도B" pitchFamily="18" charset="-127"/>
                    </a:rPr>
                    <a:t>분의 </a:t>
                  </a:r>
                  <a:r>
                    <a:rPr lang="en-US" altLang="ko-KR" sz="2100" dirty="0" smtClean="0">
                      <a:latin typeface="HY울릉도B" pitchFamily="18" charset="-127"/>
                      <a:ea typeface="HY울릉도B" pitchFamily="18" charset="-127"/>
                    </a:rPr>
                    <a:t>75</a:t>
                  </a:r>
                  <a:r>
                    <a:rPr lang="ko-KR" altLang="en-US" sz="2100" dirty="0" smtClean="0">
                      <a:latin typeface="HY울릉도B" pitchFamily="18" charset="-127"/>
                      <a:ea typeface="HY울릉도B" pitchFamily="18" charset="-127"/>
                    </a:rPr>
                    <a:t>이상</a:t>
                  </a: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r>
                    <a:rPr lang="en-US" altLang="ko-KR" sz="2100" dirty="0" smtClean="0">
                      <a:latin typeface="HY울릉도B" pitchFamily="18" charset="-127"/>
                      <a:ea typeface="HY울릉도B" pitchFamily="18" charset="-127"/>
                    </a:rPr>
                    <a:t> </a:t>
                  </a: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r>
                    <a:rPr lang="ko-KR" altLang="en-US" sz="2100" dirty="0" smtClean="0">
                      <a:latin typeface="HY울릉도B" pitchFamily="18" charset="-127"/>
                      <a:ea typeface="HY울릉도B" pitchFamily="18" charset="-127"/>
                    </a:rPr>
                    <a:t>교원양성기관에서 임의로 실시 여부 결정</a:t>
                  </a: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endParaRPr lang="en-US" altLang="ko-KR" sz="2100" dirty="0" smtClean="0">
                    <a:latin typeface="HY울릉도B" pitchFamily="18" charset="-127"/>
                    <a:ea typeface="HY울릉도B" pitchFamily="18" charset="-127"/>
                  </a:endParaRPr>
                </a:p>
              </p:txBody>
            </p:sp>
          </p:grpSp>
          <p:grpSp>
            <p:nvGrpSpPr>
              <p:cNvPr id="20" name="그룹 19"/>
              <p:cNvGrpSpPr/>
              <p:nvPr/>
            </p:nvGrpSpPr>
            <p:grpSpPr>
              <a:xfrm>
                <a:off x="6263680" y="1412776"/>
                <a:ext cx="2880320" cy="5112568"/>
                <a:chOff x="6263680" y="1412776"/>
                <a:chExt cx="2880320" cy="5112568"/>
              </a:xfrm>
            </p:grpSpPr>
            <p:grpSp>
              <p:nvGrpSpPr>
                <p:cNvPr id="41" name="그룹 40"/>
                <p:cNvGrpSpPr/>
                <p:nvPr/>
              </p:nvGrpSpPr>
              <p:grpSpPr>
                <a:xfrm>
                  <a:off x="6300192" y="1412776"/>
                  <a:ext cx="2664296" cy="5112568"/>
                  <a:chOff x="1907704" y="1412776"/>
                  <a:chExt cx="2664296" cy="5112568"/>
                </a:xfrm>
                <a:effectLst>
                  <a:reflection blurRad="6350" stA="52000" endA="300" endPos="35000" dir="5400000" sy="-100000" algn="bl" rotWithShape="0"/>
                </a:effectLst>
              </p:grpSpPr>
              <p:sp>
                <p:nvSpPr>
                  <p:cNvPr id="45" name="모서리가 둥근 직사각형 44"/>
                  <p:cNvSpPr/>
                  <p:nvPr/>
                </p:nvSpPr>
                <p:spPr>
                  <a:xfrm>
                    <a:off x="1907704" y="1412776"/>
                    <a:ext cx="2664296" cy="5112568"/>
                  </a:xfrm>
                  <a:prstGeom prst="roundRect">
                    <a:avLst/>
                  </a:prstGeom>
                  <a:noFill/>
                  <a:ln w="57150"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" name="모서리가 둥근 직사각형 45"/>
                  <p:cNvSpPr/>
                  <p:nvPr/>
                </p:nvSpPr>
                <p:spPr>
                  <a:xfrm>
                    <a:off x="1945512" y="1700808"/>
                    <a:ext cx="2520280" cy="648072"/>
                  </a:xfrm>
                  <a:prstGeom prst="roundRect">
                    <a:avLst/>
                  </a:prstGeom>
                  <a:gradFill flip="none" rotWithShape="1">
                    <a:gsLst>
                      <a:gs pos="0">
                        <a:schemeClr val="accent3">
                          <a:lumMod val="60000"/>
                          <a:lumOff val="40000"/>
                        </a:schemeClr>
                      </a:gs>
                      <a:gs pos="50000">
                        <a:schemeClr val="accent3">
                          <a:lumMod val="50000"/>
                          <a:shade val="67500"/>
                          <a:satMod val="115000"/>
                        </a:schemeClr>
                      </a:gs>
                      <a:gs pos="100000">
                        <a:schemeClr val="accent3">
                          <a:lumMod val="50000"/>
                          <a:shade val="100000"/>
                          <a:satMod val="115000"/>
                        </a:schemeClr>
                      </a:gs>
                    </a:gsLst>
                    <a:lin ang="5400000" scaled="0"/>
                    <a:tileRect/>
                  </a:gra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pc="-150" dirty="0" smtClean="0"/>
                      <a:t>개 선</a:t>
                    </a:r>
                    <a:endParaRPr lang="ko-KR" altLang="en-US" spc="-150" dirty="0"/>
                  </a:p>
                </p:txBody>
              </p:sp>
            </p:grpSp>
            <p:sp>
              <p:nvSpPr>
                <p:cNvPr id="48" name="TextBox 47"/>
                <p:cNvSpPr txBox="1"/>
                <p:nvPr/>
              </p:nvSpPr>
              <p:spPr>
                <a:xfrm>
                  <a:off x="6263680" y="2564904"/>
                  <a:ext cx="2880320" cy="37548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 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대학 교직과목 이수기준 강화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(2012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학년도 입학생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)</a:t>
                  </a: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Tx/>
                    <a:buChar char="-"/>
                  </a:pP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전공과목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, 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졸업평점 환산점수 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100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분의 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75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이상</a:t>
                  </a:r>
                  <a:endParaRPr lang="en-US" altLang="ko-KR" sz="1600" spc="-15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Tx/>
                    <a:buChar char="-"/>
                  </a:pP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 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교직과목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, 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졸업평점 환산점수 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100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분의 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80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이상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)</a:t>
                  </a: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(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다만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, B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학점 이상의 비율은 최대 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70%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수준에서 대학 자율 결정</a:t>
                  </a:r>
                  <a:endParaRPr lang="en-US" altLang="ko-KR" sz="1600" spc="-15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  <a:buFont typeface="Arial" pitchFamily="34" charset="0"/>
                    <a:buChar char="•"/>
                  </a:pP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  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필수적으로 인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·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적성검사 실시 및 결과 반영</a:t>
                  </a:r>
                  <a:endParaRPr lang="en-US" altLang="ko-KR" sz="1600" spc="-15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 - 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재학 중 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2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회 이상 실시</a:t>
                  </a:r>
                  <a:endParaRPr lang="en-US" altLang="ko-KR" sz="1600" spc="-150" dirty="0" smtClean="0">
                    <a:latin typeface="HY울릉도B" pitchFamily="18" charset="-127"/>
                    <a:ea typeface="HY울릉도B" pitchFamily="18" charset="-127"/>
                  </a:endParaRPr>
                </a:p>
                <a:p>
                  <a:pPr>
                    <a:spcBef>
                      <a:spcPts val="300"/>
                    </a:spcBef>
                    <a:spcAft>
                      <a:spcPts val="300"/>
                    </a:spcAft>
                  </a:pP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-</a:t>
                  </a:r>
                  <a:r>
                    <a:rPr lang="ko-KR" altLang="en-US" sz="1600" spc="-150" dirty="0" smtClean="0">
                      <a:latin typeface="HY울릉도B" pitchFamily="18" charset="-127"/>
                      <a:ea typeface="HY울릉도B" pitchFamily="18" charset="-127"/>
                    </a:rPr>
                    <a:t>교직적성 및 인성검사 모형 개발 및 보급</a:t>
                  </a:r>
                  <a:r>
                    <a:rPr lang="en-US" altLang="ko-KR" sz="1600" spc="-150" dirty="0" smtClean="0">
                      <a:latin typeface="HY울릉도B" pitchFamily="18" charset="-127"/>
                      <a:ea typeface="HY울릉도B" pitchFamily="18" charset="-127"/>
                    </a:rPr>
                    <a:t>(2012)</a:t>
                  </a:r>
                </a:p>
              </p:txBody>
            </p:sp>
          </p:grpSp>
        </p:grpSp>
        <p:sp>
          <p:nvSpPr>
            <p:cNvPr id="23" name="오른쪽 화살표 22"/>
            <p:cNvSpPr/>
            <p:nvPr/>
          </p:nvSpPr>
          <p:spPr>
            <a:xfrm>
              <a:off x="2786050" y="2786058"/>
              <a:ext cx="642942" cy="571504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오른쪽 화살표 23"/>
            <p:cNvSpPr/>
            <p:nvPr/>
          </p:nvSpPr>
          <p:spPr>
            <a:xfrm>
              <a:off x="2786050" y="4786322"/>
              <a:ext cx="642942" cy="571504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오른쪽 화살표 24"/>
            <p:cNvSpPr/>
            <p:nvPr/>
          </p:nvSpPr>
          <p:spPr>
            <a:xfrm>
              <a:off x="5715008" y="2857496"/>
              <a:ext cx="642942" cy="571504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오른쪽 화살표 25"/>
            <p:cNvSpPr/>
            <p:nvPr/>
          </p:nvSpPr>
          <p:spPr>
            <a:xfrm>
              <a:off x="5715008" y="4786322"/>
              <a:ext cx="642942" cy="571504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grpSp>
        <p:nvGrpSpPr>
          <p:cNvPr id="4" name="그룹 17"/>
          <p:cNvGrpSpPr/>
          <p:nvPr/>
        </p:nvGrpSpPr>
        <p:grpSpPr>
          <a:xfrm>
            <a:off x="323528" y="1285860"/>
            <a:ext cx="2697926" cy="5286412"/>
            <a:chOff x="323528" y="1285860"/>
            <a:chExt cx="2697926" cy="5112568"/>
          </a:xfrm>
        </p:grpSpPr>
        <p:grpSp>
          <p:nvGrpSpPr>
            <p:cNvPr id="5" name="그룹 35"/>
            <p:cNvGrpSpPr/>
            <p:nvPr/>
          </p:nvGrpSpPr>
          <p:grpSpPr>
            <a:xfrm>
              <a:off x="323528" y="1285860"/>
              <a:ext cx="2664296" cy="5112568"/>
              <a:chOff x="1907704" y="1285860"/>
              <a:chExt cx="2664296" cy="5112568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31" name="모서리가 둥근 직사각형 30"/>
              <p:cNvSpPr/>
              <p:nvPr/>
            </p:nvSpPr>
            <p:spPr>
              <a:xfrm>
                <a:off x="1907704" y="1285860"/>
                <a:ext cx="2664296" cy="5112568"/>
              </a:xfrm>
              <a:prstGeom prst="roundRect">
                <a:avLst/>
              </a:prstGeom>
              <a:noFill/>
              <a:ln w="57150">
                <a:solidFill>
                  <a:schemeClr val="tx2">
                    <a:lumMod val="75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모서리가 둥근 직사각형 34"/>
              <p:cNvSpPr/>
              <p:nvPr/>
            </p:nvSpPr>
            <p:spPr>
              <a:xfrm>
                <a:off x="1993392" y="1562215"/>
                <a:ext cx="2448272" cy="648072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50000">
                    <a:schemeClr val="tx2">
                      <a:lumMod val="75000"/>
                      <a:shade val="67500"/>
                      <a:satMod val="115000"/>
                    </a:schemeClr>
                  </a:gs>
                  <a:gs pos="100000">
                    <a:schemeClr val="tx2">
                      <a:lumMod val="75000"/>
                      <a:shade val="100000"/>
                      <a:satMod val="115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구 분</a:t>
                </a:r>
                <a:endParaRPr lang="ko-KR" altLang="en-US" dirty="0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357158" y="2857496"/>
              <a:ext cx="2664296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altLang="ko-KR" sz="2100" spc="-300" dirty="0" smtClean="0">
                  <a:latin typeface="HY울릉도B" pitchFamily="18" charset="-127"/>
                  <a:ea typeface="HY울릉도B" pitchFamily="18" charset="-127"/>
                </a:rPr>
                <a:t> </a:t>
              </a:r>
              <a:r>
                <a:rPr lang="ko-KR" altLang="en-US" sz="2100" spc="-300" dirty="0" smtClean="0">
                  <a:latin typeface="HY울릉도B" pitchFamily="18" charset="-127"/>
                  <a:ea typeface="HY울릉도B" pitchFamily="18" charset="-127"/>
                </a:rPr>
                <a:t>초</a:t>
              </a:r>
              <a:r>
                <a:rPr lang="en-US" altLang="ko-KR" sz="2100" spc="-300" dirty="0" smtClean="0">
                  <a:latin typeface="HY울릉도B" pitchFamily="18" charset="-127"/>
                  <a:ea typeface="HY울릉도B" pitchFamily="18" charset="-127"/>
                </a:rPr>
                <a:t>·</a:t>
              </a:r>
              <a:r>
                <a:rPr lang="ko-KR" altLang="en-US" sz="2100" spc="-300" dirty="0" smtClean="0">
                  <a:latin typeface="HY울릉도B" pitchFamily="18" charset="-127"/>
                  <a:ea typeface="HY울릉도B" pitchFamily="18" charset="-127"/>
                </a:rPr>
                <a:t>중등교사 임용시험 체제  개선</a:t>
              </a:r>
              <a:endParaRPr lang="en-US" altLang="ko-KR" sz="2100" spc="-3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endParaRPr lang="en-US" altLang="ko-KR" sz="2100" spc="-3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2100" spc="-3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2100" spc="-3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</p:txBody>
        </p:sp>
      </p:grpSp>
      <p:grpSp>
        <p:nvGrpSpPr>
          <p:cNvPr id="6" name="그룹 18"/>
          <p:cNvGrpSpPr/>
          <p:nvPr/>
        </p:nvGrpSpPr>
        <p:grpSpPr>
          <a:xfrm>
            <a:off x="3286116" y="1285860"/>
            <a:ext cx="2857520" cy="5286412"/>
            <a:chOff x="3286116" y="1412776"/>
            <a:chExt cx="2857520" cy="5112568"/>
          </a:xfrm>
        </p:grpSpPr>
        <p:grpSp>
          <p:nvGrpSpPr>
            <p:cNvPr id="7" name="그룹 37"/>
            <p:cNvGrpSpPr/>
            <p:nvPr/>
          </p:nvGrpSpPr>
          <p:grpSpPr>
            <a:xfrm>
              <a:off x="3347864" y="1412776"/>
              <a:ext cx="2664296" cy="5112568"/>
              <a:chOff x="1907704" y="1412776"/>
              <a:chExt cx="2664296" cy="5112568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39" name="모서리가 둥근 직사각형 38"/>
              <p:cNvSpPr/>
              <p:nvPr/>
            </p:nvSpPr>
            <p:spPr>
              <a:xfrm>
                <a:off x="1907704" y="1412776"/>
                <a:ext cx="2664296" cy="5112568"/>
              </a:xfrm>
              <a:prstGeom prst="roundRect">
                <a:avLst/>
              </a:prstGeom>
              <a:noFill/>
              <a:ln w="571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모서리가 둥근 직사각형 39"/>
              <p:cNvSpPr/>
              <p:nvPr/>
            </p:nvSpPr>
            <p:spPr>
              <a:xfrm>
                <a:off x="1988832" y="1620042"/>
                <a:ext cx="2448272" cy="648072"/>
              </a:xfrm>
              <a:prstGeom prst="roundRect">
                <a:avLst/>
              </a:prstGeom>
              <a:gradFill>
                <a:gsLst>
                  <a:gs pos="0">
                    <a:schemeClr val="accent4">
                      <a:lumMod val="60000"/>
                      <a:lumOff val="40000"/>
                    </a:schemeClr>
                  </a:gs>
                  <a:gs pos="50000">
                    <a:schemeClr val="accent4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4">
                      <a:lumMod val="50000"/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pc="-150" dirty="0" smtClean="0"/>
                  <a:t>현 행</a:t>
                </a:r>
                <a:endParaRPr lang="ko-KR" altLang="en-US" spc="-150" dirty="0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3286116" y="2564904"/>
              <a:ext cx="2857520" cy="321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 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중등 </a:t>
              </a: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: 3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단계 전형</a:t>
              </a: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 - (1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차 객관식</a:t>
              </a: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)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     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교육학</a:t>
              </a: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, 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전공</a:t>
              </a: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 - (2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차 논술형</a:t>
              </a: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) 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전공</a:t>
              </a: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 - (3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차</a:t>
              </a: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) 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수업실연</a:t>
              </a: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,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dirty="0" smtClean="0">
                  <a:latin typeface="HY울릉도B" pitchFamily="18" charset="-127"/>
                  <a:ea typeface="HY울릉도B" pitchFamily="18" charset="-127"/>
                </a:rPr>
                <a:t>      </a:t>
              </a:r>
              <a:r>
                <a:rPr lang="ko-KR" altLang="en-US" sz="2100" dirty="0" smtClean="0">
                  <a:latin typeface="HY울릉도B" pitchFamily="18" charset="-127"/>
                  <a:ea typeface="HY울릉도B" pitchFamily="18" charset="-127"/>
                </a:rPr>
                <a:t>심층면접 등</a:t>
              </a: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</p:txBody>
        </p:sp>
      </p:grpSp>
      <p:grpSp>
        <p:nvGrpSpPr>
          <p:cNvPr id="8" name="그룹 19"/>
          <p:cNvGrpSpPr/>
          <p:nvPr/>
        </p:nvGrpSpPr>
        <p:grpSpPr>
          <a:xfrm>
            <a:off x="6300192" y="1285860"/>
            <a:ext cx="2843808" cy="5417577"/>
            <a:chOff x="6300192" y="1285860"/>
            <a:chExt cx="2843808" cy="5112568"/>
          </a:xfrm>
        </p:grpSpPr>
        <p:grpSp>
          <p:nvGrpSpPr>
            <p:cNvPr id="9" name="그룹 40"/>
            <p:cNvGrpSpPr/>
            <p:nvPr/>
          </p:nvGrpSpPr>
          <p:grpSpPr>
            <a:xfrm>
              <a:off x="6300192" y="1285860"/>
              <a:ext cx="2664296" cy="5112568"/>
              <a:chOff x="1907704" y="1285860"/>
              <a:chExt cx="2664296" cy="5112568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45" name="모서리가 둥근 직사각형 44"/>
              <p:cNvSpPr/>
              <p:nvPr/>
            </p:nvSpPr>
            <p:spPr>
              <a:xfrm>
                <a:off x="1907704" y="1285860"/>
                <a:ext cx="2664296" cy="5112568"/>
              </a:xfrm>
              <a:prstGeom prst="roundRect">
                <a:avLst/>
              </a:prstGeom>
              <a:noFill/>
              <a:ln w="571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모서리가 둥근 직사각형 45"/>
              <p:cNvSpPr/>
              <p:nvPr/>
            </p:nvSpPr>
            <p:spPr>
              <a:xfrm>
                <a:off x="1945512" y="1488108"/>
                <a:ext cx="2520280" cy="648072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50000">
                    <a:schemeClr val="accent3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50000"/>
                      <a:shade val="100000"/>
                      <a:satMod val="115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pc="-150" dirty="0" smtClean="0"/>
                  <a:t>개 선</a:t>
                </a:r>
                <a:endParaRPr lang="ko-KR" altLang="en-US" spc="-150" dirty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6357950" y="2162269"/>
              <a:ext cx="2786050" cy="409532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 2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단계 전형 실시 및</a:t>
              </a:r>
              <a:endParaRPr lang="en-US" altLang="ko-KR" sz="2100" spc="-15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 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시험과목 및 출제방식 변경</a:t>
              </a:r>
              <a:endParaRPr lang="en-US" altLang="ko-KR" sz="2100" spc="-15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&lt;2012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년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&gt;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       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현행 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3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단계유지</a:t>
              </a:r>
              <a:endParaRPr lang="en-US" altLang="ko-KR" sz="2100" spc="-15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&lt;2013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년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&gt;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     2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단계 전형 적용</a:t>
              </a:r>
              <a:endParaRPr lang="en-US" altLang="ko-KR" sz="2100" spc="-15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 - (1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차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) 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교육학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(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논술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),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     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전공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(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서답형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Tx/>
                <a:buChar char="-"/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(2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차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) 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수업실연</a:t>
              </a: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,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150" dirty="0" smtClean="0">
                  <a:latin typeface="HY울릉도B" pitchFamily="18" charset="-127"/>
                  <a:ea typeface="HY울릉도B" pitchFamily="18" charset="-127"/>
                </a:rPr>
                <a:t>      </a:t>
              </a:r>
              <a:r>
                <a:rPr lang="ko-KR" altLang="en-US" sz="2100" spc="-150" dirty="0" smtClean="0">
                  <a:latin typeface="HY울릉도B" pitchFamily="18" charset="-127"/>
                  <a:ea typeface="HY울릉도B" pitchFamily="18" charset="-127"/>
                </a:rPr>
                <a:t>심층면접 등</a:t>
              </a:r>
              <a:endParaRPr lang="en-US" altLang="ko-KR" sz="2100" spc="-150" dirty="0" smtClean="0">
                <a:latin typeface="HY울릉도B" pitchFamily="18" charset="-127"/>
                <a:ea typeface="HY울릉도B" pitchFamily="18" charset="-127"/>
              </a:endParaRPr>
            </a:p>
          </p:txBody>
        </p:sp>
      </p:grpSp>
      <p:sp>
        <p:nvSpPr>
          <p:cNvPr id="21" name="AutoShape 4070"/>
          <p:cNvSpPr>
            <a:spLocks noChangeArrowheads="1"/>
          </p:cNvSpPr>
          <p:nvPr/>
        </p:nvSpPr>
        <p:spPr bwMode="auto">
          <a:xfrm>
            <a:off x="1571604" y="357166"/>
            <a:ext cx="6099590" cy="720008"/>
          </a:xfrm>
          <a:prstGeom prst="roundRect">
            <a:avLst>
              <a:gd name="adj" fmla="val 12032"/>
            </a:avLst>
          </a:prstGeom>
          <a:gradFill rotWithShape="1"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gamma/>
                  <a:tint val="0"/>
                  <a:invGamma/>
                  <a:alpha val="50000"/>
                </a:srgbClr>
              </a:gs>
            </a:gsLst>
            <a:lin ang="5400000" scaled="1"/>
          </a:gradFill>
          <a:ln w="19050" cap="rnd" algn="ctr">
            <a:noFill/>
            <a:prstDash val="sysDot"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anchor="ctr"/>
          <a:lstStyle/>
          <a:p>
            <a:pPr algn="ctr"/>
            <a:r>
              <a:rPr lang="ko-KR" altLang="en-US" sz="220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교사 신규채용제도 개선방안 비교표</a:t>
            </a:r>
            <a:endParaRPr lang="en-US" altLang="ko-KR" sz="22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오른쪽 화살표 19"/>
          <p:cNvSpPr/>
          <p:nvPr/>
        </p:nvSpPr>
        <p:spPr>
          <a:xfrm>
            <a:off x="2786050" y="3286124"/>
            <a:ext cx="642942" cy="57150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오른쪽 화살표 21"/>
          <p:cNvSpPr/>
          <p:nvPr/>
        </p:nvSpPr>
        <p:spPr>
          <a:xfrm>
            <a:off x="5786446" y="3286124"/>
            <a:ext cx="642942" cy="57150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grpSp>
        <p:nvGrpSpPr>
          <p:cNvPr id="2" name="그룹 17"/>
          <p:cNvGrpSpPr/>
          <p:nvPr/>
        </p:nvGrpSpPr>
        <p:grpSpPr>
          <a:xfrm>
            <a:off x="323528" y="1412776"/>
            <a:ext cx="8820472" cy="5112568"/>
            <a:chOff x="323528" y="1412776"/>
            <a:chExt cx="8820472" cy="5112568"/>
          </a:xfrm>
        </p:grpSpPr>
        <p:grpSp>
          <p:nvGrpSpPr>
            <p:cNvPr id="4" name="그룹 35"/>
            <p:cNvGrpSpPr/>
            <p:nvPr/>
          </p:nvGrpSpPr>
          <p:grpSpPr>
            <a:xfrm>
              <a:off x="323528" y="1412776"/>
              <a:ext cx="2664296" cy="5112568"/>
              <a:chOff x="1907704" y="1412776"/>
              <a:chExt cx="2664296" cy="5112568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31" name="모서리가 둥근 직사각형 30"/>
              <p:cNvSpPr/>
              <p:nvPr/>
            </p:nvSpPr>
            <p:spPr>
              <a:xfrm>
                <a:off x="1907704" y="1412776"/>
                <a:ext cx="2664296" cy="5112568"/>
              </a:xfrm>
              <a:prstGeom prst="roundRect">
                <a:avLst/>
              </a:prstGeom>
              <a:noFill/>
              <a:ln w="57150">
                <a:solidFill>
                  <a:schemeClr val="tx2">
                    <a:lumMod val="75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모서리가 둥근 직사각형 34"/>
              <p:cNvSpPr/>
              <p:nvPr/>
            </p:nvSpPr>
            <p:spPr>
              <a:xfrm>
                <a:off x="1993392" y="1700808"/>
                <a:ext cx="2448272" cy="648072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50000">
                    <a:schemeClr val="tx2">
                      <a:lumMod val="75000"/>
                      <a:shade val="67500"/>
                      <a:satMod val="115000"/>
                    </a:schemeClr>
                  </a:gs>
                  <a:gs pos="100000">
                    <a:schemeClr val="tx2">
                      <a:lumMod val="75000"/>
                      <a:shade val="100000"/>
                      <a:satMod val="115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구 분</a:t>
                </a:r>
                <a:endParaRPr lang="ko-KR" altLang="en-US" dirty="0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357158" y="4714884"/>
              <a:ext cx="2664296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altLang="ko-KR" sz="2100" spc="-300" dirty="0" smtClean="0">
                  <a:latin typeface="HY울릉도B" pitchFamily="18" charset="-127"/>
                  <a:ea typeface="HY울릉도B" pitchFamily="18" charset="-127"/>
                </a:rPr>
                <a:t> </a:t>
              </a:r>
              <a:r>
                <a:rPr lang="ko-KR" altLang="en-US" sz="2100" spc="-300" dirty="0" smtClean="0">
                  <a:latin typeface="HY울릉도B" pitchFamily="18" charset="-127"/>
                  <a:ea typeface="HY울릉도B" pitchFamily="18" charset="-127"/>
                </a:rPr>
                <a:t>임용시험 응시자격에 한국사 능력 검정 인증 부과</a:t>
              </a:r>
              <a:endParaRPr lang="en-US" altLang="ko-KR" sz="2100" spc="-300" dirty="0" smtClean="0">
                <a:latin typeface="HY울릉도B" pitchFamily="18" charset="-127"/>
                <a:ea typeface="HY울릉도B" pitchFamily="18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86512" y="4714884"/>
              <a:ext cx="2857488" cy="121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Tx/>
                <a:buChar char="-"/>
              </a:pPr>
              <a:r>
                <a:rPr lang="ko-KR" altLang="en-US" sz="2100" spc="-300" dirty="0" smtClean="0">
                  <a:latin typeface="HY울릉도B" pitchFamily="18" charset="-127"/>
                  <a:ea typeface="HY울릉도B" pitchFamily="18" charset="-127"/>
                </a:rPr>
                <a:t>한국사 능력 검정시험</a:t>
              </a:r>
              <a:endParaRPr lang="en-US" altLang="ko-KR" sz="2100" spc="-3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300" dirty="0" smtClean="0">
                  <a:latin typeface="HY울릉도B" pitchFamily="18" charset="-127"/>
                  <a:ea typeface="HY울릉도B" pitchFamily="18" charset="-127"/>
                </a:rPr>
                <a:t>    (3</a:t>
              </a:r>
              <a:r>
                <a:rPr lang="ko-KR" altLang="en-US" sz="2100" spc="-300" dirty="0" smtClean="0">
                  <a:latin typeface="HY울릉도B" pitchFamily="18" charset="-127"/>
                  <a:ea typeface="HY울릉도B" pitchFamily="18" charset="-127"/>
                </a:rPr>
                <a:t>급</a:t>
              </a:r>
              <a:r>
                <a:rPr lang="en-US" altLang="ko-KR" sz="2100" spc="-300" dirty="0" smtClean="0">
                  <a:latin typeface="HY울릉도B" pitchFamily="18" charset="-127"/>
                  <a:ea typeface="HY울릉도B" pitchFamily="18" charset="-127"/>
                </a:rPr>
                <a:t>) </a:t>
              </a:r>
              <a:r>
                <a:rPr lang="ko-KR" altLang="en-US" sz="2100" spc="-300" dirty="0" smtClean="0">
                  <a:latin typeface="HY울릉도B" pitchFamily="18" charset="-127"/>
                  <a:ea typeface="HY울릉도B" pitchFamily="18" charset="-127"/>
                </a:rPr>
                <a:t>인증 부과</a:t>
              </a:r>
              <a:endParaRPr lang="en-US" altLang="ko-KR" sz="2100" spc="-3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300" dirty="0" smtClean="0">
                  <a:latin typeface="HY울릉도B" pitchFamily="18" charset="-127"/>
                  <a:ea typeface="HY울릉도B" pitchFamily="18" charset="-127"/>
                </a:rPr>
                <a:t>    (2013</a:t>
              </a:r>
              <a:r>
                <a:rPr lang="ko-KR" altLang="en-US" sz="2100" spc="-300" dirty="0" smtClean="0">
                  <a:latin typeface="HY울릉도B" pitchFamily="18" charset="-127"/>
                  <a:ea typeface="HY울릉도B" pitchFamily="18" charset="-127"/>
                </a:rPr>
                <a:t>년  </a:t>
              </a:r>
              <a:r>
                <a:rPr lang="ko-KR" altLang="en-US" sz="2100" spc="-300" dirty="0" err="1" smtClean="0">
                  <a:latin typeface="HY울릉도B" pitchFamily="18" charset="-127"/>
                  <a:ea typeface="HY울릉도B" pitchFamily="18" charset="-127"/>
                </a:rPr>
                <a:t>부터</a:t>
              </a:r>
              <a:r>
                <a:rPr lang="en-US" altLang="ko-KR" sz="2100" spc="-300" dirty="0" smtClean="0">
                  <a:latin typeface="HY울릉도B" pitchFamily="18" charset="-127"/>
                  <a:ea typeface="HY울릉도B" pitchFamily="18" charset="-127"/>
                </a:rPr>
                <a:t>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57554" y="5072074"/>
              <a:ext cx="266429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100" spc="-300" dirty="0" smtClean="0">
                  <a:latin typeface="HY울릉도B" pitchFamily="18" charset="-127"/>
                  <a:ea typeface="HY울릉도B" pitchFamily="18" charset="-127"/>
                </a:rPr>
                <a:t>-</a:t>
              </a:r>
            </a:p>
          </p:txBody>
        </p:sp>
      </p:grpSp>
      <p:grpSp>
        <p:nvGrpSpPr>
          <p:cNvPr id="5" name="그룹 18"/>
          <p:cNvGrpSpPr/>
          <p:nvPr/>
        </p:nvGrpSpPr>
        <p:grpSpPr>
          <a:xfrm>
            <a:off x="3286116" y="1412776"/>
            <a:ext cx="2857520" cy="5112568"/>
            <a:chOff x="3286116" y="1412776"/>
            <a:chExt cx="2857520" cy="5112568"/>
          </a:xfrm>
        </p:grpSpPr>
        <p:grpSp>
          <p:nvGrpSpPr>
            <p:cNvPr id="6" name="그룹 37"/>
            <p:cNvGrpSpPr/>
            <p:nvPr/>
          </p:nvGrpSpPr>
          <p:grpSpPr>
            <a:xfrm>
              <a:off x="3347864" y="1412776"/>
              <a:ext cx="2664296" cy="5112568"/>
              <a:chOff x="1907704" y="1412776"/>
              <a:chExt cx="2664296" cy="5112568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39" name="모서리가 둥근 직사각형 38"/>
              <p:cNvSpPr/>
              <p:nvPr/>
            </p:nvSpPr>
            <p:spPr>
              <a:xfrm>
                <a:off x="1907704" y="1412776"/>
                <a:ext cx="2664296" cy="5112568"/>
              </a:xfrm>
              <a:prstGeom prst="roundRect">
                <a:avLst/>
              </a:prstGeom>
              <a:noFill/>
              <a:ln w="571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모서리가 둥근 직사각형 39"/>
              <p:cNvSpPr/>
              <p:nvPr/>
            </p:nvSpPr>
            <p:spPr>
              <a:xfrm>
                <a:off x="1988832" y="1700808"/>
                <a:ext cx="2448272" cy="648072"/>
              </a:xfrm>
              <a:prstGeom prst="roundRect">
                <a:avLst/>
              </a:prstGeom>
              <a:gradFill>
                <a:gsLst>
                  <a:gs pos="0">
                    <a:schemeClr val="accent4">
                      <a:lumMod val="60000"/>
                      <a:lumOff val="40000"/>
                    </a:schemeClr>
                  </a:gs>
                  <a:gs pos="50000">
                    <a:schemeClr val="accent4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4">
                      <a:lumMod val="50000"/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pc="-150" dirty="0" smtClean="0"/>
                  <a:t>현 행</a:t>
                </a:r>
                <a:endParaRPr lang="ko-KR" altLang="en-US" spc="-150" dirty="0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3286116" y="2564904"/>
              <a:ext cx="2857520" cy="81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endParaRPr lang="en-US" altLang="ko-KR" sz="2100" dirty="0" smtClean="0">
                <a:latin typeface="HY울릉도B" pitchFamily="18" charset="-127"/>
                <a:ea typeface="HY울릉도B" pitchFamily="18" charset="-127"/>
              </a:endParaRPr>
            </a:p>
          </p:txBody>
        </p:sp>
      </p:grpSp>
      <p:grpSp>
        <p:nvGrpSpPr>
          <p:cNvPr id="7" name="그룹 19"/>
          <p:cNvGrpSpPr/>
          <p:nvPr/>
        </p:nvGrpSpPr>
        <p:grpSpPr>
          <a:xfrm>
            <a:off x="6263680" y="1412776"/>
            <a:ext cx="2880320" cy="5112568"/>
            <a:chOff x="6263680" y="1412776"/>
            <a:chExt cx="2880320" cy="5112568"/>
          </a:xfrm>
        </p:grpSpPr>
        <p:grpSp>
          <p:nvGrpSpPr>
            <p:cNvPr id="8" name="그룹 40"/>
            <p:cNvGrpSpPr/>
            <p:nvPr/>
          </p:nvGrpSpPr>
          <p:grpSpPr>
            <a:xfrm>
              <a:off x="6300192" y="1412776"/>
              <a:ext cx="2664296" cy="5112568"/>
              <a:chOff x="1907704" y="1412776"/>
              <a:chExt cx="2664296" cy="5112568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45" name="모서리가 둥근 직사각형 44"/>
              <p:cNvSpPr/>
              <p:nvPr/>
            </p:nvSpPr>
            <p:spPr>
              <a:xfrm>
                <a:off x="1907704" y="1412776"/>
                <a:ext cx="2664296" cy="5112568"/>
              </a:xfrm>
              <a:prstGeom prst="roundRect">
                <a:avLst/>
              </a:prstGeom>
              <a:noFill/>
              <a:ln w="571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모서리가 둥근 직사각형 45"/>
              <p:cNvSpPr/>
              <p:nvPr/>
            </p:nvSpPr>
            <p:spPr>
              <a:xfrm>
                <a:off x="1945512" y="1700808"/>
                <a:ext cx="2520280" cy="648072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50000">
                    <a:schemeClr val="accent3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50000"/>
                      <a:shade val="100000"/>
                      <a:satMod val="115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pc="-150" dirty="0" smtClean="0"/>
                  <a:t>개 선</a:t>
                </a:r>
                <a:endParaRPr lang="ko-KR" altLang="en-US" spc="-150" dirty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6263680" y="2564904"/>
              <a:ext cx="288032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ko-KR" altLang="ko-KR" spc="-150" dirty="0" smtClean="0">
                  <a:latin typeface="HY울릉도B" pitchFamily="18" charset="-127"/>
                  <a:ea typeface="HY울릉도B" pitchFamily="18" charset="-127"/>
                </a:rPr>
                <a:t>※</a:t>
              </a:r>
              <a:r>
                <a:rPr lang="en-US" altLang="ko-KR" spc="-150" dirty="0" smtClean="0">
                  <a:latin typeface="HY울릉도B" pitchFamily="18" charset="-127"/>
                  <a:ea typeface="HY울릉도B" pitchFamily="18" charset="-127"/>
                </a:rPr>
                <a:t> </a:t>
              </a:r>
              <a:r>
                <a:rPr lang="ko-KR" altLang="en-US" spc="-150" dirty="0" smtClean="0">
                  <a:latin typeface="HY울릉도B" pitchFamily="18" charset="-127"/>
                  <a:ea typeface="HY울릉도B" pitchFamily="18" charset="-127"/>
                </a:rPr>
                <a:t>비교과 및 중등 특수 포함</a:t>
              </a:r>
              <a:endParaRPr lang="en-US" altLang="ko-KR" spc="-15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Tx/>
                <a:buChar char="-"/>
              </a:pPr>
              <a:r>
                <a:rPr lang="ko-KR" altLang="en-US" spc="-150" dirty="0" smtClean="0">
                  <a:latin typeface="HY울릉도B" pitchFamily="18" charset="-127"/>
                  <a:ea typeface="HY울릉도B" pitchFamily="18" charset="-127"/>
                </a:rPr>
                <a:t>교직적성 심층면접 강화</a:t>
              </a:r>
              <a:r>
                <a:rPr lang="en-US" altLang="ko-KR" spc="-150" dirty="0" smtClean="0">
                  <a:latin typeface="HY울릉도B" pitchFamily="18" charset="-127"/>
                  <a:ea typeface="HY울릉도B" pitchFamily="18" charset="-127"/>
                </a:rPr>
                <a:t>: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pc="-150" dirty="0" smtClean="0">
                  <a:latin typeface="HY울릉도B" pitchFamily="18" charset="-127"/>
                  <a:ea typeface="HY울릉도B" pitchFamily="18" charset="-127"/>
                </a:rPr>
                <a:t> </a:t>
              </a:r>
              <a:r>
                <a:rPr lang="ko-KR" altLang="en-US" spc="-150" dirty="0" smtClean="0">
                  <a:latin typeface="HY울릉도B" pitchFamily="18" charset="-127"/>
                  <a:ea typeface="HY울릉도B" pitchFamily="18" charset="-127"/>
                </a:rPr>
                <a:t>학생이해 및 학교폭력 등 다양한 교실상황에 대한 문제 해결 중심 평가</a:t>
              </a:r>
              <a:endParaRPr lang="en-US" altLang="ko-KR" spc="-150" dirty="0" smtClean="0">
                <a:latin typeface="HY울릉도B" pitchFamily="18" charset="-127"/>
                <a:ea typeface="HY울릉도B" pitchFamily="18" charset="-127"/>
              </a:endParaRPr>
            </a:p>
          </p:txBody>
        </p:sp>
      </p:grpSp>
      <p:sp>
        <p:nvSpPr>
          <p:cNvPr id="21" name="AutoShape 4070"/>
          <p:cNvSpPr>
            <a:spLocks noChangeArrowheads="1"/>
          </p:cNvSpPr>
          <p:nvPr/>
        </p:nvSpPr>
        <p:spPr bwMode="auto">
          <a:xfrm>
            <a:off x="1571604" y="357166"/>
            <a:ext cx="6099590" cy="720008"/>
          </a:xfrm>
          <a:prstGeom prst="roundRect">
            <a:avLst>
              <a:gd name="adj" fmla="val 12032"/>
            </a:avLst>
          </a:prstGeom>
          <a:gradFill rotWithShape="1"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gamma/>
                  <a:tint val="0"/>
                  <a:invGamma/>
                  <a:alpha val="50000"/>
                </a:srgbClr>
              </a:gs>
            </a:gsLst>
            <a:lin ang="5400000" scaled="1"/>
          </a:gradFill>
          <a:ln w="19050" cap="rnd" algn="ctr">
            <a:noFill/>
            <a:prstDash val="sysDot"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anchor="ctr"/>
          <a:lstStyle/>
          <a:p>
            <a:pPr algn="ctr"/>
            <a:r>
              <a:rPr lang="ko-KR" altLang="en-US" sz="220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교사 신규채용제도 개선방안 비교표</a:t>
            </a:r>
            <a:endParaRPr lang="en-US" altLang="ko-KR" sz="22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오른쪽 화살표 21"/>
          <p:cNvSpPr/>
          <p:nvPr/>
        </p:nvSpPr>
        <p:spPr>
          <a:xfrm>
            <a:off x="2786050" y="5000636"/>
            <a:ext cx="642942" cy="57150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오른쪽 화살표 22"/>
          <p:cNvSpPr/>
          <p:nvPr/>
        </p:nvSpPr>
        <p:spPr>
          <a:xfrm>
            <a:off x="5786446" y="5072074"/>
            <a:ext cx="642942" cy="57150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1_v0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667000"/>
          </a:xfrm>
          <a:prstGeom prst="rect">
            <a:avLst/>
          </a:prstGeom>
        </p:spPr>
      </p:pic>
      <p:sp>
        <p:nvSpPr>
          <p:cNvPr id="43" name="AutoShape 4070"/>
          <p:cNvSpPr>
            <a:spLocks noChangeArrowheads="1"/>
          </p:cNvSpPr>
          <p:nvPr/>
        </p:nvSpPr>
        <p:spPr bwMode="auto">
          <a:xfrm>
            <a:off x="2000232" y="260648"/>
            <a:ext cx="5214974" cy="720008"/>
          </a:xfrm>
          <a:prstGeom prst="roundRect">
            <a:avLst>
              <a:gd name="adj" fmla="val 12032"/>
            </a:avLst>
          </a:prstGeom>
          <a:gradFill rotWithShape="1"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gamma/>
                  <a:tint val="0"/>
                  <a:invGamma/>
                  <a:alpha val="50000"/>
                </a:srgbClr>
              </a:gs>
            </a:gsLst>
            <a:lin ang="5400000" scaled="1"/>
          </a:gradFill>
          <a:ln w="19050" cap="rnd" algn="ctr">
            <a:noFill/>
            <a:prstDash val="sysDot"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anchor="ctr"/>
          <a:lstStyle/>
          <a:p>
            <a:pPr algn="ctr"/>
            <a:r>
              <a:rPr lang="ko-KR" altLang="en-US" sz="3600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▣ 현황 및 문제점</a:t>
            </a:r>
            <a:endParaRPr lang="en-US" altLang="ko-KR" sz="36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397382" y="1412776"/>
            <a:ext cx="4030602" cy="5112568"/>
            <a:chOff x="397382" y="1412776"/>
            <a:chExt cx="4030602" cy="5112568"/>
          </a:xfrm>
        </p:grpSpPr>
        <p:sp>
          <p:nvSpPr>
            <p:cNvPr id="31" name="모서리가 둥근 직사각형 30"/>
            <p:cNvSpPr/>
            <p:nvPr/>
          </p:nvSpPr>
          <p:spPr>
            <a:xfrm>
              <a:off x="397382" y="1412776"/>
              <a:ext cx="4030602" cy="5112568"/>
            </a:xfrm>
            <a:prstGeom prst="roundRect">
              <a:avLst/>
            </a:prstGeom>
            <a:noFill/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8596" y="2143116"/>
              <a:ext cx="3929090" cy="4093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altLang="ko-KR" sz="2000" dirty="0" smtClean="0">
                  <a:latin typeface="HY울릉도B" pitchFamily="18" charset="-127"/>
                  <a:ea typeface="HY울릉도B" pitchFamily="18" charset="-127"/>
                </a:rPr>
                <a:t>(</a:t>
              </a:r>
              <a:r>
                <a:rPr lang="ko-KR" altLang="en-US" sz="2000" dirty="0" smtClean="0">
                  <a:latin typeface="HY울릉도B" pitchFamily="18" charset="-127"/>
                  <a:ea typeface="HY울릉도B" pitchFamily="18" charset="-127"/>
                </a:rPr>
                <a:t>양성</a:t>
              </a:r>
              <a:r>
                <a:rPr lang="en-US" altLang="ko-KR" sz="2000" dirty="0" smtClean="0">
                  <a:latin typeface="HY울릉도B" pitchFamily="18" charset="-127"/>
                  <a:ea typeface="HY울릉도B" pitchFamily="18" charset="-127"/>
                </a:rPr>
                <a:t>) </a:t>
              </a:r>
              <a:r>
                <a:rPr lang="ko-KR" altLang="en-US" sz="2000" dirty="0" smtClean="0">
                  <a:latin typeface="HY울릉도B" pitchFamily="18" charset="-127"/>
                  <a:ea typeface="HY울릉도B" pitchFamily="18" charset="-127"/>
                </a:rPr>
                <a:t>임용시험 부작용으로 인해 교직과정 운영의 부실 등 예비교사의 교직소양 및 인성 함양에 대한 관심 부족</a:t>
              </a:r>
              <a:endParaRPr lang="en-US" altLang="ko-KR" sz="20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20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Tx/>
                <a:buChar char="-"/>
              </a:pPr>
              <a:r>
                <a:rPr lang="ko-KR" altLang="en-US" sz="2000" dirty="0" smtClean="0">
                  <a:latin typeface="HY울릉도B" pitchFamily="18" charset="-127"/>
                  <a:ea typeface="HY울릉도B" pitchFamily="18" charset="-127"/>
                </a:rPr>
                <a:t>재학 중 임용시험 준비로 정상적인 교육과정 운영에 애로</a:t>
              </a:r>
              <a:endParaRPr lang="en-US" altLang="ko-KR" sz="20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20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Tx/>
                <a:buChar char="-"/>
              </a:pPr>
              <a:r>
                <a:rPr lang="en-US" altLang="ko-KR" sz="2000" dirty="0" smtClean="0">
                  <a:latin typeface="HY울릉도B" pitchFamily="18" charset="-127"/>
                  <a:ea typeface="HY울릉도B" pitchFamily="18" charset="-127"/>
                </a:rPr>
                <a:t> </a:t>
              </a:r>
              <a:r>
                <a:rPr lang="ko-KR" altLang="en-US" sz="2000" dirty="0" smtClean="0">
                  <a:latin typeface="HY울릉도B" pitchFamily="18" charset="-127"/>
                  <a:ea typeface="HY울릉도B" pitchFamily="18" charset="-127"/>
                </a:rPr>
                <a:t>교직과정 수업의 경우 임용시험 출제위주 수업 요구 등으로 교직과정 운영의 형식화</a:t>
              </a:r>
              <a:r>
                <a:rPr lang="en-US" altLang="ko-KR" sz="2000" dirty="0" smtClean="0">
                  <a:latin typeface="HY울릉도B" pitchFamily="18" charset="-127"/>
                  <a:ea typeface="HY울릉도B" pitchFamily="18" charset="-127"/>
                </a:rPr>
                <a:t>, </a:t>
              </a:r>
              <a:r>
                <a:rPr lang="ko-KR" altLang="en-US" sz="2000" dirty="0" smtClean="0">
                  <a:latin typeface="HY울릉도B" pitchFamily="18" charset="-127"/>
                  <a:ea typeface="HY울릉도B" pitchFamily="18" charset="-127"/>
                </a:rPr>
                <a:t>부실화 초래</a:t>
              </a:r>
              <a:endParaRPr lang="en-US" altLang="ko-KR" sz="2000" dirty="0" smtClean="0">
                <a:latin typeface="HY울릉도B" pitchFamily="18" charset="-127"/>
                <a:ea typeface="HY울릉도B" pitchFamily="18" charset="-127"/>
              </a:endParaRP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4860032" y="1412776"/>
            <a:ext cx="4032448" cy="5112568"/>
            <a:chOff x="4860032" y="1412776"/>
            <a:chExt cx="4032448" cy="5112568"/>
          </a:xfrm>
        </p:grpSpPr>
        <p:sp>
          <p:nvSpPr>
            <p:cNvPr id="19" name="모서리가 둥근 직사각형 18"/>
            <p:cNvSpPr/>
            <p:nvPr/>
          </p:nvSpPr>
          <p:spPr>
            <a:xfrm>
              <a:off x="4861878" y="1412776"/>
              <a:ext cx="4030602" cy="5112568"/>
            </a:xfrm>
            <a:prstGeom prst="roundRect">
              <a:avLst/>
            </a:prstGeom>
            <a:noFill/>
            <a:ln w="57150">
              <a:solidFill>
                <a:schemeClr val="accent5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60032" y="2214554"/>
              <a:ext cx="4032448" cy="349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altLang="ko-KR" sz="2400" dirty="0" smtClean="0">
                  <a:latin typeface="HY울릉도B" pitchFamily="18" charset="-127"/>
                  <a:ea typeface="HY울릉도B" pitchFamily="18" charset="-127"/>
                </a:rPr>
                <a:t> (</a:t>
              </a:r>
              <a:r>
                <a:rPr lang="ko-KR" altLang="en-US" sz="2400" dirty="0" smtClean="0">
                  <a:latin typeface="HY울릉도B" pitchFamily="18" charset="-127"/>
                  <a:ea typeface="HY울릉도B" pitchFamily="18" charset="-127"/>
                </a:rPr>
                <a:t>임용</a:t>
              </a:r>
              <a:r>
                <a:rPr lang="en-US" altLang="ko-KR" sz="2400" dirty="0" smtClean="0">
                  <a:latin typeface="HY울릉도B" pitchFamily="18" charset="-127"/>
                  <a:ea typeface="HY울릉도B" pitchFamily="18" charset="-127"/>
                </a:rPr>
                <a:t>) </a:t>
              </a:r>
              <a:r>
                <a:rPr lang="ko-KR" altLang="en-US" sz="2400" dirty="0" smtClean="0">
                  <a:latin typeface="HY울릉도B" pitchFamily="18" charset="-127"/>
                  <a:ea typeface="HY울릉도B" pitchFamily="18" charset="-127"/>
                </a:rPr>
                <a:t>객관식</a:t>
              </a:r>
              <a:r>
                <a:rPr lang="en-US" altLang="ko-KR" sz="2400" dirty="0" smtClean="0">
                  <a:latin typeface="HY울릉도B" pitchFamily="18" charset="-127"/>
                  <a:ea typeface="HY울릉도B" pitchFamily="18" charset="-127"/>
                </a:rPr>
                <a:t>, </a:t>
              </a:r>
              <a:r>
                <a:rPr lang="ko-KR" altLang="en-US" sz="2400" dirty="0" smtClean="0">
                  <a:latin typeface="HY울릉도B" pitchFamily="18" charset="-127"/>
                  <a:ea typeface="HY울릉도B" pitchFamily="18" charset="-127"/>
                </a:rPr>
                <a:t>암기위주의 시험 출제방식 및 장기간 시험 실시에 따라 시험의 타당성이 낮고 수험생 부담 가중</a:t>
              </a:r>
              <a:endParaRPr lang="en-US" altLang="ko-KR" sz="2400" dirty="0" smtClean="0">
                <a:latin typeface="HY울릉도B" pitchFamily="18" charset="-127"/>
                <a:ea typeface="HY울릉도B" pitchFamily="18" charset="-127"/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sz="2400" dirty="0" smtClean="0">
                  <a:latin typeface="HY울릉도B" pitchFamily="18" charset="-127"/>
                  <a:ea typeface="HY울릉도B" pitchFamily="18" charset="-127"/>
                </a:rPr>
                <a:t>- </a:t>
              </a:r>
              <a:r>
                <a:rPr lang="ko-KR" altLang="en-US" sz="2400" dirty="0" smtClean="0">
                  <a:latin typeface="HY울릉도B" pitchFamily="18" charset="-127"/>
                  <a:ea typeface="HY울릉도B" pitchFamily="18" charset="-127"/>
                </a:rPr>
                <a:t>객관식 </a:t>
              </a:r>
              <a:r>
                <a:rPr lang="en-US" altLang="ko-KR" sz="2400" dirty="0" smtClean="0">
                  <a:latin typeface="HY울릉도B" pitchFamily="18" charset="-127"/>
                  <a:ea typeface="HY울릉도B" pitchFamily="18" charset="-127"/>
                </a:rPr>
                <a:t>‘</a:t>
              </a:r>
              <a:r>
                <a:rPr lang="ko-KR" altLang="en-US" sz="2400" dirty="0" smtClean="0">
                  <a:latin typeface="HY울릉도B" pitchFamily="18" charset="-127"/>
                  <a:ea typeface="HY울릉도B" pitchFamily="18" charset="-127"/>
                </a:rPr>
                <a:t>교육학</a:t>
              </a:r>
              <a:r>
                <a:rPr lang="en-US" altLang="ko-KR" sz="2400" dirty="0" smtClean="0">
                  <a:latin typeface="HY울릉도B" pitchFamily="18" charset="-127"/>
                  <a:ea typeface="HY울릉도B" pitchFamily="18" charset="-127"/>
                </a:rPr>
                <a:t>’</a:t>
              </a:r>
              <a:r>
                <a:rPr lang="ko-KR" altLang="en-US" sz="2400" dirty="0" smtClean="0">
                  <a:latin typeface="HY울릉도B" pitchFamily="18" charset="-127"/>
                  <a:ea typeface="HY울릉도B" pitchFamily="18" charset="-127"/>
                </a:rPr>
                <a:t>과목의 경우 광범위한 출제영역 및 지나치게 지엽적인 문항 출제 등으로 교육학적 지식과 소양 측정에 한계</a:t>
              </a:r>
              <a:endParaRPr lang="en-US" altLang="ko-KR" sz="2400" dirty="0" smtClean="0">
                <a:latin typeface="HY울릉도B" pitchFamily="18" charset="-127"/>
                <a:ea typeface="HY울릉도B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2818</TotalTime>
  <Words>2996</Words>
  <Application>Microsoft Office PowerPoint</Application>
  <PresentationFormat>화면 슬라이드 쇼(4:3)</PresentationFormat>
  <Paragraphs>538</Paragraphs>
  <Slides>40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1" baseType="lpstr">
      <vt:lpstr>Office 테마</vt:lpstr>
      <vt:lpstr>중등교원임용시험  어떻게 바뀌는가?  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  <vt:lpstr>슬라이드 37</vt:lpstr>
      <vt:lpstr>슬라이드 38</vt:lpstr>
      <vt:lpstr>슬라이드 39</vt:lpstr>
      <vt:lpstr>슬라이드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house</cp:lastModifiedBy>
  <cp:revision>224</cp:revision>
  <dcterms:created xsi:type="dcterms:W3CDTF">2012-02-24T05:41:58Z</dcterms:created>
  <dcterms:modified xsi:type="dcterms:W3CDTF">2013-10-21T09:00:04Z</dcterms:modified>
</cp:coreProperties>
</file>