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slides/slide13.xml" Type="http://schemas.openxmlformats.org/officeDocument/2006/relationships/slide"/><Relationship Id="rId19" Target="slides/slide14.xml" Type="http://schemas.openxmlformats.org/officeDocument/2006/relationships/slide"/><Relationship Id="rId2" Target="presProps.xml" Type="http://schemas.openxmlformats.org/officeDocument/2006/relationships/presProps"/><Relationship Id="rId20" Target="slides/slide15.xml" Type="http://schemas.openxmlformats.org/officeDocument/2006/relationships/slide"/><Relationship Id="rId21" Target="slides/slide16.xml" Type="http://schemas.openxmlformats.org/officeDocument/2006/relationships/slide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png" Type="http://schemas.openxmlformats.org/officeDocument/2006/relationships/image"/><Relationship Id="rId12" Target="../media/image11.png" Type="http://schemas.openxmlformats.org/officeDocument/2006/relationships/image"/><Relationship Id="rId13" Target="../media/image12.png" Type="http://schemas.openxmlformats.org/officeDocument/2006/relationships/image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66.png" Type="http://schemas.openxmlformats.org/officeDocument/2006/relationships/image"/><Relationship Id="rId11" Target="../media/image67.png" Type="http://schemas.openxmlformats.org/officeDocument/2006/relationships/image"/><Relationship Id="rId2" Target="../media/image1.png" Type="http://schemas.openxmlformats.org/officeDocument/2006/relationships/image"/><Relationship Id="rId3" Target="../media/image13.png" Type="http://schemas.openxmlformats.org/officeDocument/2006/relationships/image"/><Relationship Id="rId4" Target="../media/image4.png" Type="http://schemas.openxmlformats.org/officeDocument/2006/relationships/image"/><Relationship Id="rId5" Target="../media/image24.png" Type="http://schemas.openxmlformats.org/officeDocument/2006/relationships/image"/><Relationship Id="rId6" Target="../media/image25.png" Type="http://schemas.openxmlformats.org/officeDocument/2006/relationships/image"/><Relationship Id="rId7" Target="../media/image26.png" Type="http://schemas.openxmlformats.org/officeDocument/2006/relationships/image"/><Relationship Id="rId8" Target="../media/image65.png" Type="http://schemas.openxmlformats.org/officeDocument/2006/relationships/image"/><Relationship Id="rId9" Target="../media/image28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6.png" Type="http://schemas.openxmlformats.org/officeDocument/2006/relationships/image"/><Relationship Id="rId11" Target="../media/image34.png" Type="http://schemas.openxmlformats.org/officeDocument/2006/relationships/image"/><Relationship Id="rId12" Target="../media/image70.png" Type="http://schemas.openxmlformats.org/officeDocument/2006/relationships/image"/><Relationship Id="rId13" Target="../media/image71.png" Type="http://schemas.openxmlformats.org/officeDocument/2006/relationships/image"/><Relationship Id="rId14" Target="../media/image72.png" Type="http://schemas.openxmlformats.org/officeDocument/2006/relationships/image"/><Relationship Id="rId15" Target="../media/image38.png" Type="http://schemas.openxmlformats.org/officeDocument/2006/relationships/image"/><Relationship Id="rId16" Target="../media/image73.png" Type="http://schemas.openxmlformats.org/officeDocument/2006/relationships/image"/><Relationship Id="rId2" Target="../media/image1.png" Type="http://schemas.openxmlformats.org/officeDocument/2006/relationships/image"/><Relationship Id="rId3" Target="../media/image13.png" Type="http://schemas.openxmlformats.org/officeDocument/2006/relationships/image"/><Relationship Id="rId4" Target="../media/image25.png" Type="http://schemas.openxmlformats.org/officeDocument/2006/relationships/image"/><Relationship Id="rId5" Target="../media/image24.png" Type="http://schemas.openxmlformats.org/officeDocument/2006/relationships/image"/><Relationship Id="rId6" Target="../media/image4.png" Type="http://schemas.openxmlformats.org/officeDocument/2006/relationships/image"/><Relationship Id="rId7" Target="../media/image31.png" Type="http://schemas.openxmlformats.org/officeDocument/2006/relationships/image"/><Relationship Id="rId8" Target="../media/image68.png" Type="http://schemas.openxmlformats.org/officeDocument/2006/relationships/image"/><Relationship Id="rId9" Target="../media/image69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75.png" Type="http://schemas.openxmlformats.org/officeDocument/2006/relationships/image"/><Relationship Id="rId11" Target="../media/image76.png" Type="http://schemas.openxmlformats.org/officeDocument/2006/relationships/image"/><Relationship Id="rId12" Target="../media/image38.png" Type="http://schemas.openxmlformats.org/officeDocument/2006/relationships/image"/><Relationship Id="rId2" Target="../media/image1.png" Type="http://schemas.openxmlformats.org/officeDocument/2006/relationships/image"/><Relationship Id="rId3" Target="../media/image13.png" Type="http://schemas.openxmlformats.org/officeDocument/2006/relationships/image"/><Relationship Id="rId4" Target="../media/image24.png" Type="http://schemas.openxmlformats.org/officeDocument/2006/relationships/image"/><Relationship Id="rId5" Target="../media/image4.png" Type="http://schemas.openxmlformats.org/officeDocument/2006/relationships/image"/><Relationship Id="rId6" Target="../media/image31.png" Type="http://schemas.openxmlformats.org/officeDocument/2006/relationships/image"/><Relationship Id="rId7" Target="../media/image40.png" Type="http://schemas.openxmlformats.org/officeDocument/2006/relationships/image"/><Relationship Id="rId8" Target="../media/image74.png" Type="http://schemas.openxmlformats.org/officeDocument/2006/relationships/image"/><Relationship Id="rId9" Target="../media/image26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13.png" Type="http://schemas.openxmlformats.org/officeDocument/2006/relationships/image"/><Relationship Id="rId4" Target="../media/image4.png" Type="http://schemas.openxmlformats.org/officeDocument/2006/relationships/image"/><Relationship Id="rId5" Target="../media/image24.png" Type="http://schemas.openxmlformats.org/officeDocument/2006/relationships/image"/><Relationship Id="rId6" Target="../media/image26.png" Type="http://schemas.openxmlformats.org/officeDocument/2006/relationships/image"/><Relationship Id="rId7" Target="../media/image77.png" Type="http://schemas.openxmlformats.org/officeDocument/2006/relationships/image"/><Relationship Id="rId8" Target="../media/image78.pn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84.png" Type="http://schemas.openxmlformats.org/officeDocument/2006/relationships/image"/><Relationship Id="rId11" Target="../media/image85.png" Type="http://schemas.openxmlformats.org/officeDocument/2006/relationships/image"/><Relationship Id="rId12" Target="../media/image86.png" Type="http://schemas.openxmlformats.org/officeDocument/2006/relationships/image"/><Relationship Id="rId13" Target="../media/image87.png" Type="http://schemas.openxmlformats.org/officeDocument/2006/relationships/image"/><Relationship Id="rId14" Target="../media/image88.png" Type="http://schemas.openxmlformats.org/officeDocument/2006/relationships/image"/><Relationship Id="rId15" Target="../media/image89.png" Type="http://schemas.openxmlformats.org/officeDocument/2006/relationships/image"/><Relationship Id="rId16" Target="../media/image90.png" Type="http://schemas.openxmlformats.org/officeDocument/2006/relationships/image"/><Relationship Id="rId17" Target="../media/image91.png" Type="http://schemas.openxmlformats.org/officeDocument/2006/relationships/image"/><Relationship Id="rId18" Target="../media/image92.png" Type="http://schemas.openxmlformats.org/officeDocument/2006/relationships/image"/><Relationship Id="rId19" Target="../media/image93.png" Type="http://schemas.openxmlformats.org/officeDocument/2006/relationships/image"/><Relationship Id="rId2" Target="../media/image1.png" Type="http://schemas.openxmlformats.org/officeDocument/2006/relationships/image"/><Relationship Id="rId20" Target="../media/image94.png" Type="http://schemas.openxmlformats.org/officeDocument/2006/relationships/image"/><Relationship Id="rId21" Target="../media/image95.png" Type="http://schemas.openxmlformats.org/officeDocument/2006/relationships/image"/><Relationship Id="rId22" Target="../media/image96.png" Type="http://schemas.openxmlformats.org/officeDocument/2006/relationships/image"/><Relationship Id="rId3" Target="../media/image13.png" Type="http://schemas.openxmlformats.org/officeDocument/2006/relationships/image"/><Relationship Id="rId4" Target="../media/image4.png" Type="http://schemas.openxmlformats.org/officeDocument/2006/relationships/image"/><Relationship Id="rId5" Target="../media/image79.png" Type="http://schemas.openxmlformats.org/officeDocument/2006/relationships/image"/><Relationship Id="rId6" Target="../media/image80.png" Type="http://schemas.openxmlformats.org/officeDocument/2006/relationships/image"/><Relationship Id="rId7" Target="../media/image81.png" Type="http://schemas.openxmlformats.org/officeDocument/2006/relationships/image"/><Relationship Id="rId8" Target="../media/image82.png" Type="http://schemas.openxmlformats.org/officeDocument/2006/relationships/image"/><Relationship Id="rId9" Target="../media/image83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84.png" Type="http://schemas.openxmlformats.org/officeDocument/2006/relationships/image"/><Relationship Id="rId11" Target="../media/image85.png" Type="http://schemas.openxmlformats.org/officeDocument/2006/relationships/image"/><Relationship Id="rId12" Target="../media/image86.png" Type="http://schemas.openxmlformats.org/officeDocument/2006/relationships/image"/><Relationship Id="rId13" Target="../media/image87.png" Type="http://schemas.openxmlformats.org/officeDocument/2006/relationships/image"/><Relationship Id="rId14" Target="../media/image97.png" Type="http://schemas.openxmlformats.org/officeDocument/2006/relationships/image"/><Relationship Id="rId15" Target="../media/image98.png" Type="http://schemas.openxmlformats.org/officeDocument/2006/relationships/image"/><Relationship Id="rId16" Target="../media/image99.png" Type="http://schemas.openxmlformats.org/officeDocument/2006/relationships/image"/><Relationship Id="rId17" Target="../media/image100.png" Type="http://schemas.openxmlformats.org/officeDocument/2006/relationships/image"/><Relationship Id="rId18" Target="../media/image101.png" Type="http://schemas.openxmlformats.org/officeDocument/2006/relationships/image"/><Relationship Id="rId19" Target="../media/image102.png" Type="http://schemas.openxmlformats.org/officeDocument/2006/relationships/image"/><Relationship Id="rId2" Target="../media/image1.png" Type="http://schemas.openxmlformats.org/officeDocument/2006/relationships/image"/><Relationship Id="rId20" Target="../media/image103.png" Type="http://schemas.openxmlformats.org/officeDocument/2006/relationships/image"/><Relationship Id="rId21" Target="../media/image104.png" Type="http://schemas.openxmlformats.org/officeDocument/2006/relationships/image"/><Relationship Id="rId22" Target="../media/image105.png" Type="http://schemas.openxmlformats.org/officeDocument/2006/relationships/image"/><Relationship Id="rId3" Target="../media/image13.png" Type="http://schemas.openxmlformats.org/officeDocument/2006/relationships/image"/><Relationship Id="rId4" Target="../media/image4.png" Type="http://schemas.openxmlformats.org/officeDocument/2006/relationships/image"/><Relationship Id="rId5" Target="../media/image79.png" Type="http://schemas.openxmlformats.org/officeDocument/2006/relationships/image"/><Relationship Id="rId6" Target="../media/image80.png" Type="http://schemas.openxmlformats.org/officeDocument/2006/relationships/image"/><Relationship Id="rId7" Target="../media/image81.png" Type="http://schemas.openxmlformats.org/officeDocument/2006/relationships/image"/><Relationship Id="rId8" Target="../media/image82.png" Type="http://schemas.openxmlformats.org/officeDocument/2006/relationships/image"/><Relationship Id="rId9" Target="../media/image83.pn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10.png" Type="http://schemas.openxmlformats.org/officeDocument/2006/relationships/image"/><Relationship Id="rId11" Target="../media/image111.png" Type="http://schemas.openxmlformats.org/officeDocument/2006/relationships/image"/><Relationship Id="rId12" Target="../media/image112.png" Type="http://schemas.openxmlformats.org/officeDocument/2006/relationships/image"/><Relationship Id="rId13" Target="../media/image113.png" Type="http://schemas.openxmlformats.org/officeDocument/2006/relationships/image"/><Relationship Id="rId14" Target="../media/image114.png" Type="http://schemas.openxmlformats.org/officeDocument/2006/relationships/image"/><Relationship Id="rId2" Target="../media/image1.png" Type="http://schemas.openxmlformats.org/officeDocument/2006/relationships/image"/><Relationship Id="rId3" Target="../media/image13.png" Type="http://schemas.openxmlformats.org/officeDocument/2006/relationships/image"/><Relationship Id="rId4" Target="../media/image4.png" Type="http://schemas.openxmlformats.org/officeDocument/2006/relationships/image"/><Relationship Id="rId5" Target="../media/image106.png" Type="http://schemas.openxmlformats.org/officeDocument/2006/relationships/image"/><Relationship Id="rId6" Target="../media/image107.png" Type="http://schemas.openxmlformats.org/officeDocument/2006/relationships/image"/><Relationship Id="rId7" Target="../media/image11.png" Type="http://schemas.openxmlformats.org/officeDocument/2006/relationships/image"/><Relationship Id="rId8" Target="../media/image108.png" Type="http://schemas.openxmlformats.org/officeDocument/2006/relationships/image"/><Relationship Id="rId9" Target="../media/image109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9.png" Type="http://schemas.openxmlformats.org/officeDocument/2006/relationships/image"/><Relationship Id="rId11" Target="../media/image20.png" Type="http://schemas.openxmlformats.org/officeDocument/2006/relationships/image"/><Relationship Id="rId12" Target="../media/image21.png" Type="http://schemas.openxmlformats.org/officeDocument/2006/relationships/image"/><Relationship Id="rId13" Target="../media/image22.png" Type="http://schemas.openxmlformats.org/officeDocument/2006/relationships/image"/><Relationship Id="rId14" Target="../media/image23.png" Type="http://schemas.openxmlformats.org/officeDocument/2006/relationships/image"/><Relationship Id="rId2" Target="../media/image1.png" Type="http://schemas.openxmlformats.org/officeDocument/2006/relationships/image"/><Relationship Id="rId3" Target="../media/image13.png" Type="http://schemas.openxmlformats.org/officeDocument/2006/relationships/image"/><Relationship Id="rId4" Target="../media/image4.png" Type="http://schemas.openxmlformats.org/officeDocument/2006/relationships/image"/><Relationship Id="rId5" Target="../media/image14.png" Type="http://schemas.openxmlformats.org/officeDocument/2006/relationships/image"/><Relationship Id="rId6" Target="../media/image15.png" Type="http://schemas.openxmlformats.org/officeDocument/2006/relationships/image"/><Relationship Id="rId7" Target="../media/image16.png" Type="http://schemas.openxmlformats.org/officeDocument/2006/relationships/image"/><Relationship Id="rId8" Target="../media/image17.png" Type="http://schemas.openxmlformats.org/officeDocument/2006/relationships/image"/><Relationship Id="rId9" Target="../media/image18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9.png" Type="http://schemas.openxmlformats.org/officeDocument/2006/relationships/image"/><Relationship Id="rId11" Target="../media/image30.png" Type="http://schemas.openxmlformats.org/officeDocument/2006/relationships/image"/><Relationship Id="rId2" Target="../media/image1.png" Type="http://schemas.openxmlformats.org/officeDocument/2006/relationships/image"/><Relationship Id="rId3" Target="../media/image13.png" Type="http://schemas.openxmlformats.org/officeDocument/2006/relationships/image"/><Relationship Id="rId4" Target="../media/image4.png" Type="http://schemas.openxmlformats.org/officeDocument/2006/relationships/image"/><Relationship Id="rId5" Target="../media/image24.png" Type="http://schemas.openxmlformats.org/officeDocument/2006/relationships/image"/><Relationship Id="rId6" Target="../media/image25.png" Type="http://schemas.openxmlformats.org/officeDocument/2006/relationships/image"/><Relationship Id="rId7" Target="../media/image26.png" Type="http://schemas.openxmlformats.org/officeDocument/2006/relationships/image"/><Relationship Id="rId8" Target="../media/image27.png" Type="http://schemas.openxmlformats.org/officeDocument/2006/relationships/image"/><Relationship Id="rId9" Target="../media/image28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6.png" Type="http://schemas.openxmlformats.org/officeDocument/2006/relationships/image"/><Relationship Id="rId11" Target="../media/image34.png" Type="http://schemas.openxmlformats.org/officeDocument/2006/relationships/image"/><Relationship Id="rId12" Target="../media/image35.png" Type="http://schemas.openxmlformats.org/officeDocument/2006/relationships/image"/><Relationship Id="rId13" Target="../media/image36.png" Type="http://schemas.openxmlformats.org/officeDocument/2006/relationships/image"/><Relationship Id="rId14" Target="../media/image37.png" Type="http://schemas.openxmlformats.org/officeDocument/2006/relationships/image"/><Relationship Id="rId15" Target="../media/image38.png" Type="http://schemas.openxmlformats.org/officeDocument/2006/relationships/image"/><Relationship Id="rId16" Target="../media/image39.png" Type="http://schemas.openxmlformats.org/officeDocument/2006/relationships/image"/><Relationship Id="rId2" Target="../media/image1.png" Type="http://schemas.openxmlformats.org/officeDocument/2006/relationships/image"/><Relationship Id="rId3" Target="../media/image13.png" Type="http://schemas.openxmlformats.org/officeDocument/2006/relationships/image"/><Relationship Id="rId4" Target="../media/image25.png" Type="http://schemas.openxmlformats.org/officeDocument/2006/relationships/image"/><Relationship Id="rId5" Target="../media/image24.png" Type="http://schemas.openxmlformats.org/officeDocument/2006/relationships/image"/><Relationship Id="rId6" Target="../media/image4.png" Type="http://schemas.openxmlformats.org/officeDocument/2006/relationships/image"/><Relationship Id="rId7" Target="../media/image31.png" Type="http://schemas.openxmlformats.org/officeDocument/2006/relationships/image"/><Relationship Id="rId8" Target="../media/image32.png" Type="http://schemas.openxmlformats.org/officeDocument/2006/relationships/image"/><Relationship Id="rId9" Target="../media/image33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34.png" Type="http://schemas.openxmlformats.org/officeDocument/2006/relationships/image"/><Relationship Id="rId11" Target="../media/image41.png" Type="http://schemas.openxmlformats.org/officeDocument/2006/relationships/image"/><Relationship Id="rId12" Target="../media/image36.png" Type="http://schemas.openxmlformats.org/officeDocument/2006/relationships/image"/><Relationship Id="rId13" Target="../media/image38.png" Type="http://schemas.openxmlformats.org/officeDocument/2006/relationships/image"/><Relationship Id="rId14" Target="../media/image42.png" Type="http://schemas.openxmlformats.org/officeDocument/2006/relationships/image"/><Relationship Id="rId15" Target="../media/image43.png" Type="http://schemas.openxmlformats.org/officeDocument/2006/relationships/image"/><Relationship Id="rId16" Target="../media/image44.png" Type="http://schemas.openxmlformats.org/officeDocument/2006/relationships/image"/><Relationship Id="rId2" Target="../media/image1.png" Type="http://schemas.openxmlformats.org/officeDocument/2006/relationships/image"/><Relationship Id="rId3" Target="../media/image13.png" Type="http://schemas.openxmlformats.org/officeDocument/2006/relationships/image"/><Relationship Id="rId4" Target="../media/image25.png" Type="http://schemas.openxmlformats.org/officeDocument/2006/relationships/image"/><Relationship Id="rId5" Target="../media/image24.png" Type="http://schemas.openxmlformats.org/officeDocument/2006/relationships/image"/><Relationship Id="rId6" Target="../media/image4.png" Type="http://schemas.openxmlformats.org/officeDocument/2006/relationships/image"/><Relationship Id="rId7" Target="../media/image31.png" Type="http://schemas.openxmlformats.org/officeDocument/2006/relationships/image"/><Relationship Id="rId8" Target="../media/image40.png" Type="http://schemas.openxmlformats.org/officeDocument/2006/relationships/image"/><Relationship Id="rId9" Target="../media/image26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6.png" Type="http://schemas.openxmlformats.org/officeDocument/2006/relationships/image"/><Relationship Id="rId11" Target="../media/image34.png" Type="http://schemas.openxmlformats.org/officeDocument/2006/relationships/image"/><Relationship Id="rId12" Target="../media/image47.png" Type="http://schemas.openxmlformats.org/officeDocument/2006/relationships/image"/><Relationship Id="rId13" Target="../media/image48.png" Type="http://schemas.openxmlformats.org/officeDocument/2006/relationships/image"/><Relationship Id="rId14" Target="../media/image49.png" Type="http://schemas.openxmlformats.org/officeDocument/2006/relationships/image"/><Relationship Id="rId15" Target="../media/image38.png" Type="http://schemas.openxmlformats.org/officeDocument/2006/relationships/image"/><Relationship Id="rId16" Target="../media/image50.png" Type="http://schemas.openxmlformats.org/officeDocument/2006/relationships/image"/><Relationship Id="rId2" Target="../media/image1.png" Type="http://schemas.openxmlformats.org/officeDocument/2006/relationships/image"/><Relationship Id="rId3" Target="../media/image13.png" Type="http://schemas.openxmlformats.org/officeDocument/2006/relationships/image"/><Relationship Id="rId4" Target="../media/image25.png" Type="http://schemas.openxmlformats.org/officeDocument/2006/relationships/image"/><Relationship Id="rId5" Target="../media/image24.png" Type="http://schemas.openxmlformats.org/officeDocument/2006/relationships/image"/><Relationship Id="rId6" Target="../media/image4.png" Type="http://schemas.openxmlformats.org/officeDocument/2006/relationships/image"/><Relationship Id="rId7" Target="../media/image31.png" Type="http://schemas.openxmlformats.org/officeDocument/2006/relationships/image"/><Relationship Id="rId8" Target="../media/image45.png" Type="http://schemas.openxmlformats.org/officeDocument/2006/relationships/image"/><Relationship Id="rId9" Target="../media/image46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6.png" Type="http://schemas.openxmlformats.org/officeDocument/2006/relationships/image"/><Relationship Id="rId11" Target="../media/image34.png" Type="http://schemas.openxmlformats.org/officeDocument/2006/relationships/image"/><Relationship Id="rId12" Target="../media/image52.png" Type="http://schemas.openxmlformats.org/officeDocument/2006/relationships/image"/><Relationship Id="rId13" Target="../media/image53.png" Type="http://schemas.openxmlformats.org/officeDocument/2006/relationships/image"/><Relationship Id="rId14" Target="../media/image54.png" Type="http://schemas.openxmlformats.org/officeDocument/2006/relationships/image"/><Relationship Id="rId15" Target="../media/image38.png" Type="http://schemas.openxmlformats.org/officeDocument/2006/relationships/image"/><Relationship Id="rId16" Target="../media/image55.png" Type="http://schemas.openxmlformats.org/officeDocument/2006/relationships/image"/><Relationship Id="rId2" Target="../media/image1.png" Type="http://schemas.openxmlformats.org/officeDocument/2006/relationships/image"/><Relationship Id="rId3" Target="../media/image13.png" Type="http://schemas.openxmlformats.org/officeDocument/2006/relationships/image"/><Relationship Id="rId4" Target="../media/image25.png" Type="http://schemas.openxmlformats.org/officeDocument/2006/relationships/image"/><Relationship Id="rId5" Target="../media/image24.png" Type="http://schemas.openxmlformats.org/officeDocument/2006/relationships/image"/><Relationship Id="rId6" Target="../media/image4.png" Type="http://schemas.openxmlformats.org/officeDocument/2006/relationships/image"/><Relationship Id="rId7" Target="../media/image31.png" Type="http://schemas.openxmlformats.org/officeDocument/2006/relationships/image"/><Relationship Id="rId8" Target="../media/image45.png" Type="http://schemas.openxmlformats.org/officeDocument/2006/relationships/image"/><Relationship Id="rId9" Target="../media/image51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6.png" Type="http://schemas.openxmlformats.org/officeDocument/2006/relationships/image"/><Relationship Id="rId11" Target="../media/image34.png" Type="http://schemas.openxmlformats.org/officeDocument/2006/relationships/image"/><Relationship Id="rId12" Target="../media/image57.png" Type="http://schemas.openxmlformats.org/officeDocument/2006/relationships/image"/><Relationship Id="rId13" Target="../media/image58.png" Type="http://schemas.openxmlformats.org/officeDocument/2006/relationships/image"/><Relationship Id="rId14" Target="../media/image59.png" Type="http://schemas.openxmlformats.org/officeDocument/2006/relationships/image"/><Relationship Id="rId15" Target="../media/image38.png" Type="http://schemas.openxmlformats.org/officeDocument/2006/relationships/image"/><Relationship Id="rId16" Target="../media/image60.png" Type="http://schemas.openxmlformats.org/officeDocument/2006/relationships/image"/><Relationship Id="rId2" Target="../media/image1.png" Type="http://schemas.openxmlformats.org/officeDocument/2006/relationships/image"/><Relationship Id="rId3" Target="../media/image13.png" Type="http://schemas.openxmlformats.org/officeDocument/2006/relationships/image"/><Relationship Id="rId4" Target="../media/image25.png" Type="http://schemas.openxmlformats.org/officeDocument/2006/relationships/image"/><Relationship Id="rId5" Target="../media/image24.png" Type="http://schemas.openxmlformats.org/officeDocument/2006/relationships/image"/><Relationship Id="rId6" Target="../media/image4.png" Type="http://schemas.openxmlformats.org/officeDocument/2006/relationships/image"/><Relationship Id="rId7" Target="../media/image31.png" Type="http://schemas.openxmlformats.org/officeDocument/2006/relationships/image"/><Relationship Id="rId8" Target="../media/image45.png" Type="http://schemas.openxmlformats.org/officeDocument/2006/relationships/image"/><Relationship Id="rId9" Target="../media/image56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6.png" Type="http://schemas.openxmlformats.org/officeDocument/2006/relationships/image"/><Relationship Id="rId11" Target="../media/image34.png" Type="http://schemas.openxmlformats.org/officeDocument/2006/relationships/image"/><Relationship Id="rId12" Target="../media/image62.png" Type="http://schemas.openxmlformats.org/officeDocument/2006/relationships/image"/><Relationship Id="rId13" Target="../media/image58.png" Type="http://schemas.openxmlformats.org/officeDocument/2006/relationships/image"/><Relationship Id="rId14" Target="../media/image63.png" Type="http://schemas.openxmlformats.org/officeDocument/2006/relationships/image"/><Relationship Id="rId15" Target="../media/image38.png" Type="http://schemas.openxmlformats.org/officeDocument/2006/relationships/image"/><Relationship Id="rId16" Target="../media/image64.png" Type="http://schemas.openxmlformats.org/officeDocument/2006/relationships/image"/><Relationship Id="rId2" Target="../media/image1.png" Type="http://schemas.openxmlformats.org/officeDocument/2006/relationships/image"/><Relationship Id="rId3" Target="../media/image13.png" Type="http://schemas.openxmlformats.org/officeDocument/2006/relationships/image"/><Relationship Id="rId4" Target="../media/image25.png" Type="http://schemas.openxmlformats.org/officeDocument/2006/relationships/image"/><Relationship Id="rId5" Target="../media/image24.png" Type="http://schemas.openxmlformats.org/officeDocument/2006/relationships/image"/><Relationship Id="rId6" Target="../media/image4.png" Type="http://schemas.openxmlformats.org/officeDocument/2006/relationships/image"/><Relationship Id="rId7" Target="../media/image31.png" Type="http://schemas.openxmlformats.org/officeDocument/2006/relationships/image"/><Relationship Id="rId8" Target="../media/image45.png" Type="http://schemas.openxmlformats.org/officeDocument/2006/relationships/image"/><Relationship Id="rId9" Target="../media/image6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7E7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name="Picture 2" id="2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762000" y="584200"/>
            <a:ext cx="16764000" cy="9309100"/>
          </a:xfrm>
          <a:prstGeom prst="rect">
            <a:avLst/>
          </a:prstGeom>
        </p:spPr>
      </p:pic>
      <p:pic>
        <p:nvPicPr>
          <p:cNvPr name="Picture 3" id="3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1054100" y="863600"/>
            <a:ext cx="16167100" cy="85979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2006600" y="3149600"/>
            <a:ext cx="14274800" cy="40894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5676900" y="241300"/>
            <a:ext cx="6934200" cy="889000"/>
          </a:xfrm>
          <a:prstGeom prst="rect">
            <a:avLst/>
          </a:prstGeom>
        </p:spPr>
      </p:pic>
      <p:pic>
        <p:nvPicPr>
          <p:cNvPr name="Picture 6" id="6"/>
          <p:cNvPicPr>
            <a:picLocks noChangeAspect="true"/>
          </p:cNvPicPr>
          <p:nvPr/>
        </p:nvPicPr>
        <p:blipFill>
          <a:blip r:embed="rId6"/>
          <a:stretch>
            <a:fillRect/>
          </a:stretch>
        </p:blipFill>
        <p:spPr>
          <a:xfrm rot="0">
            <a:off x="2489200" y="2273300"/>
            <a:ext cx="6172200" cy="1435100"/>
          </a:xfrm>
          <a:prstGeom prst="rect">
            <a:avLst/>
          </a:prstGeom>
        </p:spPr>
      </p:pic>
      <p:pic>
        <p:nvPicPr>
          <p:cNvPr name="Picture 7" id="7"/>
          <p:cNvPicPr>
            <a:picLocks noChangeAspect="true"/>
          </p:cNvPicPr>
          <p:nvPr/>
        </p:nvPicPr>
        <p:blipFill>
          <a:blip r:embed="rId7"/>
          <a:stretch>
            <a:fillRect/>
          </a:stretch>
        </p:blipFill>
        <p:spPr>
          <a:xfrm rot="0">
            <a:off x="2032000" y="8089900"/>
            <a:ext cx="3543300" cy="685800"/>
          </a:xfrm>
          <a:prstGeom prst="rect">
            <a:avLst/>
          </a:prstGeom>
        </p:spPr>
      </p:pic>
      <p:pic>
        <p:nvPicPr>
          <p:cNvPr name="Picture 8" id="8"/>
          <p:cNvPicPr>
            <a:picLocks noChangeAspect="true"/>
          </p:cNvPicPr>
          <p:nvPr/>
        </p:nvPicPr>
        <p:blipFill>
          <a:blip r:embed="rId8"/>
          <a:stretch>
            <a:fillRect/>
          </a:stretch>
        </p:blipFill>
        <p:spPr>
          <a:xfrm rot="0">
            <a:off x="5511800" y="8737600"/>
            <a:ext cx="10668000" cy="25400"/>
          </a:xfrm>
          <a:prstGeom prst="rect">
            <a:avLst/>
          </a:prstGeom>
        </p:spPr>
      </p:pic>
      <p:pic>
        <p:nvPicPr>
          <p:cNvPr name="Picture 9" id="9"/>
          <p:cNvPicPr>
            <a:picLocks noChangeAspect="true"/>
          </p:cNvPicPr>
          <p:nvPr/>
        </p:nvPicPr>
        <p:blipFill>
          <a:blip r:embed="rId9"/>
          <a:stretch>
            <a:fillRect/>
          </a:stretch>
        </p:blipFill>
        <p:spPr>
          <a:xfrm rot="0">
            <a:off x="-1435100" y="3149600"/>
            <a:ext cx="14973300" cy="4495800"/>
          </a:xfrm>
          <a:prstGeom prst="rect">
            <a:avLst/>
          </a:prstGeom>
        </p:spPr>
      </p:pic>
      <p:pic>
        <p:nvPicPr>
          <p:cNvPr name="Picture 10" id="10"/>
          <p:cNvPicPr>
            <a:picLocks noChangeAspect="true"/>
          </p:cNvPicPr>
          <p:nvPr/>
        </p:nvPicPr>
        <p:blipFill>
          <a:blip r:embed="rId10"/>
          <a:stretch>
            <a:fillRect/>
          </a:stretch>
        </p:blipFill>
        <p:spPr>
          <a:xfrm rot="0">
            <a:off x="7632700" y="2667000"/>
            <a:ext cx="8940800" cy="6286500"/>
          </a:xfrm>
          <a:prstGeom prst="rect">
            <a:avLst/>
          </a:prstGeom>
        </p:spPr>
      </p:pic>
      <p:pic>
        <p:nvPicPr>
          <p:cNvPr name="Picture 11" id="11"/>
          <p:cNvPicPr>
            <a:picLocks noChangeAspect="true"/>
          </p:cNvPicPr>
          <p:nvPr/>
        </p:nvPicPr>
        <p:blipFill>
          <a:blip r:embed="rId11"/>
          <a:stretch>
            <a:fillRect/>
          </a:stretch>
        </p:blipFill>
        <p:spPr>
          <a:xfrm rot="0">
            <a:off x="2641600" y="2387600"/>
            <a:ext cx="5803900" cy="1181100"/>
          </a:xfrm>
          <a:prstGeom prst="rect">
            <a:avLst/>
          </a:prstGeom>
        </p:spPr>
      </p:pic>
      <p:pic>
        <p:nvPicPr>
          <p:cNvPr name="Picture 12" id="12"/>
          <p:cNvPicPr>
            <a:picLocks noChangeAspect="true"/>
          </p:cNvPicPr>
          <p:nvPr/>
        </p:nvPicPr>
        <p:blipFill>
          <a:blip r:embed="rId12"/>
          <a:stretch>
            <a:fillRect/>
          </a:stretch>
        </p:blipFill>
        <p:spPr>
          <a:xfrm rot="0">
            <a:off x="1892300" y="8128000"/>
            <a:ext cx="3340100" cy="723900"/>
          </a:xfrm>
          <a:prstGeom prst="rect">
            <a:avLst/>
          </a:prstGeom>
        </p:spPr>
      </p:pic>
      <p:pic>
        <p:nvPicPr>
          <p:cNvPr name="Picture 13" id="13"/>
          <p:cNvPicPr>
            <a:picLocks noChangeAspect="true"/>
          </p:cNvPicPr>
          <p:nvPr/>
        </p:nvPicPr>
        <p:blipFill>
          <a:blip r:embed="rId13"/>
          <a:stretch>
            <a:fillRect/>
          </a:stretch>
        </p:blipFill>
        <p:spPr>
          <a:xfrm rot="0">
            <a:off x="5753100" y="8089900"/>
            <a:ext cx="1714500" cy="7493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7E7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762000" y="584200"/>
            <a:ext cx="16764000" cy="93091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1054100" y="863600"/>
            <a:ext cx="16167100" cy="85979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5676900" y="241300"/>
            <a:ext cx="6934200" cy="889000"/>
          </a:xfrm>
          <a:prstGeom prst="rect">
            <a:avLst/>
          </a:prstGeom>
        </p:spPr>
      </p:pic>
      <p:pic>
        <p:nvPicPr>
          <p:cNvPr name="Picture 6" id="6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9525000" y="5461000"/>
            <a:ext cx="6464300" cy="774700"/>
          </a:xfrm>
          <a:prstGeom prst="rect">
            <a:avLst/>
          </a:prstGeom>
        </p:spPr>
      </p:pic>
      <p:pic>
        <p:nvPicPr>
          <p:cNvPr name="Picture 7" id="7"/>
          <p:cNvPicPr>
            <a:picLocks noChangeAspect="true"/>
          </p:cNvPicPr>
          <p:nvPr/>
        </p:nvPicPr>
        <p:blipFill>
          <a:blip r:embed="rId6"/>
          <a:stretch>
            <a:fillRect/>
          </a:stretch>
        </p:blipFill>
        <p:spPr>
          <a:xfrm rot="0">
            <a:off x="9525000" y="6629400"/>
            <a:ext cx="6464300" cy="774700"/>
          </a:xfrm>
          <a:prstGeom prst="rect">
            <a:avLst/>
          </a:prstGeom>
        </p:spPr>
      </p:pic>
      <p:pic>
        <p:nvPicPr>
          <p:cNvPr name="Picture 8" id="8"/>
          <p:cNvPicPr>
            <a:picLocks noChangeAspect="true"/>
          </p:cNvPicPr>
          <p:nvPr/>
        </p:nvPicPr>
        <p:blipFill>
          <a:blip r:embed="rId7"/>
          <a:stretch>
            <a:fillRect/>
          </a:stretch>
        </p:blipFill>
        <p:spPr>
          <a:xfrm rot="0">
            <a:off x="9309100" y="5384800"/>
            <a:ext cx="1752600" cy="1143000"/>
          </a:xfrm>
          <a:prstGeom prst="rect">
            <a:avLst/>
          </a:prstGeom>
        </p:spPr>
      </p:pic>
      <p:pic>
        <p:nvPicPr>
          <p:cNvPr name="Picture 9" id="9"/>
          <p:cNvPicPr>
            <a:picLocks noChangeAspect="true"/>
          </p:cNvPicPr>
          <p:nvPr/>
        </p:nvPicPr>
        <p:blipFill>
          <a:blip r:embed="rId8"/>
          <a:stretch>
            <a:fillRect/>
          </a:stretch>
        </p:blipFill>
        <p:spPr>
          <a:xfrm rot="0">
            <a:off x="11125200" y="5435600"/>
            <a:ext cx="4978400" cy="927100"/>
          </a:xfrm>
          <a:prstGeom prst="rect">
            <a:avLst/>
          </a:prstGeom>
        </p:spPr>
      </p:pic>
      <p:pic>
        <p:nvPicPr>
          <p:cNvPr name="Picture 10" id="10"/>
          <p:cNvPicPr>
            <a:picLocks noChangeAspect="true"/>
          </p:cNvPicPr>
          <p:nvPr/>
        </p:nvPicPr>
        <p:blipFill>
          <a:blip r:embed="rId9"/>
          <a:stretch>
            <a:fillRect/>
          </a:stretch>
        </p:blipFill>
        <p:spPr>
          <a:xfrm rot="0">
            <a:off x="9372600" y="6502400"/>
            <a:ext cx="1676400" cy="1168400"/>
          </a:xfrm>
          <a:prstGeom prst="rect">
            <a:avLst/>
          </a:prstGeom>
        </p:spPr>
      </p:pic>
      <p:pic>
        <p:nvPicPr>
          <p:cNvPr name="Picture 11" id="11"/>
          <p:cNvPicPr>
            <a:picLocks noChangeAspect="true"/>
          </p:cNvPicPr>
          <p:nvPr/>
        </p:nvPicPr>
        <p:blipFill>
          <a:blip r:embed="rId10"/>
          <a:stretch>
            <a:fillRect/>
          </a:stretch>
        </p:blipFill>
        <p:spPr>
          <a:xfrm rot="0">
            <a:off x="11125200" y="6553200"/>
            <a:ext cx="2984500" cy="927100"/>
          </a:xfrm>
          <a:prstGeom prst="rect">
            <a:avLst/>
          </a:prstGeom>
        </p:spPr>
      </p:pic>
      <p:pic>
        <p:nvPicPr>
          <p:cNvPr name="Picture 12" id="12"/>
          <p:cNvPicPr>
            <a:picLocks noChangeAspect="true"/>
          </p:cNvPicPr>
          <p:nvPr/>
        </p:nvPicPr>
        <p:blipFill>
          <a:blip r:embed="rId11"/>
          <a:stretch>
            <a:fillRect/>
          </a:stretch>
        </p:blipFill>
        <p:spPr>
          <a:xfrm rot="0">
            <a:off x="12026900" y="1143000"/>
            <a:ext cx="5930900" cy="53467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7E7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762000" y="584200"/>
            <a:ext cx="16764000" cy="93091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1054100" y="863600"/>
            <a:ext cx="16167100" cy="85979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9740900" y="3886200"/>
            <a:ext cx="6464300" cy="774700"/>
          </a:xfrm>
          <a:prstGeom prst="rect">
            <a:avLst/>
          </a:prstGeom>
        </p:spPr>
      </p:pic>
      <p:pic>
        <p:nvPicPr>
          <p:cNvPr name="Picture 6" id="6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2019300" y="3886200"/>
            <a:ext cx="6464300" cy="774700"/>
          </a:xfrm>
          <a:prstGeom prst="rect">
            <a:avLst/>
          </a:prstGeom>
        </p:spPr>
      </p:pic>
      <p:pic>
        <p:nvPicPr>
          <p:cNvPr name="Picture 7" id="7"/>
          <p:cNvPicPr>
            <a:picLocks noChangeAspect="true"/>
          </p:cNvPicPr>
          <p:nvPr/>
        </p:nvPicPr>
        <p:blipFill>
          <a:blip r:embed="rId6"/>
          <a:stretch>
            <a:fillRect/>
          </a:stretch>
        </p:blipFill>
        <p:spPr>
          <a:xfrm rot="0">
            <a:off x="5676900" y="241300"/>
            <a:ext cx="6934200" cy="889000"/>
          </a:xfrm>
          <a:prstGeom prst="rect">
            <a:avLst/>
          </a:prstGeom>
        </p:spPr>
      </p:pic>
      <p:pic>
        <p:nvPicPr>
          <p:cNvPr name="Picture 8" id="8"/>
          <p:cNvPicPr>
            <a:picLocks noChangeAspect="true"/>
          </p:cNvPicPr>
          <p:nvPr/>
        </p:nvPicPr>
        <p:blipFill>
          <a:blip r:embed="rId7"/>
          <a:stretch>
            <a:fillRect/>
          </a:stretch>
        </p:blipFill>
        <p:spPr>
          <a:xfrm rot="0">
            <a:off x="2019300" y="1955800"/>
            <a:ext cx="14236700" cy="1511300"/>
          </a:xfrm>
          <a:prstGeom prst="rect">
            <a:avLst/>
          </a:prstGeom>
        </p:spPr>
      </p:pic>
      <p:pic>
        <p:nvPicPr>
          <p:cNvPr name="Picture 9" id="9"/>
          <p:cNvPicPr>
            <a:picLocks noChangeAspect="true"/>
          </p:cNvPicPr>
          <p:nvPr/>
        </p:nvPicPr>
        <p:blipFill>
          <a:blip r:embed="rId8"/>
          <a:stretch>
            <a:fillRect/>
          </a:stretch>
        </p:blipFill>
        <p:spPr>
          <a:xfrm rot="0">
            <a:off x="4343400" y="1727200"/>
            <a:ext cx="2197100" cy="2336800"/>
          </a:xfrm>
          <a:prstGeom prst="rect">
            <a:avLst/>
          </a:prstGeom>
        </p:spPr>
      </p:pic>
      <p:pic>
        <p:nvPicPr>
          <p:cNvPr name="Picture 10" id="10"/>
          <p:cNvPicPr>
            <a:picLocks noChangeAspect="true"/>
          </p:cNvPicPr>
          <p:nvPr/>
        </p:nvPicPr>
        <p:blipFill>
          <a:blip r:embed="rId9"/>
          <a:stretch>
            <a:fillRect/>
          </a:stretch>
        </p:blipFill>
        <p:spPr>
          <a:xfrm rot="0">
            <a:off x="5245100" y="2006600"/>
            <a:ext cx="9296400" cy="1574800"/>
          </a:xfrm>
          <a:prstGeom prst="rect">
            <a:avLst/>
          </a:prstGeom>
        </p:spPr>
      </p:pic>
      <p:pic>
        <p:nvPicPr>
          <p:cNvPr name="Picture 11" id="11"/>
          <p:cNvPicPr>
            <a:picLocks noChangeAspect="true"/>
          </p:cNvPicPr>
          <p:nvPr/>
        </p:nvPicPr>
        <p:blipFill>
          <a:blip r:embed="rId10"/>
          <a:stretch>
            <a:fillRect/>
          </a:stretch>
        </p:blipFill>
        <p:spPr>
          <a:xfrm rot="0">
            <a:off x="1778000" y="3797300"/>
            <a:ext cx="1752600" cy="1143000"/>
          </a:xfrm>
          <a:prstGeom prst="rect">
            <a:avLst/>
          </a:prstGeom>
        </p:spPr>
      </p:pic>
      <p:pic>
        <p:nvPicPr>
          <p:cNvPr name="Picture 12" id="12"/>
          <p:cNvPicPr>
            <a:picLocks noChangeAspect="true"/>
          </p:cNvPicPr>
          <p:nvPr/>
        </p:nvPicPr>
        <p:blipFill>
          <a:blip r:embed="rId11"/>
          <a:stretch>
            <a:fillRect/>
          </a:stretch>
        </p:blipFill>
        <p:spPr>
          <a:xfrm rot="0">
            <a:off x="9461500" y="3784600"/>
            <a:ext cx="1943100" cy="1168400"/>
          </a:xfrm>
          <a:prstGeom prst="rect">
            <a:avLst/>
          </a:prstGeom>
        </p:spPr>
      </p:pic>
      <p:pic>
        <p:nvPicPr>
          <p:cNvPr name="Picture 13" id="13"/>
          <p:cNvPicPr>
            <a:picLocks noChangeAspect="true"/>
          </p:cNvPicPr>
          <p:nvPr/>
        </p:nvPicPr>
        <p:blipFill>
          <a:blip r:embed="rId12"/>
          <a:stretch>
            <a:fillRect/>
          </a:stretch>
        </p:blipFill>
        <p:spPr>
          <a:xfrm rot="0">
            <a:off x="3670300" y="3924300"/>
            <a:ext cx="3530600" cy="927100"/>
          </a:xfrm>
          <a:prstGeom prst="rect">
            <a:avLst/>
          </a:prstGeom>
        </p:spPr>
      </p:pic>
      <p:pic>
        <p:nvPicPr>
          <p:cNvPr name="Picture 14" id="14"/>
          <p:cNvPicPr>
            <a:picLocks noChangeAspect="true"/>
          </p:cNvPicPr>
          <p:nvPr/>
        </p:nvPicPr>
        <p:blipFill>
          <a:blip r:embed="rId13"/>
          <a:stretch>
            <a:fillRect/>
          </a:stretch>
        </p:blipFill>
        <p:spPr>
          <a:xfrm rot="0">
            <a:off x="11455400" y="3898900"/>
            <a:ext cx="1689100" cy="876300"/>
          </a:xfrm>
          <a:prstGeom prst="rect">
            <a:avLst/>
          </a:prstGeom>
        </p:spPr>
      </p:pic>
      <p:pic>
        <p:nvPicPr>
          <p:cNvPr name="Picture 15" id="15"/>
          <p:cNvPicPr>
            <a:picLocks noChangeAspect="true"/>
          </p:cNvPicPr>
          <p:nvPr/>
        </p:nvPicPr>
        <p:blipFill>
          <a:blip r:embed="rId14"/>
          <a:stretch>
            <a:fillRect/>
          </a:stretch>
        </p:blipFill>
        <p:spPr>
          <a:xfrm rot="0">
            <a:off x="2222500" y="4902200"/>
            <a:ext cx="5397500" cy="2730500"/>
          </a:xfrm>
          <a:prstGeom prst="rect">
            <a:avLst/>
          </a:prstGeom>
        </p:spPr>
      </p:pic>
      <p:pic>
        <p:nvPicPr>
          <p:cNvPr name="Picture 16" id="16"/>
          <p:cNvPicPr>
            <a:picLocks noChangeAspect="true"/>
          </p:cNvPicPr>
          <p:nvPr/>
        </p:nvPicPr>
        <p:blipFill>
          <a:blip r:embed="rId15"/>
          <a:stretch>
            <a:fillRect/>
          </a:stretch>
        </p:blipFill>
        <p:spPr>
          <a:xfrm rot="0">
            <a:off x="2070100" y="5143500"/>
            <a:ext cx="88900" cy="673100"/>
          </a:xfrm>
          <a:prstGeom prst="rect">
            <a:avLst/>
          </a:prstGeom>
        </p:spPr>
      </p:pic>
      <p:pic>
        <p:nvPicPr>
          <p:cNvPr name="Picture 17" id="17"/>
          <p:cNvPicPr>
            <a:picLocks noChangeAspect="true"/>
          </p:cNvPicPr>
          <p:nvPr/>
        </p:nvPicPr>
        <p:blipFill>
          <a:blip r:embed="rId15"/>
          <a:stretch>
            <a:fillRect/>
          </a:stretch>
        </p:blipFill>
        <p:spPr>
          <a:xfrm rot="0">
            <a:off x="2070100" y="6223000"/>
            <a:ext cx="88900" cy="673100"/>
          </a:xfrm>
          <a:prstGeom prst="rect">
            <a:avLst/>
          </a:prstGeom>
        </p:spPr>
      </p:pic>
      <p:pic>
        <p:nvPicPr>
          <p:cNvPr name="Picture 18" id="18"/>
          <p:cNvPicPr>
            <a:picLocks noChangeAspect="true"/>
          </p:cNvPicPr>
          <p:nvPr/>
        </p:nvPicPr>
        <p:blipFill>
          <a:blip r:embed="rId15"/>
          <a:stretch>
            <a:fillRect/>
          </a:stretch>
        </p:blipFill>
        <p:spPr>
          <a:xfrm rot="0">
            <a:off x="9639300" y="5143500"/>
            <a:ext cx="88900" cy="673100"/>
          </a:xfrm>
          <a:prstGeom prst="rect">
            <a:avLst/>
          </a:prstGeom>
        </p:spPr>
      </p:pic>
      <p:pic>
        <p:nvPicPr>
          <p:cNvPr name="Picture 19" id="19"/>
          <p:cNvPicPr>
            <a:picLocks noChangeAspect="true"/>
          </p:cNvPicPr>
          <p:nvPr/>
        </p:nvPicPr>
        <p:blipFill>
          <a:blip r:embed="rId15"/>
          <a:stretch>
            <a:fillRect/>
          </a:stretch>
        </p:blipFill>
        <p:spPr>
          <a:xfrm rot="0">
            <a:off x="9639300" y="6223000"/>
            <a:ext cx="88900" cy="673100"/>
          </a:xfrm>
          <a:prstGeom prst="rect">
            <a:avLst/>
          </a:prstGeom>
        </p:spPr>
      </p:pic>
      <p:pic>
        <p:nvPicPr>
          <p:cNvPr name="Picture 20" id="20"/>
          <p:cNvPicPr>
            <a:picLocks noChangeAspect="true"/>
          </p:cNvPicPr>
          <p:nvPr/>
        </p:nvPicPr>
        <p:blipFill>
          <a:blip r:embed="rId16"/>
          <a:stretch>
            <a:fillRect/>
          </a:stretch>
        </p:blipFill>
        <p:spPr>
          <a:xfrm rot="0">
            <a:off x="9944100" y="4902200"/>
            <a:ext cx="5486400" cy="27305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7E7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762000" y="584200"/>
            <a:ext cx="16764000" cy="93091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1054100" y="863600"/>
            <a:ext cx="16167100" cy="85979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2019300" y="3886200"/>
            <a:ext cx="6464300" cy="774700"/>
          </a:xfrm>
          <a:prstGeom prst="rect">
            <a:avLst/>
          </a:prstGeom>
        </p:spPr>
      </p:pic>
      <p:pic>
        <p:nvPicPr>
          <p:cNvPr name="Picture 6" id="6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5676900" y="241300"/>
            <a:ext cx="6934200" cy="889000"/>
          </a:xfrm>
          <a:prstGeom prst="rect">
            <a:avLst/>
          </a:prstGeom>
        </p:spPr>
      </p:pic>
      <p:pic>
        <p:nvPicPr>
          <p:cNvPr name="Picture 7" id="7"/>
          <p:cNvPicPr>
            <a:picLocks noChangeAspect="true"/>
          </p:cNvPicPr>
          <p:nvPr/>
        </p:nvPicPr>
        <p:blipFill>
          <a:blip r:embed="rId6"/>
          <a:stretch>
            <a:fillRect/>
          </a:stretch>
        </p:blipFill>
        <p:spPr>
          <a:xfrm rot="0">
            <a:off x="2019300" y="1955800"/>
            <a:ext cx="14236700" cy="1511300"/>
          </a:xfrm>
          <a:prstGeom prst="rect">
            <a:avLst/>
          </a:prstGeom>
        </p:spPr>
      </p:pic>
      <p:pic>
        <p:nvPicPr>
          <p:cNvPr name="Picture 8" id="8"/>
          <p:cNvPicPr>
            <a:picLocks noChangeAspect="true"/>
          </p:cNvPicPr>
          <p:nvPr/>
        </p:nvPicPr>
        <p:blipFill>
          <a:blip r:embed="rId7"/>
          <a:stretch>
            <a:fillRect/>
          </a:stretch>
        </p:blipFill>
        <p:spPr>
          <a:xfrm rot="0">
            <a:off x="4343400" y="1727200"/>
            <a:ext cx="2413000" cy="2336800"/>
          </a:xfrm>
          <a:prstGeom prst="rect">
            <a:avLst/>
          </a:prstGeom>
        </p:spPr>
      </p:pic>
      <p:pic>
        <p:nvPicPr>
          <p:cNvPr name="Picture 9" id="9"/>
          <p:cNvPicPr>
            <a:picLocks noChangeAspect="true"/>
          </p:cNvPicPr>
          <p:nvPr/>
        </p:nvPicPr>
        <p:blipFill>
          <a:blip r:embed="rId8"/>
          <a:stretch>
            <a:fillRect/>
          </a:stretch>
        </p:blipFill>
        <p:spPr>
          <a:xfrm rot="0">
            <a:off x="3530600" y="2006600"/>
            <a:ext cx="10871200" cy="1574800"/>
          </a:xfrm>
          <a:prstGeom prst="rect">
            <a:avLst/>
          </a:prstGeom>
        </p:spPr>
      </p:pic>
      <p:pic>
        <p:nvPicPr>
          <p:cNvPr name="Picture 10" id="10"/>
          <p:cNvPicPr>
            <a:picLocks noChangeAspect="true"/>
          </p:cNvPicPr>
          <p:nvPr/>
        </p:nvPicPr>
        <p:blipFill>
          <a:blip r:embed="rId9"/>
          <a:stretch>
            <a:fillRect/>
          </a:stretch>
        </p:blipFill>
        <p:spPr>
          <a:xfrm rot="0">
            <a:off x="1778000" y="3797300"/>
            <a:ext cx="1752600" cy="1143000"/>
          </a:xfrm>
          <a:prstGeom prst="rect">
            <a:avLst/>
          </a:prstGeom>
        </p:spPr>
      </p:pic>
      <p:pic>
        <p:nvPicPr>
          <p:cNvPr name="Picture 11" id="11"/>
          <p:cNvPicPr>
            <a:picLocks noChangeAspect="true"/>
          </p:cNvPicPr>
          <p:nvPr/>
        </p:nvPicPr>
        <p:blipFill>
          <a:blip r:embed="rId10"/>
          <a:stretch>
            <a:fillRect/>
          </a:stretch>
        </p:blipFill>
        <p:spPr>
          <a:xfrm rot="0">
            <a:off x="3657600" y="3898900"/>
            <a:ext cx="1092200" cy="876300"/>
          </a:xfrm>
          <a:prstGeom prst="rect">
            <a:avLst/>
          </a:prstGeom>
        </p:spPr>
      </p:pic>
      <p:pic>
        <p:nvPicPr>
          <p:cNvPr name="Picture 12" id="12"/>
          <p:cNvPicPr>
            <a:picLocks noChangeAspect="true"/>
          </p:cNvPicPr>
          <p:nvPr/>
        </p:nvPicPr>
        <p:blipFill>
          <a:blip r:embed="rId11"/>
          <a:stretch>
            <a:fillRect/>
          </a:stretch>
        </p:blipFill>
        <p:spPr>
          <a:xfrm rot="0">
            <a:off x="2222500" y="4902200"/>
            <a:ext cx="5143500" cy="2730500"/>
          </a:xfrm>
          <a:prstGeom prst="rect">
            <a:avLst/>
          </a:prstGeom>
        </p:spPr>
      </p:pic>
      <p:pic>
        <p:nvPicPr>
          <p:cNvPr name="Picture 13" id="13"/>
          <p:cNvPicPr>
            <a:picLocks noChangeAspect="true"/>
          </p:cNvPicPr>
          <p:nvPr/>
        </p:nvPicPr>
        <p:blipFill>
          <a:blip r:embed="rId12"/>
          <a:stretch>
            <a:fillRect/>
          </a:stretch>
        </p:blipFill>
        <p:spPr>
          <a:xfrm rot="0">
            <a:off x="2070100" y="5143500"/>
            <a:ext cx="88900" cy="673100"/>
          </a:xfrm>
          <a:prstGeom prst="rect">
            <a:avLst/>
          </a:prstGeom>
        </p:spPr>
      </p:pic>
      <p:pic>
        <p:nvPicPr>
          <p:cNvPr name="Picture 14" id="14"/>
          <p:cNvPicPr>
            <a:picLocks noChangeAspect="true"/>
          </p:cNvPicPr>
          <p:nvPr/>
        </p:nvPicPr>
        <p:blipFill>
          <a:blip r:embed="rId12"/>
          <a:stretch>
            <a:fillRect/>
          </a:stretch>
        </p:blipFill>
        <p:spPr>
          <a:xfrm rot="0">
            <a:off x="2070100" y="6223000"/>
            <a:ext cx="88900" cy="6731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7E7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762000" y="584200"/>
            <a:ext cx="16764000" cy="93091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1054100" y="863600"/>
            <a:ext cx="16167100" cy="85979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5676900" y="241300"/>
            <a:ext cx="6934200" cy="889000"/>
          </a:xfrm>
          <a:prstGeom prst="rect">
            <a:avLst/>
          </a:prstGeom>
        </p:spPr>
      </p:pic>
      <p:pic>
        <p:nvPicPr>
          <p:cNvPr name="Picture 6" id="6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9525000" y="5461000"/>
            <a:ext cx="6464300" cy="774700"/>
          </a:xfrm>
          <a:prstGeom prst="rect">
            <a:avLst/>
          </a:prstGeom>
        </p:spPr>
      </p:pic>
      <p:pic>
        <p:nvPicPr>
          <p:cNvPr name="Picture 7" id="7"/>
          <p:cNvPicPr>
            <a:picLocks noChangeAspect="true"/>
          </p:cNvPicPr>
          <p:nvPr/>
        </p:nvPicPr>
        <p:blipFill>
          <a:blip r:embed="rId6"/>
          <a:stretch>
            <a:fillRect/>
          </a:stretch>
        </p:blipFill>
        <p:spPr>
          <a:xfrm rot="0">
            <a:off x="9309100" y="5384800"/>
            <a:ext cx="1752600" cy="1143000"/>
          </a:xfrm>
          <a:prstGeom prst="rect">
            <a:avLst/>
          </a:prstGeom>
        </p:spPr>
      </p:pic>
      <p:pic>
        <p:nvPicPr>
          <p:cNvPr name="Picture 8" id="8"/>
          <p:cNvPicPr>
            <a:picLocks noChangeAspect="true"/>
          </p:cNvPicPr>
          <p:nvPr/>
        </p:nvPicPr>
        <p:blipFill>
          <a:blip r:embed="rId7"/>
          <a:stretch>
            <a:fillRect/>
          </a:stretch>
        </p:blipFill>
        <p:spPr>
          <a:xfrm rot="0">
            <a:off x="11125200" y="5397500"/>
            <a:ext cx="1295400" cy="914400"/>
          </a:xfrm>
          <a:prstGeom prst="rect">
            <a:avLst/>
          </a:prstGeom>
        </p:spPr>
      </p:pic>
      <p:pic>
        <p:nvPicPr>
          <p:cNvPr name="Picture 9" id="9"/>
          <p:cNvPicPr>
            <a:picLocks noChangeAspect="true"/>
          </p:cNvPicPr>
          <p:nvPr/>
        </p:nvPicPr>
        <p:blipFill>
          <a:blip r:embed="rId8"/>
          <a:stretch>
            <a:fillRect/>
          </a:stretch>
        </p:blipFill>
        <p:spPr>
          <a:xfrm rot="0">
            <a:off x="12573000" y="939800"/>
            <a:ext cx="6375400" cy="53467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7E7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762000" y="584200"/>
            <a:ext cx="16764000" cy="93091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1054100" y="863600"/>
            <a:ext cx="16167100" cy="85979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5676900" y="241300"/>
            <a:ext cx="6934200" cy="889000"/>
          </a:xfrm>
          <a:prstGeom prst="rect">
            <a:avLst/>
          </a:prstGeom>
        </p:spPr>
      </p:pic>
      <p:pic>
        <p:nvPicPr>
          <p:cNvPr name="Picture 6" id="6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2019300" y="1955800"/>
            <a:ext cx="14236700" cy="1511300"/>
          </a:xfrm>
          <a:prstGeom prst="rect">
            <a:avLst/>
          </a:prstGeom>
        </p:spPr>
      </p:pic>
      <p:pic>
        <p:nvPicPr>
          <p:cNvPr name="Picture 7" id="7"/>
          <p:cNvPicPr>
            <a:picLocks noChangeAspect="true"/>
          </p:cNvPicPr>
          <p:nvPr/>
        </p:nvPicPr>
        <p:blipFill>
          <a:blip r:embed="rId6"/>
          <a:stretch>
            <a:fillRect/>
          </a:stretch>
        </p:blipFill>
        <p:spPr>
          <a:xfrm rot="0">
            <a:off x="1955800" y="1955800"/>
            <a:ext cx="12522200" cy="1562100"/>
          </a:xfrm>
          <a:prstGeom prst="rect">
            <a:avLst/>
          </a:prstGeom>
        </p:spPr>
      </p:pic>
      <p:pic>
        <p:nvPicPr>
          <p:cNvPr name="Picture 8" id="8"/>
          <p:cNvPicPr>
            <a:picLocks noChangeAspect="true"/>
          </p:cNvPicPr>
          <p:nvPr/>
        </p:nvPicPr>
        <p:blipFill>
          <a:blip r:embed="rId7"/>
          <a:stretch>
            <a:fillRect/>
          </a:stretch>
        </p:blipFill>
        <p:spPr>
          <a:xfrm rot="0">
            <a:off x="2019300" y="4241800"/>
            <a:ext cx="4165600" cy="4089400"/>
          </a:xfrm>
          <a:prstGeom prst="rect">
            <a:avLst/>
          </a:prstGeom>
        </p:spPr>
      </p:pic>
      <p:pic>
        <p:nvPicPr>
          <p:cNvPr name="Picture 9" id="9"/>
          <p:cNvPicPr>
            <a:picLocks noChangeAspect="true"/>
          </p:cNvPicPr>
          <p:nvPr/>
        </p:nvPicPr>
        <p:blipFill>
          <a:blip r:embed="rId8"/>
          <a:stretch>
            <a:fillRect/>
          </a:stretch>
        </p:blipFill>
        <p:spPr>
          <a:xfrm rot="0">
            <a:off x="2298700" y="7874000"/>
            <a:ext cx="3632200" cy="787400"/>
          </a:xfrm>
          <a:prstGeom prst="rect">
            <a:avLst/>
          </a:prstGeom>
        </p:spPr>
      </p:pic>
      <p:pic>
        <p:nvPicPr>
          <p:cNvPr name="Picture 10" id="10"/>
          <p:cNvPicPr>
            <a:picLocks noChangeAspect="true"/>
          </p:cNvPicPr>
          <p:nvPr/>
        </p:nvPicPr>
        <p:blipFill>
          <a:blip r:embed="rId9"/>
          <a:stretch>
            <a:fillRect/>
          </a:stretch>
        </p:blipFill>
        <p:spPr>
          <a:xfrm rot="0">
            <a:off x="2540000" y="8026400"/>
            <a:ext cx="482600" cy="482600"/>
          </a:xfrm>
          <a:prstGeom prst="rect">
            <a:avLst/>
          </a:prstGeom>
        </p:spPr>
      </p:pic>
      <p:pic>
        <p:nvPicPr>
          <p:cNvPr name="Picture 11" id="11"/>
          <p:cNvPicPr>
            <a:picLocks noChangeAspect="true"/>
          </p:cNvPicPr>
          <p:nvPr/>
        </p:nvPicPr>
        <p:blipFill>
          <a:blip r:embed="rId10"/>
          <a:stretch>
            <a:fillRect/>
          </a:stretch>
        </p:blipFill>
        <p:spPr>
          <a:xfrm rot="0">
            <a:off x="3530600" y="3746500"/>
            <a:ext cx="1117600" cy="1028700"/>
          </a:xfrm>
          <a:prstGeom prst="rect">
            <a:avLst/>
          </a:prstGeom>
        </p:spPr>
      </p:pic>
      <p:pic>
        <p:nvPicPr>
          <p:cNvPr name="Picture 12" id="12"/>
          <p:cNvPicPr>
            <a:picLocks noChangeAspect="true"/>
          </p:cNvPicPr>
          <p:nvPr/>
        </p:nvPicPr>
        <p:blipFill>
          <a:blip r:embed="rId11"/>
          <a:stretch>
            <a:fillRect/>
          </a:stretch>
        </p:blipFill>
        <p:spPr>
          <a:xfrm rot="0">
            <a:off x="3695700" y="3543300"/>
            <a:ext cx="825500" cy="1054100"/>
          </a:xfrm>
          <a:prstGeom prst="rect">
            <a:avLst/>
          </a:prstGeom>
        </p:spPr>
      </p:pic>
      <p:pic>
        <p:nvPicPr>
          <p:cNvPr name="Picture 13" id="13"/>
          <p:cNvPicPr>
            <a:picLocks noChangeAspect="true"/>
          </p:cNvPicPr>
          <p:nvPr/>
        </p:nvPicPr>
        <p:blipFill>
          <a:blip r:embed="rId7"/>
          <a:stretch>
            <a:fillRect/>
          </a:stretch>
        </p:blipFill>
        <p:spPr>
          <a:xfrm rot="0">
            <a:off x="7061200" y="4241800"/>
            <a:ext cx="4165600" cy="4089400"/>
          </a:xfrm>
          <a:prstGeom prst="rect">
            <a:avLst/>
          </a:prstGeom>
        </p:spPr>
      </p:pic>
      <p:pic>
        <p:nvPicPr>
          <p:cNvPr name="Picture 14" id="14"/>
          <p:cNvPicPr>
            <a:picLocks noChangeAspect="true"/>
          </p:cNvPicPr>
          <p:nvPr/>
        </p:nvPicPr>
        <p:blipFill>
          <a:blip r:embed="rId8"/>
          <a:stretch>
            <a:fillRect/>
          </a:stretch>
        </p:blipFill>
        <p:spPr>
          <a:xfrm rot="0">
            <a:off x="7327900" y="7874000"/>
            <a:ext cx="3632200" cy="787400"/>
          </a:xfrm>
          <a:prstGeom prst="rect">
            <a:avLst/>
          </a:prstGeom>
        </p:spPr>
      </p:pic>
      <p:pic>
        <p:nvPicPr>
          <p:cNvPr name="Picture 15" id="15"/>
          <p:cNvPicPr>
            <a:picLocks noChangeAspect="true"/>
          </p:cNvPicPr>
          <p:nvPr/>
        </p:nvPicPr>
        <p:blipFill>
          <a:blip r:embed="rId9"/>
          <a:stretch>
            <a:fillRect/>
          </a:stretch>
        </p:blipFill>
        <p:spPr>
          <a:xfrm rot="0">
            <a:off x="7581900" y="8026400"/>
            <a:ext cx="482600" cy="482600"/>
          </a:xfrm>
          <a:prstGeom prst="rect">
            <a:avLst/>
          </a:prstGeom>
        </p:spPr>
      </p:pic>
      <p:pic>
        <p:nvPicPr>
          <p:cNvPr name="Picture 16" id="16"/>
          <p:cNvPicPr>
            <a:picLocks noChangeAspect="true"/>
          </p:cNvPicPr>
          <p:nvPr/>
        </p:nvPicPr>
        <p:blipFill>
          <a:blip r:embed="rId10"/>
          <a:stretch>
            <a:fillRect/>
          </a:stretch>
        </p:blipFill>
        <p:spPr>
          <a:xfrm rot="0">
            <a:off x="8559800" y="3746500"/>
            <a:ext cx="1117600" cy="1028700"/>
          </a:xfrm>
          <a:prstGeom prst="rect">
            <a:avLst/>
          </a:prstGeom>
        </p:spPr>
      </p:pic>
      <p:pic>
        <p:nvPicPr>
          <p:cNvPr name="Picture 17" id="17"/>
          <p:cNvPicPr>
            <a:picLocks noChangeAspect="true"/>
          </p:cNvPicPr>
          <p:nvPr/>
        </p:nvPicPr>
        <p:blipFill>
          <a:blip r:embed="rId7"/>
          <a:stretch>
            <a:fillRect/>
          </a:stretch>
        </p:blipFill>
        <p:spPr>
          <a:xfrm rot="0">
            <a:off x="12090400" y="4241800"/>
            <a:ext cx="4165600" cy="4089400"/>
          </a:xfrm>
          <a:prstGeom prst="rect">
            <a:avLst/>
          </a:prstGeom>
        </p:spPr>
      </p:pic>
      <p:pic>
        <p:nvPicPr>
          <p:cNvPr name="Picture 18" id="18"/>
          <p:cNvPicPr>
            <a:picLocks noChangeAspect="true"/>
          </p:cNvPicPr>
          <p:nvPr/>
        </p:nvPicPr>
        <p:blipFill>
          <a:blip r:embed="rId8"/>
          <a:stretch>
            <a:fillRect/>
          </a:stretch>
        </p:blipFill>
        <p:spPr>
          <a:xfrm rot="0">
            <a:off x="12369800" y="7874000"/>
            <a:ext cx="3632200" cy="787400"/>
          </a:xfrm>
          <a:prstGeom prst="rect">
            <a:avLst/>
          </a:prstGeom>
        </p:spPr>
      </p:pic>
      <p:pic>
        <p:nvPicPr>
          <p:cNvPr name="Picture 19" id="19"/>
          <p:cNvPicPr>
            <a:picLocks noChangeAspect="true"/>
          </p:cNvPicPr>
          <p:nvPr/>
        </p:nvPicPr>
        <p:blipFill>
          <a:blip r:embed="rId9"/>
          <a:stretch>
            <a:fillRect/>
          </a:stretch>
        </p:blipFill>
        <p:spPr>
          <a:xfrm rot="0">
            <a:off x="12611100" y="8026400"/>
            <a:ext cx="482600" cy="482600"/>
          </a:xfrm>
          <a:prstGeom prst="rect">
            <a:avLst/>
          </a:prstGeom>
        </p:spPr>
      </p:pic>
      <p:pic>
        <p:nvPicPr>
          <p:cNvPr name="Picture 20" id="20"/>
          <p:cNvPicPr>
            <a:picLocks noChangeAspect="true"/>
          </p:cNvPicPr>
          <p:nvPr/>
        </p:nvPicPr>
        <p:blipFill>
          <a:blip r:embed="rId10"/>
          <a:stretch>
            <a:fillRect/>
          </a:stretch>
        </p:blipFill>
        <p:spPr>
          <a:xfrm rot="0">
            <a:off x="13601700" y="3746500"/>
            <a:ext cx="1117600" cy="1028700"/>
          </a:xfrm>
          <a:prstGeom prst="rect">
            <a:avLst/>
          </a:prstGeom>
        </p:spPr>
      </p:pic>
      <p:pic>
        <p:nvPicPr>
          <p:cNvPr name="Picture 21" id="21"/>
          <p:cNvPicPr>
            <a:picLocks noChangeAspect="true"/>
          </p:cNvPicPr>
          <p:nvPr/>
        </p:nvPicPr>
        <p:blipFill>
          <a:blip r:embed="rId12"/>
          <a:stretch>
            <a:fillRect/>
          </a:stretch>
        </p:blipFill>
        <p:spPr>
          <a:xfrm rot="0">
            <a:off x="8623300" y="3556000"/>
            <a:ext cx="1016000" cy="1054100"/>
          </a:xfrm>
          <a:prstGeom prst="rect">
            <a:avLst/>
          </a:prstGeom>
        </p:spPr>
      </p:pic>
      <p:pic>
        <p:nvPicPr>
          <p:cNvPr name="Picture 22" id="22"/>
          <p:cNvPicPr>
            <a:picLocks noChangeAspect="true"/>
          </p:cNvPicPr>
          <p:nvPr/>
        </p:nvPicPr>
        <p:blipFill>
          <a:blip r:embed="rId13"/>
          <a:stretch>
            <a:fillRect/>
          </a:stretch>
        </p:blipFill>
        <p:spPr>
          <a:xfrm rot="0">
            <a:off x="13728700" y="3505200"/>
            <a:ext cx="977900" cy="1104900"/>
          </a:xfrm>
          <a:prstGeom prst="rect">
            <a:avLst/>
          </a:prstGeom>
        </p:spPr>
      </p:pic>
      <p:pic>
        <p:nvPicPr>
          <p:cNvPr name="Picture 23" id="23"/>
          <p:cNvPicPr>
            <a:picLocks noChangeAspect="true"/>
          </p:cNvPicPr>
          <p:nvPr/>
        </p:nvPicPr>
        <p:blipFill>
          <a:blip r:embed="rId14"/>
          <a:stretch>
            <a:fillRect/>
          </a:stretch>
        </p:blipFill>
        <p:spPr>
          <a:xfrm rot="0">
            <a:off x="2209800" y="4914900"/>
            <a:ext cx="3505200" cy="927100"/>
          </a:xfrm>
          <a:prstGeom prst="rect">
            <a:avLst/>
          </a:prstGeom>
        </p:spPr>
      </p:pic>
      <p:pic>
        <p:nvPicPr>
          <p:cNvPr name="Picture 24" id="24"/>
          <p:cNvPicPr>
            <a:picLocks noChangeAspect="true"/>
          </p:cNvPicPr>
          <p:nvPr/>
        </p:nvPicPr>
        <p:blipFill>
          <a:blip r:embed="rId15"/>
          <a:stretch>
            <a:fillRect/>
          </a:stretch>
        </p:blipFill>
        <p:spPr>
          <a:xfrm rot="0">
            <a:off x="1828800" y="5892800"/>
            <a:ext cx="4152900" cy="1549400"/>
          </a:xfrm>
          <a:prstGeom prst="rect">
            <a:avLst/>
          </a:prstGeom>
        </p:spPr>
      </p:pic>
      <p:pic>
        <p:nvPicPr>
          <p:cNvPr name="Picture 25" id="25"/>
          <p:cNvPicPr>
            <a:picLocks noChangeAspect="true"/>
          </p:cNvPicPr>
          <p:nvPr/>
        </p:nvPicPr>
        <p:blipFill>
          <a:blip r:embed="rId16"/>
          <a:stretch>
            <a:fillRect/>
          </a:stretch>
        </p:blipFill>
        <p:spPr>
          <a:xfrm rot="0">
            <a:off x="7289800" y="4914900"/>
            <a:ext cx="3530600" cy="927100"/>
          </a:xfrm>
          <a:prstGeom prst="rect">
            <a:avLst/>
          </a:prstGeom>
        </p:spPr>
      </p:pic>
      <p:pic>
        <p:nvPicPr>
          <p:cNvPr name="Picture 26" id="26"/>
          <p:cNvPicPr>
            <a:picLocks noChangeAspect="true"/>
          </p:cNvPicPr>
          <p:nvPr/>
        </p:nvPicPr>
        <p:blipFill>
          <a:blip r:embed="rId17"/>
          <a:stretch>
            <a:fillRect/>
          </a:stretch>
        </p:blipFill>
        <p:spPr>
          <a:xfrm rot="0">
            <a:off x="7073900" y="5575300"/>
            <a:ext cx="4254500" cy="1993900"/>
          </a:xfrm>
          <a:prstGeom prst="rect">
            <a:avLst/>
          </a:prstGeom>
        </p:spPr>
      </p:pic>
      <p:pic>
        <p:nvPicPr>
          <p:cNvPr name="Picture 27" id="27"/>
          <p:cNvPicPr>
            <a:picLocks noChangeAspect="true"/>
          </p:cNvPicPr>
          <p:nvPr/>
        </p:nvPicPr>
        <p:blipFill>
          <a:blip r:embed="rId18"/>
          <a:stretch>
            <a:fillRect/>
          </a:stretch>
        </p:blipFill>
        <p:spPr>
          <a:xfrm rot="0">
            <a:off x="12344400" y="4902200"/>
            <a:ext cx="3568700" cy="876300"/>
          </a:xfrm>
          <a:prstGeom prst="rect">
            <a:avLst/>
          </a:prstGeom>
        </p:spPr>
      </p:pic>
      <p:pic>
        <p:nvPicPr>
          <p:cNvPr name="Picture 28" id="28"/>
          <p:cNvPicPr>
            <a:picLocks noChangeAspect="true"/>
          </p:cNvPicPr>
          <p:nvPr/>
        </p:nvPicPr>
        <p:blipFill>
          <a:blip r:embed="rId19"/>
          <a:stretch>
            <a:fillRect/>
          </a:stretch>
        </p:blipFill>
        <p:spPr>
          <a:xfrm rot="0">
            <a:off x="11887200" y="5676900"/>
            <a:ext cx="4279900" cy="1968500"/>
          </a:xfrm>
          <a:prstGeom prst="rect">
            <a:avLst/>
          </a:prstGeom>
        </p:spPr>
      </p:pic>
      <p:pic>
        <p:nvPicPr>
          <p:cNvPr name="Picture 29" id="29"/>
          <p:cNvPicPr>
            <a:picLocks noChangeAspect="true"/>
          </p:cNvPicPr>
          <p:nvPr/>
        </p:nvPicPr>
        <p:blipFill>
          <a:blip r:embed="rId20"/>
          <a:stretch>
            <a:fillRect/>
          </a:stretch>
        </p:blipFill>
        <p:spPr>
          <a:xfrm rot="0">
            <a:off x="2514600" y="7912100"/>
            <a:ext cx="3302000" cy="927100"/>
          </a:xfrm>
          <a:prstGeom prst="rect">
            <a:avLst/>
          </a:prstGeom>
        </p:spPr>
      </p:pic>
      <p:pic>
        <p:nvPicPr>
          <p:cNvPr name="Picture 30" id="30"/>
          <p:cNvPicPr>
            <a:picLocks noChangeAspect="true"/>
          </p:cNvPicPr>
          <p:nvPr/>
        </p:nvPicPr>
        <p:blipFill>
          <a:blip r:embed="rId21"/>
          <a:stretch>
            <a:fillRect/>
          </a:stretch>
        </p:blipFill>
        <p:spPr>
          <a:xfrm rot="0">
            <a:off x="7480300" y="7912100"/>
            <a:ext cx="3429000" cy="927100"/>
          </a:xfrm>
          <a:prstGeom prst="rect">
            <a:avLst/>
          </a:prstGeom>
        </p:spPr>
      </p:pic>
      <p:pic>
        <p:nvPicPr>
          <p:cNvPr name="Picture 31" id="31"/>
          <p:cNvPicPr>
            <a:picLocks noChangeAspect="true"/>
          </p:cNvPicPr>
          <p:nvPr/>
        </p:nvPicPr>
        <p:blipFill>
          <a:blip r:embed="rId22"/>
          <a:stretch>
            <a:fillRect/>
          </a:stretch>
        </p:blipFill>
        <p:spPr>
          <a:xfrm rot="0">
            <a:off x="12865100" y="7912100"/>
            <a:ext cx="3111500" cy="9271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7E7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762000" y="584200"/>
            <a:ext cx="16764000" cy="93091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1054100" y="863600"/>
            <a:ext cx="16167100" cy="85979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5676900" y="241300"/>
            <a:ext cx="6934200" cy="889000"/>
          </a:xfrm>
          <a:prstGeom prst="rect">
            <a:avLst/>
          </a:prstGeom>
        </p:spPr>
      </p:pic>
      <p:pic>
        <p:nvPicPr>
          <p:cNvPr name="Picture 6" id="6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2019300" y="1955800"/>
            <a:ext cx="14236700" cy="1511300"/>
          </a:xfrm>
          <a:prstGeom prst="rect">
            <a:avLst/>
          </a:prstGeom>
        </p:spPr>
      </p:pic>
      <p:pic>
        <p:nvPicPr>
          <p:cNvPr name="Picture 7" id="7"/>
          <p:cNvPicPr>
            <a:picLocks noChangeAspect="true"/>
          </p:cNvPicPr>
          <p:nvPr/>
        </p:nvPicPr>
        <p:blipFill>
          <a:blip r:embed="rId6"/>
          <a:stretch>
            <a:fillRect/>
          </a:stretch>
        </p:blipFill>
        <p:spPr>
          <a:xfrm rot="0">
            <a:off x="1955800" y="1955800"/>
            <a:ext cx="12522200" cy="1562100"/>
          </a:xfrm>
          <a:prstGeom prst="rect">
            <a:avLst/>
          </a:prstGeom>
        </p:spPr>
      </p:pic>
      <p:pic>
        <p:nvPicPr>
          <p:cNvPr name="Picture 8" id="8"/>
          <p:cNvPicPr>
            <a:picLocks noChangeAspect="true"/>
          </p:cNvPicPr>
          <p:nvPr/>
        </p:nvPicPr>
        <p:blipFill>
          <a:blip r:embed="rId7"/>
          <a:stretch>
            <a:fillRect/>
          </a:stretch>
        </p:blipFill>
        <p:spPr>
          <a:xfrm rot="0">
            <a:off x="2019300" y="4241800"/>
            <a:ext cx="4165600" cy="4089400"/>
          </a:xfrm>
          <a:prstGeom prst="rect">
            <a:avLst/>
          </a:prstGeom>
        </p:spPr>
      </p:pic>
      <p:pic>
        <p:nvPicPr>
          <p:cNvPr name="Picture 9" id="9"/>
          <p:cNvPicPr>
            <a:picLocks noChangeAspect="true"/>
          </p:cNvPicPr>
          <p:nvPr/>
        </p:nvPicPr>
        <p:blipFill>
          <a:blip r:embed="rId8"/>
          <a:stretch>
            <a:fillRect/>
          </a:stretch>
        </p:blipFill>
        <p:spPr>
          <a:xfrm rot="0">
            <a:off x="2298700" y="7874000"/>
            <a:ext cx="3632200" cy="787400"/>
          </a:xfrm>
          <a:prstGeom prst="rect">
            <a:avLst/>
          </a:prstGeom>
        </p:spPr>
      </p:pic>
      <p:pic>
        <p:nvPicPr>
          <p:cNvPr name="Picture 10" id="10"/>
          <p:cNvPicPr>
            <a:picLocks noChangeAspect="true"/>
          </p:cNvPicPr>
          <p:nvPr/>
        </p:nvPicPr>
        <p:blipFill>
          <a:blip r:embed="rId9"/>
          <a:stretch>
            <a:fillRect/>
          </a:stretch>
        </p:blipFill>
        <p:spPr>
          <a:xfrm rot="0">
            <a:off x="2540000" y="8026400"/>
            <a:ext cx="482600" cy="482600"/>
          </a:xfrm>
          <a:prstGeom prst="rect">
            <a:avLst/>
          </a:prstGeom>
        </p:spPr>
      </p:pic>
      <p:pic>
        <p:nvPicPr>
          <p:cNvPr name="Picture 11" id="11"/>
          <p:cNvPicPr>
            <a:picLocks noChangeAspect="true"/>
          </p:cNvPicPr>
          <p:nvPr/>
        </p:nvPicPr>
        <p:blipFill>
          <a:blip r:embed="rId10"/>
          <a:stretch>
            <a:fillRect/>
          </a:stretch>
        </p:blipFill>
        <p:spPr>
          <a:xfrm rot="0">
            <a:off x="3530600" y="3746500"/>
            <a:ext cx="1117600" cy="1028700"/>
          </a:xfrm>
          <a:prstGeom prst="rect">
            <a:avLst/>
          </a:prstGeom>
        </p:spPr>
      </p:pic>
      <p:pic>
        <p:nvPicPr>
          <p:cNvPr name="Picture 12" id="12"/>
          <p:cNvPicPr>
            <a:picLocks noChangeAspect="true"/>
          </p:cNvPicPr>
          <p:nvPr/>
        </p:nvPicPr>
        <p:blipFill>
          <a:blip r:embed="rId11"/>
          <a:stretch>
            <a:fillRect/>
          </a:stretch>
        </p:blipFill>
        <p:spPr>
          <a:xfrm rot="0">
            <a:off x="3695700" y="3543300"/>
            <a:ext cx="825500" cy="1054100"/>
          </a:xfrm>
          <a:prstGeom prst="rect">
            <a:avLst/>
          </a:prstGeom>
        </p:spPr>
      </p:pic>
      <p:pic>
        <p:nvPicPr>
          <p:cNvPr name="Picture 13" id="13"/>
          <p:cNvPicPr>
            <a:picLocks noChangeAspect="true"/>
          </p:cNvPicPr>
          <p:nvPr/>
        </p:nvPicPr>
        <p:blipFill>
          <a:blip r:embed="rId7"/>
          <a:stretch>
            <a:fillRect/>
          </a:stretch>
        </p:blipFill>
        <p:spPr>
          <a:xfrm rot="0">
            <a:off x="7061200" y="4241800"/>
            <a:ext cx="4165600" cy="4089400"/>
          </a:xfrm>
          <a:prstGeom prst="rect">
            <a:avLst/>
          </a:prstGeom>
        </p:spPr>
      </p:pic>
      <p:pic>
        <p:nvPicPr>
          <p:cNvPr name="Picture 14" id="14"/>
          <p:cNvPicPr>
            <a:picLocks noChangeAspect="true"/>
          </p:cNvPicPr>
          <p:nvPr/>
        </p:nvPicPr>
        <p:blipFill>
          <a:blip r:embed="rId8"/>
          <a:stretch>
            <a:fillRect/>
          </a:stretch>
        </p:blipFill>
        <p:spPr>
          <a:xfrm rot="0">
            <a:off x="7327900" y="7874000"/>
            <a:ext cx="3632200" cy="787400"/>
          </a:xfrm>
          <a:prstGeom prst="rect">
            <a:avLst/>
          </a:prstGeom>
        </p:spPr>
      </p:pic>
      <p:pic>
        <p:nvPicPr>
          <p:cNvPr name="Picture 15" id="15"/>
          <p:cNvPicPr>
            <a:picLocks noChangeAspect="true"/>
          </p:cNvPicPr>
          <p:nvPr/>
        </p:nvPicPr>
        <p:blipFill>
          <a:blip r:embed="rId9"/>
          <a:stretch>
            <a:fillRect/>
          </a:stretch>
        </p:blipFill>
        <p:spPr>
          <a:xfrm rot="0">
            <a:off x="7581900" y="8026400"/>
            <a:ext cx="482600" cy="482600"/>
          </a:xfrm>
          <a:prstGeom prst="rect">
            <a:avLst/>
          </a:prstGeom>
        </p:spPr>
      </p:pic>
      <p:pic>
        <p:nvPicPr>
          <p:cNvPr name="Picture 16" id="16"/>
          <p:cNvPicPr>
            <a:picLocks noChangeAspect="true"/>
          </p:cNvPicPr>
          <p:nvPr/>
        </p:nvPicPr>
        <p:blipFill>
          <a:blip r:embed="rId10"/>
          <a:stretch>
            <a:fillRect/>
          </a:stretch>
        </p:blipFill>
        <p:spPr>
          <a:xfrm rot="0">
            <a:off x="8559800" y="3746500"/>
            <a:ext cx="1117600" cy="1028700"/>
          </a:xfrm>
          <a:prstGeom prst="rect">
            <a:avLst/>
          </a:prstGeom>
        </p:spPr>
      </p:pic>
      <p:pic>
        <p:nvPicPr>
          <p:cNvPr name="Picture 17" id="17"/>
          <p:cNvPicPr>
            <a:picLocks noChangeAspect="true"/>
          </p:cNvPicPr>
          <p:nvPr/>
        </p:nvPicPr>
        <p:blipFill>
          <a:blip r:embed="rId7"/>
          <a:stretch>
            <a:fillRect/>
          </a:stretch>
        </p:blipFill>
        <p:spPr>
          <a:xfrm rot="0">
            <a:off x="12090400" y="4241800"/>
            <a:ext cx="4165600" cy="4089400"/>
          </a:xfrm>
          <a:prstGeom prst="rect">
            <a:avLst/>
          </a:prstGeom>
        </p:spPr>
      </p:pic>
      <p:pic>
        <p:nvPicPr>
          <p:cNvPr name="Picture 18" id="18"/>
          <p:cNvPicPr>
            <a:picLocks noChangeAspect="true"/>
          </p:cNvPicPr>
          <p:nvPr/>
        </p:nvPicPr>
        <p:blipFill>
          <a:blip r:embed="rId8"/>
          <a:stretch>
            <a:fillRect/>
          </a:stretch>
        </p:blipFill>
        <p:spPr>
          <a:xfrm rot="0">
            <a:off x="12369800" y="7874000"/>
            <a:ext cx="3632200" cy="787400"/>
          </a:xfrm>
          <a:prstGeom prst="rect">
            <a:avLst/>
          </a:prstGeom>
        </p:spPr>
      </p:pic>
      <p:pic>
        <p:nvPicPr>
          <p:cNvPr name="Picture 19" id="19"/>
          <p:cNvPicPr>
            <a:picLocks noChangeAspect="true"/>
          </p:cNvPicPr>
          <p:nvPr/>
        </p:nvPicPr>
        <p:blipFill>
          <a:blip r:embed="rId9"/>
          <a:stretch>
            <a:fillRect/>
          </a:stretch>
        </p:blipFill>
        <p:spPr>
          <a:xfrm rot="0">
            <a:off x="12611100" y="8026400"/>
            <a:ext cx="482600" cy="482600"/>
          </a:xfrm>
          <a:prstGeom prst="rect">
            <a:avLst/>
          </a:prstGeom>
        </p:spPr>
      </p:pic>
      <p:pic>
        <p:nvPicPr>
          <p:cNvPr name="Picture 20" id="20"/>
          <p:cNvPicPr>
            <a:picLocks noChangeAspect="true"/>
          </p:cNvPicPr>
          <p:nvPr/>
        </p:nvPicPr>
        <p:blipFill>
          <a:blip r:embed="rId10"/>
          <a:stretch>
            <a:fillRect/>
          </a:stretch>
        </p:blipFill>
        <p:spPr>
          <a:xfrm rot="0">
            <a:off x="13601700" y="3746500"/>
            <a:ext cx="1117600" cy="1028700"/>
          </a:xfrm>
          <a:prstGeom prst="rect">
            <a:avLst/>
          </a:prstGeom>
        </p:spPr>
      </p:pic>
      <p:pic>
        <p:nvPicPr>
          <p:cNvPr name="Picture 21" id="21"/>
          <p:cNvPicPr>
            <a:picLocks noChangeAspect="true"/>
          </p:cNvPicPr>
          <p:nvPr/>
        </p:nvPicPr>
        <p:blipFill>
          <a:blip r:embed="rId12"/>
          <a:stretch>
            <a:fillRect/>
          </a:stretch>
        </p:blipFill>
        <p:spPr>
          <a:xfrm rot="0">
            <a:off x="8623300" y="3556000"/>
            <a:ext cx="1016000" cy="1054100"/>
          </a:xfrm>
          <a:prstGeom prst="rect">
            <a:avLst/>
          </a:prstGeom>
        </p:spPr>
      </p:pic>
      <p:pic>
        <p:nvPicPr>
          <p:cNvPr name="Picture 22" id="22"/>
          <p:cNvPicPr>
            <a:picLocks noChangeAspect="true"/>
          </p:cNvPicPr>
          <p:nvPr/>
        </p:nvPicPr>
        <p:blipFill>
          <a:blip r:embed="rId13"/>
          <a:stretch>
            <a:fillRect/>
          </a:stretch>
        </p:blipFill>
        <p:spPr>
          <a:xfrm rot="0">
            <a:off x="13728700" y="3505200"/>
            <a:ext cx="977900" cy="1104900"/>
          </a:xfrm>
          <a:prstGeom prst="rect">
            <a:avLst/>
          </a:prstGeom>
        </p:spPr>
      </p:pic>
      <p:pic>
        <p:nvPicPr>
          <p:cNvPr name="Picture 23" id="23"/>
          <p:cNvPicPr>
            <a:picLocks noChangeAspect="true"/>
          </p:cNvPicPr>
          <p:nvPr/>
        </p:nvPicPr>
        <p:blipFill>
          <a:blip r:embed="rId14"/>
          <a:stretch>
            <a:fillRect/>
          </a:stretch>
        </p:blipFill>
        <p:spPr>
          <a:xfrm rot="0">
            <a:off x="1854200" y="4902200"/>
            <a:ext cx="3848100" cy="876300"/>
          </a:xfrm>
          <a:prstGeom prst="rect">
            <a:avLst/>
          </a:prstGeom>
        </p:spPr>
      </p:pic>
      <p:pic>
        <p:nvPicPr>
          <p:cNvPr name="Picture 24" id="24"/>
          <p:cNvPicPr>
            <a:picLocks noChangeAspect="true"/>
          </p:cNvPicPr>
          <p:nvPr/>
        </p:nvPicPr>
        <p:blipFill>
          <a:blip r:embed="rId15"/>
          <a:stretch>
            <a:fillRect/>
          </a:stretch>
        </p:blipFill>
        <p:spPr>
          <a:xfrm rot="0">
            <a:off x="2171700" y="6121400"/>
            <a:ext cx="3822700" cy="1130300"/>
          </a:xfrm>
          <a:prstGeom prst="rect">
            <a:avLst/>
          </a:prstGeom>
        </p:spPr>
      </p:pic>
      <p:pic>
        <p:nvPicPr>
          <p:cNvPr name="Picture 25" id="25"/>
          <p:cNvPicPr>
            <a:picLocks noChangeAspect="true"/>
          </p:cNvPicPr>
          <p:nvPr/>
        </p:nvPicPr>
        <p:blipFill>
          <a:blip r:embed="rId16"/>
          <a:stretch>
            <a:fillRect/>
          </a:stretch>
        </p:blipFill>
        <p:spPr>
          <a:xfrm rot="0">
            <a:off x="7086600" y="4902200"/>
            <a:ext cx="3721100" cy="876300"/>
          </a:xfrm>
          <a:prstGeom prst="rect">
            <a:avLst/>
          </a:prstGeom>
        </p:spPr>
      </p:pic>
      <p:pic>
        <p:nvPicPr>
          <p:cNvPr name="Picture 26" id="26"/>
          <p:cNvPicPr>
            <a:picLocks noChangeAspect="true"/>
          </p:cNvPicPr>
          <p:nvPr/>
        </p:nvPicPr>
        <p:blipFill>
          <a:blip r:embed="rId17"/>
          <a:stretch>
            <a:fillRect/>
          </a:stretch>
        </p:blipFill>
        <p:spPr>
          <a:xfrm rot="0">
            <a:off x="6883400" y="5791200"/>
            <a:ext cx="4470400" cy="1549400"/>
          </a:xfrm>
          <a:prstGeom prst="rect">
            <a:avLst/>
          </a:prstGeom>
        </p:spPr>
      </p:pic>
      <p:pic>
        <p:nvPicPr>
          <p:cNvPr name="Picture 27" id="27"/>
          <p:cNvPicPr>
            <a:picLocks noChangeAspect="true"/>
          </p:cNvPicPr>
          <p:nvPr/>
        </p:nvPicPr>
        <p:blipFill>
          <a:blip r:embed="rId18"/>
          <a:stretch>
            <a:fillRect/>
          </a:stretch>
        </p:blipFill>
        <p:spPr>
          <a:xfrm rot="0">
            <a:off x="12547600" y="4914900"/>
            <a:ext cx="3340100" cy="927100"/>
          </a:xfrm>
          <a:prstGeom prst="rect">
            <a:avLst/>
          </a:prstGeom>
        </p:spPr>
      </p:pic>
      <p:pic>
        <p:nvPicPr>
          <p:cNvPr name="Picture 28" id="28"/>
          <p:cNvPicPr>
            <a:picLocks noChangeAspect="true"/>
          </p:cNvPicPr>
          <p:nvPr/>
        </p:nvPicPr>
        <p:blipFill>
          <a:blip r:embed="rId19"/>
          <a:stretch>
            <a:fillRect/>
          </a:stretch>
        </p:blipFill>
        <p:spPr>
          <a:xfrm rot="0">
            <a:off x="12280900" y="5676900"/>
            <a:ext cx="3898900" cy="1968500"/>
          </a:xfrm>
          <a:prstGeom prst="rect">
            <a:avLst/>
          </a:prstGeom>
        </p:spPr>
      </p:pic>
      <p:pic>
        <p:nvPicPr>
          <p:cNvPr name="Picture 29" id="29"/>
          <p:cNvPicPr>
            <a:picLocks noChangeAspect="true"/>
          </p:cNvPicPr>
          <p:nvPr/>
        </p:nvPicPr>
        <p:blipFill>
          <a:blip r:embed="rId20"/>
          <a:stretch>
            <a:fillRect/>
          </a:stretch>
        </p:blipFill>
        <p:spPr>
          <a:xfrm rot="0">
            <a:off x="2336800" y="7912100"/>
            <a:ext cx="3429000" cy="927100"/>
          </a:xfrm>
          <a:prstGeom prst="rect">
            <a:avLst/>
          </a:prstGeom>
        </p:spPr>
      </p:pic>
      <p:pic>
        <p:nvPicPr>
          <p:cNvPr name="Picture 30" id="30"/>
          <p:cNvPicPr>
            <a:picLocks noChangeAspect="true"/>
          </p:cNvPicPr>
          <p:nvPr/>
        </p:nvPicPr>
        <p:blipFill>
          <a:blip r:embed="rId21"/>
          <a:stretch>
            <a:fillRect/>
          </a:stretch>
        </p:blipFill>
        <p:spPr>
          <a:xfrm rot="0">
            <a:off x="7442200" y="7912100"/>
            <a:ext cx="3416300" cy="927100"/>
          </a:xfrm>
          <a:prstGeom prst="rect">
            <a:avLst/>
          </a:prstGeom>
        </p:spPr>
      </p:pic>
      <p:pic>
        <p:nvPicPr>
          <p:cNvPr name="Picture 31" id="31"/>
          <p:cNvPicPr>
            <a:picLocks noChangeAspect="true"/>
          </p:cNvPicPr>
          <p:nvPr/>
        </p:nvPicPr>
        <p:blipFill>
          <a:blip r:embed="rId22"/>
          <a:stretch>
            <a:fillRect/>
          </a:stretch>
        </p:blipFill>
        <p:spPr>
          <a:xfrm rot="0">
            <a:off x="12700000" y="7912100"/>
            <a:ext cx="3314700" cy="9271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7E7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762000" y="584200"/>
            <a:ext cx="16764000" cy="93091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1054100" y="863600"/>
            <a:ext cx="16167100" cy="85979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5676900" y="241300"/>
            <a:ext cx="6934200" cy="889000"/>
          </a:xfrm>
          <a:prstGeom prst="rect">
            <a:avLst/>
          </a:prstGeom>
        </p:spPr>
      </p:pic>
      <p:pic>
        <p:nvPicPr>
          <p:cNvPr name="Picture 6" id="6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12814300" y="8089900"/>
            <a:ext cx="3543300" cy="685800"/>
          </a:xfrm>
          <a:prstGeom prst="rect">
            <a:avLst/>
          </a:prstGeom>
        </p:spPr>
      </p:pic>
      <p:pic>
        <p:nvPicPr>
          <p:cNvPr name="Picture 7" id="7"/>
          <p:cNvPicPr>
            <a:picLocks noChangeAspect="true"/>
          </p:cNvPicPr>
          <p:nvPr/>
        </p:nvPicPr>
        <p:blipFill>
          <a:blip r:embed="rId6"/>
          <a:stretch>
            <a:fillRect/>
          </a:stretch>
        </p:blipFill>
        <p:spPr>
          <a:xfrm rot="0">
            <a:off x="2159000" y="8737600"/>
            <a:ext cx="10744200" cy="25400"/>
          </a:xfrm>
          <a:prstGeom prst="rect">
            <a:avLst/>
          </a:prstGeom>
        </p:spPr>
      </p:pic>
      <p:pic>
        <p:nvPicPr>
          <p:cNvPr name="Picture 8" id="8"/>
          <p:cNvPicPr>
            <a:picLocks noChangeAspect="true"/>
          </p:cNvPicPr>
          <p:nvPr/>
        </p:nvPicPr>
        <p:blipFill>
          <a:blip r:embed="rId7"/>
          <a:stretch>
            <a:fillRect/>
          </a:stretch>
        </p:blipFill>
        <p:spPr>
          <a:xfrm rot="0">
            <a:off x="12814300" y="8128000"/>
            <a:ext cx="3340100" cy="723900"/>
          </a:xfrm>
          <a:prstGeom prst="rect">
            <a:avLst/>
          </a:prstGeom>
        </p:spPr>
      </p:pic>
      <p:pic>
        <p:nvPicPr>
          <p:cNvPr name="Picture 9" id="9"/>
          <p:cNvPicPr>
            <a:picLocks noChangeAspect="true"/>
          </p:cNvPicPr>
          <p:nvPr/>
        </p:nvPicPr>
        <p:blipFill>
          <a:blip r:embed="rId8"/>
          <a:stretch>
            <a:fillRect/>
          </a:stretch>
        </p:blipFill>
        <p:spPr>
          <a:xfrm rot="0">
            <a:off x="5194300" y="3492500"/>
            <a:ext cx="11176000" cy="3975100"/>
          </a:xfrm>
          <a:prstGeom prst="rect">
            <a:avLst/>
          </a:prstGeom>
        </p:spPr>
      </p:pic>
      <p:pic>
        <p:nvPicPr>
          <p:cNvPr name="Picture 10" id="10"/>
          <p:cNvPicPr>
            <a:picLocks noChangeAspect="true"/>
          </p:cNvPicPr>
          <p:nvPr/>
        </p:nvPicPr>
        <p:blipFill>
          <a:blip r:embed="rId9"/>
          <a:stretch>
            <a:fillRect/>
          </a:stretch>
        </p:blipFill>
        <p:spPr>
          <a:xfrm rot="0">
            <a:off x="2489200" y="2527300"/>
            <a:ext cx="7137400" cy="1435100"/>
          </a:xfrm>
          <a:prstGeom prst="rect">
            <a:avLst/>
          </a:prstGeom>
        </p:spPr>
      </p:pic>
      <p:pic>
        <p:nvPicPr>
          <p:cNvPr name="Picture 11" id="11"/>
          <p:cNvPicPr>
            <a:picLocks noChangeAspect="true"/>
          </p:cNvPicPr>
          <p:nvPr/>
        </p:nvPicPr>
        <p:blipFill>
          <a:blip r:embed="rId10"/>
          <a:stretch>
            <a:fillRect/>
          </a:stretch>
        </p:blipFill>
        <p:spPr>
          <a:xfrm rot="0">
            <a:off x="-1003300" y="8089900"/>
            <a:ext cx="20027900" cy="749300"/>
          </a:xfrm>
          <a:prstGeom prst="rect">
            <a:avLst/>
          </a:prstGeom>
        </p:spPr>
      </p:pic>
      <p:pic>
        <p:nvPicPr>
          <p:cNvPr name="Picture 12" id="12"/>
          <p:cNvPicPr>
            <a:picLocks noChangeAspect="true"/>
          </p:cNvPicPr>
          <p:nvPr/>
        </p:nvPicPr>
        <p:blipFill>
          <a:blip r:embed="rId11"/>
          <a:stretch>
            <a:fillRect/>
          </a:stretch>
        </p:blipFill>
        <p:spPr>
          <a:xfrm rot="0">
            <a:off x="8928100" y="3213100"/>
            <a:ext cx="9969500" cy="5448300"/>
          </a:xfrm>
          <a:prstGeom prst="rect">
            <a:avLst/>
          </a:prstGeom>
        </p:spPr>
      </p:pic>
      <p:pic>
        <p:nvPicPr>
          <p:cNvPr name="Picture 13" id="13"/>
          <p:cNvPicPr>
            <a:picLocks noChangeAspect="true"/>
          </p:cNvPicPr>
          <p:nvPr/>
        </p:nvPicPr>
        <p:blipFill>
          <a:blip r:embed="rId12"/>
          <a:stretch>
            <a:fillRect/>
          </a:stretch>
        </p:blipFill>
        <p:spPr>
          <a:xfrm rot="0">
            <a:off x="4178300" y="3606800"/>
            <a:ext cx="8597900" cy="3886200"/>
          </a:xfrm>
          <a:prstGeom prst="rect">
            <a:avLst/>
          </a:prstGeom>
        </p:spPr>
      </p:pic>
      <p:pic>
        <p:nvPicPr>
          <p:cNvPr name="Picture 14" id="14"/>
          <p:cNvPicPr>
            <a:picLocks noChangeAspect="true"/>
          </p:cNvPicPr>
          <p:nvPr/>
        </p:nvPicPr>
        <p:blipFill>
          <a:blip r:embed="rId13"/>
          <a:stretch>
            <a:fillRect/>
          </a:stretch>
        </p:blipFill>
        <p:spPr>
          <a:xfrm rot="0">
            <a:off x="2578100" y="2641600"/>
            <a:ext cx="6718300" cy="1219200"/>
          </a:xfrm>
          <a:prstGeom prst="rect">
            <a:avLst/>
          </a:prstGeom>
        </p:spPr>
      </p:pic>
      <p:pic>
        <p:nvPicPr>
          <p:cNvPr name="Picture 15" id="15"/>
          <p:cNvPicPr>
            <a:picLocks noChangeAspect="true"/>
          </p:cNvPicPr>
          <p:nvPr/>
        </p:nvPicPr>
        <p:blipFill>
          <a:blip r:embed="rId14"/>
          <a:stretch>
            <a:fillRect/>
          </a:stretch>
        </p:blipFill>
        <p:spPr>
          <a:xfrm rot="0">
            <a:off x="1892300" y="4876800"/>
            <a:ext cx="3606800" cy="3886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7E7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762000" y="584200"/>
            <a:ext cx="16764000" cy="93091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1054100" y="863600"/>
            <a:ext cx="16167100" cy="85979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5676900" y="241300"/>
            <a:ext cx="6934200" cy="889000"/>
          </a:xfrm>
          <a:prstGeom prst="rect">
            <a:avLst/>
          </a:prstGeom>
        </p:spPr>
      </p:pic>
      <p:pic>
        <p:nvPicPr>
          <p:cNvPr name="Picture 6" id="6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2374900" y="4241800"/>
            <a:ext cx="13550900" cy="774700"/>
          </a:xfrm>
          <a:prstGeom prst="rect">
            <a:avLst/>
          </a:prstGeom>
        </p:spPr>
      </p:pic>
      <p:pic>
        <p:nvPicPr>
          <p:cNvPr name="Picture 7" id="7"/>
          <p:cNvPicPr>
            <a:picLocks noChangeAspect="true"/>
          </p:cNvPicPr>
          <p:nvPr/>
        </p:nvPicPr>
        <p:blipFill>
          <a:blip r:embed="rId6"/>
          <a:stretch>
            <a:fillRect/>
          </a:stretch>
        </p:blipFill>
        <p:spPr>
          <a:xfrm rot="0">
            <a:off x="2374900" y="5397500"/>
            <a:ext cx="13550900" cy="774700"/>
          </a:xfrm>
          <a:prstGeom prst="rect">
            <a:avLst/>
          </a:prstGeom>
        </p:spPr>
      </p:pic>
      <p:pic>
        <p:nvPicPr>
          <p:cNvPr name="Picture 8" id="8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2374900" y="6553200"/>
            <a:ext cx="13550900" cy="774700"/>
          </a:xfrm>
          <a:prstGeom prst="rect">
            <a:avLst/>
          </a:prstGeom>
        </p:spPr>
      </p:pic>
      <p:pic>
        <p:nvPicPr>
          <p:cNvPr name="Picture 9" id="9"/>
          <p:cNvPicPr>
            <a:picLocks noChangeAspect="true"/>
          </p:cNvPicPr>
          <p:nvPr/>
        </p:nvPicPr>
        <p:blipFill>
          <a:blip r:embed="rId7"/>
          <a:stretch>
            <a:fillRect/>
          </a:stretch>
        </p:blipFill>
        <p:spPr>
          <a:xfrm rot="0">
            <a:off x="2120900" y="4216400"/>
            <a:ext cx="1790700" cy="1003300"/>
          </a:xfrm>
          <a:prstGeom prst="rect">
            <a:avLst/>
          </a:prstGeom>
        </p:spPr>
      </p:pic>
      <p:pic>
        <p:nvPicPr>
          <p:cNvPr name="Picture 10" id="10"/>
          <p:cNvPicPr>
            <a:picLocks noChangeAspect="true"/>
          </p:cNvPicPr>
          <p:nvPr/>
        </p:nvPicPr>
        <p:blipFill>
          <a:blip r:embed="rId8"/>
          <a:stretch>
            <a:fillRect/>
          </a:stretch>
        </p:blipFill>
        <p:spPr>
          <a:xfrm rot="0">
            <a:off x="2171700" y="5346700"/>
            <a:ext cx="1752600" cy="1003300"/>
          </a:xfrm>
          <a:prstGeom prst="rect">
            <a:avLst/>
          </a:prstGeom>
        </p:spPr>
      </p:pic>
      <p:pic>
        <p:nvPicPr>
          <p:cNvPr name="Picture 11" id="11"/>
          <p:cNvPicPr>
            <a:picLocks noChangeAspect="true"/>
          </p:cNvPicPr>
          <p:nvPr/>
        </p:nvPicPr>
        <p:blipFill>
          <a:blip r:embed="rId9"/>
          <a:stretch>
            <a:fillRect/>
          </a:stretch>
        </p:blipFill>
        <p:spPr>
          <a:xfrm rot="0">
            <a:off x="2184400" y="6502400"/>
            <a:ext cx="1739900" cy="1003300"/>
          </a:xfrm>
          <a:prstGeom prst="rect">
            <a:avLst/>
          </a:prstGeom>
        </p:spPr>
      </p:pic>
      <p:pic>
        <p:nvPicPr>
          <p:cNvPr name="Picture 12" id="12"/>
          <p:cNvPicPr>
            <a:picLocks noChangeAspect="true"/>
          </p:cNvPicPr>
          <p:nvPr/>
        </p:nvPicPr>
        <p:blipFill>
          <a:blip r:embed="rId10"/>
          <a:stretch>
            <a:fillRect/>
          </a:stretch>
        </p:blipFill>
        <p:spPr>
          <a:xfrm rot="0">
            <a:off x="4864100" y="4318000"/>
            <a:ext cx="1498600" cy="1308100"/>
          </a:xfrm>
          <a:prstGeom prst="rect">
            <a:avLst/>
          </a:prstGeom>
        </p:spPr>
      </p:pic>
      <p:pic>
        <p:nvPicPr>
          <p:cNvPr name="Picture 13" id="13"/>
          <p:cNvPicPr>
            <a:picLocks noChangeAspect="true"/>
          </p:cNvPicPr>
          <p:nvPr/>
        </p:nvPicPr>
        <p:blipFill>
          <a:blip r:embed="rId11"/>
          <a:stretch>
            <a:fillRect/>
          </a:stretch>
        </p:blipFill>
        <p:spPr>
          <a:xfrm rot="0">
            <a:off x="4864100" y="6565900"/>
            <a:ext cx="1257300" cy="825500"/>
          </a:xfrm>
          <a:prstGeom prst="rect">
            <a:avLst/>
          </a:prstGeom>
        </p:spPr>
      </p:pic>
      <p:pic>
        <p:nvPicPr>
          <p:cNvPr name="Picture 14" id="14"/>
          <p:cNvPicPr>
            <a:picLocks noChangeAspect="true"/>
          </p:cNvPicPr>
          <p:nvPr/>
        </p:nvPicPr>
        <p:blipFill>
          <a:blip r:embed="rId12"/>
          <a:stretch>
            <a:fillRect/>
          </a:stretch>
        </p:blipFill>
        <p:spPr>
          <a:xfrm rot="0">
            <a:off x="4864100" y="5435600"/>
            <a:ext cx="1600200" cy="863600"/>
          </a:xfrm>
          <a:prstGeom prst="rect">
            <a:avLst/>
          </a:prstGeom>
        </p:spPr>
      </p:pic>
      <p:pic>
        <p:nvPicPr>
          <p:cNvPr name="Picture 15" id="15"/>
          <p:cNvPicPr>
            <a:picLocks noChangeAspect="true"/>
          </p:cNvPicPr>
          <p:nvPr/>
        </p:nvPicPr>
        <p:blipFill>
          <a:blip r:embed="rId13"/>
          <a:stretch>
            <a:fillRect/>
          </a:stretch>
        </p:blipFill>
        <p:spPr>
          <a:xfrm rot="0">
            <a:off x="6362700" y="2197100"/>
            <a:ext cx="6184900" cy="1447800"/>
          </a:xfrm>
          <a:prstGeom prst="rect">
            <a:avLst/>
          </a:prstGeom>
        </p:spPr>
      </p:pic>
      <p:pic>
        <p:nvPicPr>
          <p:cNvPr name="Picture 16" id="16"/>
          <p:cNvPicPr>
            <a:picLocks noChangeAspect="true"/>
          </p:cNvPicPr>
          <p:nvPr/>
        </p:nvPicPr>
        <p:blipFill>
          <a:blip r:embed="rId14"/>
          <a:stretch>
            <a:fillRect/>
          </a:stretch>
        </p:blipFill>
        <p:spPr>
          <a:xfrm rot="0">
            <a:off x="6553200" y="2019300"/>
            <a:ext cx="5486400" cy="20701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7E7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762000" y="584200"/>
            <a:ext cx="16764000" cy="93091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1054100" y="863600"/>
            <a:ext cx="16167100" cy="85979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5676900" y="241300"/>
            <a:ext cx="6934200" cy="889000"/>
          </a:xfrm>
          <a:prstGeom prst="rect">
            <a:avLst/>
          </a:prstGeom>
        </p:spPr>
      </p:pic>
      <p:pic>
        <p:nvPicPr>
          <p:cNvPr name="Picture 6" id="6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9525000" y="5461000"/>
            <a:ext cx="6464300" cy="774700"/>
          </a:xfrm>
          <a:prstGeom prst="rect">
            <a:avLst/>
          </a:prstGeom>
        </p:spPr>
      </p:pic>
      <p:pic>
        <p:nvPicPr>
          <p:cNvPr name="Picture 7" id="7"/>
          <p:cNvPicPr>
            <a:picLocks noChangeAspect="true"/>
          </p:cNvPicPr>
          <p:nvPr/>
        </p:nvPicPr>
        <p:blipFill>
          <a:blip r:embed="rId6"/>
          <a:stretch>
            <a:fillRect/>
          </a:stretch>
        </p:blipFill>
        <p:spPr>
          <a:xfrm rot="0">
            <a:off x="9525000" y="6629400"/>
            <a:ext cx="6464300" cy="774700"/>
          </a:xfrm>
          <a:prstGeom prst="rect">
            <a:avLst/>
          </a:prstGeom>
        </p:spPr>
      </p:pic>
      <p:pic>
        <p:nvPicPr>
          <p:cNvPr name="Picture 8" id="8"/>
          <p:cNvPicPr>
            <a:picLocks noChangeAspect="true"/>
          </p:cNvPicPr>
          <p:nvPr/>
        </p:nvPicPr>
        <p:blipFill>
          <a:blip r:embed="rId7"/>
          <a:stretch>
            <a:fillRect/>
          </a:stretch>
        </p:blipFill>
        <p:spPr>
          <a:xfrm rot="0">
            <a:off x="9309100" y="5384800"/>
            <a:ext cx="1752600" cy="1143000"/>
          </a:xfrm>
          <a:prstGeom prst="rect">
            <a:avLst/>
          </a:prstGeom>
        </p:spPr>
      </p:pic>
      <p:pic>
        <p:nvPicPr>
          <p:cNvPr name="Picture 9" id="9"/>
          <p:cNvPicPr>
            <a:picLocks noChangeAspect="true"/>
          </p:cNvPicPr>
          <p:nvPr/>
        </p:nvPicPr>
        <p:blipFill>
          <a:blip r:embed="rId8"/>
          <a:stretch>
            <a:fillRect/>
          </a:stretch>
        </p:blipFill>
        <p:spPr>
          <a:xfrm rot="0">
            <a:off x="11125200" y="5422900"/>
            <a:ext cx="1397000" cy="850900"/>
          </a:xfrm>
          <a:prstGeom prst="rect">
            <a:avLst/>
          </a:prstGeom>
        </p:spPr>
      </p:pic>
      <p:pic>
        <p:nvPicPr>
          <p:cNvPr name="Picture 10" id="10"/>
          <p:cNvPicPr>
            <a:picLocks noChangeAspect="true"/>
          </p:cNvPicPr>
          <p:nvPr/>
        </p:nvPicPr>
        <p:blipFill>
          <a:blip r:embed="rId9"/>
          <a:stretch>
            <a:fillRect/>
          </a:stretch>
        </p:blipFill>
        <p:spPr>
          <a:xfrm rot="0">
            <a:off x="9372600" y="6502400"/>
            <a:ext cx="1676400" cy="1168400"/>
          </a:xfrm>
          <a:prstGeom prst="rect">
            <a:avLst/>
          </a:prstGeom>
        </p:spPr>
      </p:pic>
      <p:pic>
        <p:nvPicPr>
          <p:cNvPr name="Picture 11" id="11"/>
          <p:cNvPicPr>
            <a:picLocks noChangeAspect="true"/>
          </p:cNvPicPr>
          <p:nvPr/>
        </p:nvPicPr>
        <p:blipFill>
          <a:blip r:embed="rId10"/>
          <a:stretch>
            <a:fillRect/>
          </a:stretch>
        </p:blipFill>
        <p:spPr>
          <a:xfrm rot="0">
            <a:off x="11137900" y="6616700"/>
            <a:ext cx="1041400" cy="1358900"/>
          </a:xfrm>
          <a:prstGeom prst="rect">
            <a:avLst/>
          </a:prstGeom>
        </p:spPr>
      </p:pic>
      <p:pic>
        <p:nvPicPr>
          <p:cNvPr name="Picture 12" id="12"/>
          <p:cNvPicPr>
            <a:picLocks noChangeAspect="true"/>
          </p:cNvPicPr>
          <p:nvPr/>
        </p:nvPicPr>
        <p:blipFill>
          <a:blip r:embed="rId11"/>
          <a:stretch>
            <a:fillRect/>
          </a:stretch>
        </p:blipFill>
        <p:spPr>
          <a:xfrm rot="0">
            <a:off x="11391900" y="1155700"/>
            <a:ext cx="7162800" cy="5334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7E7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762000" y="584200"/>
            <a:ext cx="16764000" cy="93091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1054100" y="863600"/>
            <a:ext cx="16167100" cy="85979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9740900" y="3886200"/>
            <a:ext cx="6464300" cy="774700"/>
          </a:xfrm>
          <a:prstGeom prst="rect">
            <a:avLst/>
          </a:prstGeom>
        </p:spPr>
      </p:pic>
      <p:pic>
        <p:nvPicPr>
          <p:cNvPr name="Picture 6" id="6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2019300" y="3886200"/>
            <a:ext cx="6464300" cy="774700"/>
          </a:xfrm>
          <a:prstGeom prst="rect">
            <a:avLst/>
          </a:prstGeom>
        </p:spPr>
      </p:pic>
      <p:pic>
        <p:nvPicPr>
          <p:cNvPr name="Picture 7" id="7"/>
          <p:cNvPicPr>
            <a:picLocks noChangeAspect="true"/>
          </p:cNvPicPr>
          <p:nvPr/>
        </p:nvPicPr>
        <p:blipFill>
          <a:blip r:embed="rId6"/>
          <a:stretch>
            <a:fillRect/>
          </a:stretch>
        </p:blipFill>
        <p:spPr>
          <a:xfrm rot="0">
            <a:off x="5676900" y="241300"/>
            <a:ext cx="6934200" cy="889000"/>
          </a:xfrm>
          <a:prstGeom prst="rect">
            <a:avLst/>
          </a:prstGeom>
        </p:spPr>
      </p:pic>
      <p:pic>
        <p:nvPicPr>
          <p:cNvPr name="Picture 8" id="8"/>
          <p:cNvPicPr>
            <a:picLocks noChangeAspect="true"/>
          </p:cNvPicPr>
          <p:nvPr/>
        </p:nvPicPr>
        <p:blipFill>
          <a:blip r:embed="rId7"/>
          <a:stretch>
            <a:fillRect/>
          </a:stretch>
        </p:blipFill>
        <p:spPr>
          <a:xfrm rot="0">
            <a:off x="2019300" y="1955800"/>
            <a:ext cx="14236700" cy="1511300"/>
          </a:xfrm>
          <a:prstGeom prst="rect">
            <a:avLst/>
          </a:prstGeom>
        </p:spPr>
      </p:pic>
      <p:pic>
        <p:nvPicPr>
          <p:cNvPr name="Picture 9" id="9"/>
          <p:cNvPicPr>
            <a:picLocks noChangeAspect="true"/>
          </p:cNvPicPr>
          <p:nvPr/>
        </p:nvPicPr>
        <p:blipFill>
          <a:blip r:embed="rId8"/>
          <a:stretch>
            <a:fillRect/>
          </a:stretch>
        </p:blipFill>
        <p:spPr>
          <a:xfrm rot="0">
            <a:off x="4343400" y="1727200"/>
            <a:ext cx="2197100" cy="2298700"/>
          </a:xfrm>
          <a:prstGeom prst="rect">
            <a:avLst/>
          </a:prstGeom>
        </p:spPr>
      </p:pic>
      <p:pic>
        <p:nvPicPr>
          <p:cNvPr name="Picture 10" id="10"/>
          <p:cNvPicPr>
            <a:picLocks noChangeAspect="true"/>
          </p:cNvPicPr>
          <p:nvPr/>
        </p:nvPicPr>
        <p:blipFill>
          <a:blip r:embed="rId9"/>
          <a:stretch>
            <a:fillRect/>
          </a:stretch>
        </p:blipFill>
        <p:spPr>
          <a:xfrm rot="0">
            <a:off x="8636000" y="2057400"/>
            <a:ext cx="2540000" cy="1282700"/>
          </a:xfrm>
          <a:prstGeom prst="rect">
            <a:avLst/>
          </a:prstGeom>
        </p:spPr>
      </p:pic>
      <p:pic>
        <p:nvPicPr>
          <p:cNvPr name="Picture 11" id="11"/>
          <p:cNvPicPr>
            <a:picLocks noChangeAspect="true"/>
          </p:cNvPicPr>
          <p:nvPr/>
        </p:nvPicPr>
        <p:blipFill>
          <a:blip r:embed="rId10"/>
          <a:stretch>
            <a:fillRect/>
          </a:stretch>
        </p:blipFill>
        <p:spPr>
          <a:xfrm rot="0">
            <a:off x="1778000" y="3797300"/>
            <a:ext cx="1752600" cy="1143000"/>
          </a:xfrm>
          <a:prstGeom prst="rect">
            <a:avLst/>
          </a:prstGeom>
        </p:spPr>
      </p:pic>
      <p:pic>
        <p:nvPicPr>
          <p:cNvPr name="Picture 12" id="12"/>
          <p:cNvPicPr>
            <a:picLocks noChangeAspect="true"/>
          </p:cNvPicPr>
          <p:nvPr/>
        </p:nvPicPr>
        <p:blipFill>
          <a:blip r:embed="rId11"/>
          <a:stretch>
            <a:fillRect/>
          </a:stretch>
        </p:blipFill>
        <p:spPr>
          <a:xfrm rot="0">
            <a:off x="9461500" y="3784600"/>
            <a:ext cx="1943100" cy="1168400"/>
          </a:xfrm>
          <a:prstGeom prst="rect">
            <a:avLst/>
          </a:prstGeom>
        </p:spPr>
      </p:pic>
      <p:pic>
        <p:nvPicPr>
          <p:cNvPr name="Picture 13" id="13"/>
          <p:cNvPicPr>
            <a:picLocks noChangeAspect="true"/>
          </p:cNvPicPr>
          <p:nvPr/>
        </p:nvPicPr>
        <p:blipFill>
          <a:blip r:embed="rId12"/>
          <a:stretch>
            <a:fillRect/>
          </a:stretch>
        </p:blipFill>
        <p:spPr>
          <a:xfrm rot="0">
            <a:off x="3670300" y="3949700"/>
            <a:ext cx="2717800" cy="1358900"/>
          </a:xfrm>
          <a:prstGeom prst="rect">
            <a:avLst/>
          </a:prstGeom>
        </p:spPr>
      </p:pic>
      <p:pic>
        <p:nvPicPr>
          <p:cNvPr name="Picture 14" id="14"/>
          <p:cNvPicPr>
            <a:picLocks noChangeAspect="true"/>
          </p:cNvPicPr>
          <p:nvPr/>
        </p:nvPicPr>
        <p:blipFill>
          <a:blip r:embed="rId13"/>
          <a:stretch>
            <a:fillRect/>
          </a:stretch>
        </p:blipFill>
        <p:spPr>
          <a:xfrm rot="0">
            <a:off x="11455400" y="3949700"/>
            <a:ext cx="1701800" cy="1358900"/>
          </a:xfrm>
          <a:prstGeom prst="rect">
            <a:avLst/>
          </a:prstGeom>
        </p:spPr>
      </p:pic>
      <p:pic>
        <p:nvPicPr>
          <p:cNvPr name="Picture 15" id="15"/>
          <p:cNvPicPr>
            <a:picLocks noChangeAspect="true"/>
          </p:cNvPicPr>
          <p:nvPr/>
        </p:nvPicPr>
        <p:blipFill>
          <a:blip r:embed="rId14"/>
          <a:stretch>
            <a:fillRect/>
          </a:stretch>
        </p:blipFill>
        <p:spPr>
          <a:xfrm rot="0">
            <a:off x="2222500" y="4902200"/>
            <a:ext cx="4597400" cy="2730500"/>
          </a:xfrm>
          <a:prstGeom prst="rect">
            <a:avLst/>
          </a:prstGeom>
        </p:spPr>
      </p:pic>
      <p:pic>
        <p:nvPicPr>
          <p:cNvPr name="Picture 16" id="16"/>
          <p:cNvPicPr>
            <a:picLocks noChangeAspect="true"/>
          </p:cNvPicPr>
          <p:nvPr/>
        </p:nvPicPr>
        <p:blipFill>
          <a:blip r:embed="rId15"/>
          <a:stretch>
            <a:fillRect/>
          </a:stretch>
        </p:blipFill>
        <p:spPr>
          <a:xfrm rot="0">
            <a:off x="2070100" y="5143500"/>
            <a:ext cx="88900" cy="673100"/>
          </a:xfrm>
          <a:prstGeom prst="rect">
            <a:avLst/>
          </a:prstGeom>
        </p:spPr>
      </p:pic>
      <p:pic>
        <p:nvPicPr>
          <p:cNvPr name="Picture 17" id="17"/>
          <p:cNvPicPr>
            <a:picLocks noChangeAspect="true"/>
          </p:cNvPicPr>
          <p:nvPr/>
        </p:nvPicPr>
        <p:blipFill>
          <a:blip r:embed="rId16"/>
          <a:stretch>
            <a:fillRect/>
          </a:stretch>
        </p:blipFill>
        <p:spPr>
          <a:xfrm rot="0">
            <a:off x="9931400" y="4876800"/>
            <a:ext cx="3390900" cy="2374900"/>
          </a:xfrm>
          <a:prstGeom prst="rect">
            <a:avLst/>
          </a:prstGeom>
        </p:spPr>
      </p:pic>
      <p:pic>
        <p:nvPicPr>
          <p:cNvPr name="Picture 18" id="18"/>
          <p:cNvPicPr>
            <a:picLocks noChangeAspect="true"/>
          </p:cNvPicPr>
          <p:nvPr/>
        </p:nvPicPr>
        <p:blipFill>
          <a:blip r:embed="rId15"/>
          <a:stretch>
            <a:fillRect/>
          </a:stretch>
        </p:blipFill>
        <p:spPr>
          <a:xfrm rot="0">
            <a:off x="2070100" y="6223000"/>
            <a:ext cx="88900" cy="673100"/>
          </a:xfrm>
          <a:prstGeom prst="rect">
            <a:avLst/>
          </a:prstGeom>
        </p:spPr>
      </p:pic>
      <p:pic>
        <p:nvPicPr>
          <p:cNvPr name="Picture 19" id="19"/>
          <p:cNvPicPr>
            <a:picLocks noChangeAspect="true"/>
          </p:cNvPicPr>
          <p:nvPr/>
        </p:nvPicPr>
        <p:blipFill>
          <a:blip r:embed="rId15"/>
          <a:stretch>
            <a:fillRect/>
          </a:stretch>
        </p:blipFill>
        <p:spPr>
          <a:xfrm rot="0">
            <a:off x="9639300" y="5143500"/>
            <a:ext cx="88900" cy="673100"/>
          </a:xfrm>
          <a:prstGeom prst="rect">
            <a:avLst/>
          </a:prstGeom>
        </p:spPr>
      </p:pic>
      <p:pic>
        <p:nvPicPr>
          <p:cNvPr name="Picture 20" id="20"/>
          <p:cNvPicPr>
            <a:picLocks noChangeAspect="true"/>
          </p:cNvPicPr>
          <p:nvPr/>
        </p:nvPicPr>
        <p:blipFill>
          <a:blip r:embed="rId15"/>
          <a:stretch>
            <a:fillRect/>
          </a:stretch>
        </p:blipFill>
        <p:spPr>
          <a:xfrm rot="0">
            <a:off x="9639300" y="6223000"/>
            <a:ext cx="88900" cy="6731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7E7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762000" y="584200"/>
            <a:ext cx="16764000" cy="93091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1054100" y="863600"/>
            <a:ext cx="16167100" cy="85979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9740900" y="3886200"/>
            <a:ext cx="6464300" cy="774700"/>
          </a:xfrm>
          <a:prstGeom prst="rect">
            <a:avLst/>
          </a:prstGeom>
        </p:spPr>
      </p:pic>
      <p:pic>
        <p:nvPicPr>
          <p:cNvPr name="Picture 6" id="6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2019300" y="3886200"/>
            <a:ext cx="6464300" cy="774700"/>
          </a:xfrm>
          <a:prstGeom prst="rect">
            <a:avLst/>
          </a:prstGeom>
        </p:spPr>
      </p:pic>
      <p:pic>
        <p:nvPicPr>
          <p:cNvPr name="Picture 7" id="7"/>
          <p:cNvPicPr>
            <a:picLocks noChangeAspect="true"/>
          </p:cNvPicPr>
          <p:nvPr/>
        </p:nvPicPr>
        <p:blipFill>
          <a:blip r:embed="rId6"/>
          <a:stretch>
            <a:fillRect/>
          </a:stretch>
        </p:blipFill>
        <p:spPr>
          <a:xfrm rot="0">
            <a:off x="5676900" y="241300"/>
            <a:ext cx="6934200" cy="889000"/>
          </a:xfrm>
          <a:prstGeom prst="rect">
            <a:avLst/>
          </a:prstGeom>
        </p:spPr>
      </p:pic>
      <p:pic>
        <p:nvPicPr>
          <p:cNvPr name="Picture 8" id="8"/>
          <p:cNvPicPr>
            <a:picLocks noChangeAspect="true"/>
          </p:cNvPicPr>
          <p:nvPr/>
        </p:nvPicPr>
        <p:blipFill>
          <a:blip r:embed="rId7"/>
          <a:stretch>
            <a:fillRect/>
          </a:stretch>
        </p:blipFill>
        <p:spPr>
          <a:xfrm rot="0">
            <a:off x="2019300" y="1955800"/>
            <a:ext cx="14236700" cy="1511300"/>
          </a:xfrm>
          <a:prstGeom prst="rect">
            <a:avLst/>
          </a:prstGeom>
        </p:spPr>
      </p:pic>
      <p:pic>
        <p:nvPicPr>
          <p:cNvPr name="Picture 9" id="9"/>
          <p:cNvPicPr>
            <a:picLocks noChangeAspect="true"/>
          </p:cNvPicPr>
          <p:nvPr/>
        </p:nvPicPr>
        <p:blipFill>
          <a:blip r:embed="rId8"/>
          <a:stretch>
            <a:fillRect/>
          </a:stretch>
        </p:blipFill>
        <p:spPr>
          <a:xfrm rot="0">
            <a:off x="4343400" y="1663700"/>
            <a:ext cx="2413000" cy="2336800"/>
          </a:xfrm>
          <a:prstGeom prst="rect">
            <a:avLst/>
          </a:prstGeom>
        </p:spPr>
      </p:pic>
      <p:pic>
        <p:nvPicPr>
          <p:cNvPr name="Picture 10" id="10"/>
          <p:cNvPicPr>
            <a:picLocks noChangeAspect="true"/>
          </p:cNvPicPr>
          <p:nvPr/>
        </p:nvPicPr>
        <p:blipFill>
          <a:blip r:embed="rId9"/>
          <a:stretch>
            <a:fillRect/>
          </a:stretch>
        </p:blipFill>
        <p:spPr>
          <a:xfrm rot="0">
            <a:off x="1778000" y="3797300"/>
            <a:ext cx="1752600" cy="1143000"/>
          </a:xfrm>
          <a:prstGeom prst="rect">
            <a:avLst/>
          </a:prstGeom>
        </p:spPr>
      </p:pic>
      <p:pic>
        <p:nvPicPr>
          <p:cNvPr name="Picture 11" id="11"/>
          <p:cNvPicPr>
            <a:picLocks noChangeAspect="true"/>
          </p:cNvPicPr>
          <p:nvPr/>
        </p:nvPicPr>
        <p:blipFill>
          <a:blip r:embed="rId10"/>
          <a:stretch>
            <a:fillRect/>
          </a:stretch>
        </p:blipFill>
        <p:spPr>
          <a:xfrm rot="0">
            <a:off x="9461500" y="3784600"/>
            <a:ext cx="1943100" cy="1168400"/>
          </a:xfrm>
          <a:prstGeom prst="rect">
            <a:avLst/>
          </a:prstGeom>
        </p:spPr>
      </p:pic>
      <p:pic>
        <p:nvPicPr>
          <p:cNvPr name="Picture 12" id="12"/>
          <p:cNvPicPr>
            <a:picLocks noChangeAspect="true"/>
          </p:cNvPicPr>
          <p:nvPr/>
        </p:nvPicPr>
        <p:blipFill>
          <a:blip r:embed="rId11"/>
          <a:stretch>
            <a:fillRect/>
          </a:stretch>
        </p:blipFill>
        <p:spPr>
          <a:xfrm rot="0">
            <a:off x="3670300" y="3924300"/>
            <a:ext cx="3060700" cy="927100"/>
          </a:xfrm>
          <a:prstGeom prst="rect">
            <a:avLst/>
          </a:prstGeom>
        </p:spPr>
      </p:pic>
      <p:pic>
        <p:nvPicPr>
          <p:cNvPr name="Picture 13" id="13"/>
          <p:cNvPicPr>
            <a:picLocks noChangeAspect="true"/>
          </p:cNvPicPr>
          <p:nvPr/>
        </p:nvPicPr>
        <p:blipFill>
          <a:blip r:embed="rId12"/>
          <a:stretch>
            <a:fillRect/>
          </a:stretch>
        </p:blipFill>
        <p:spPr>
          <a:xfrm rot="0">
            <a:off x="11455400" y="3949700"/>
            <a:ext cx="1701800" cy="1358900"/>
          </a:xfrm>
          <a:prstGeom prst="rect">
            <a:avLst/>
          </a:prstGeom>
        </p:spPr>
      </p:pic>
      <p:pic>
        <p:nvPicPr>
          <p:cNvPr name="Picture 14" id="14"/>
          <p:cNvPicPr>
            <a:picLocks noChangeAspect="true"/>
          </p:cNvPicPr>
          <p:nvPr/>
        </p:nvPicPr>
        <p:blipFill>
          <a:blip r:embed="rId13"/>
          <a:stretch>
            <a:fillRect/>
          </a:stretch>
        </p:blipFill>
        <p:spPr>
          <a:xfrm rot="0">
            <a:off x="2070100" y="5143500"/>
            <a:ext cx="88900" cy="673100"/>
          </a:xfrm>
          <a:prstGeom prst="rect">
            <a:avLst/>
          </a:prstGeom>
        </p:spPr>
      </p:pic>
      <p:pic>
        <p:nvPicPr>
          <p:cNvPr name="Picture 15" id="15"/>
          <p:cNvPicPr>
            <a:picLocks noChangeAspect="true"/>
          </p:cNvPicPr>
          <p:nvPr/>
        </p:nvPicPr>
        <p:blipFill>
          <a:blip r:embed="rId14"/>
          <a:stretch>
            <a:fillRect/>
          </a:stretch>
        </p:blipFill>
        <p:spPr>
          <a:xfrm rot="0">
            <a:off x="9944100" y="4902200"/>
            <a:ext cx="4241800" cy="2730500"/>
          </a:xfrm>
          <a:prstGeom prst="rect">
            <a:avLst/>
          </a:prstGeom>
        </p:spPr>
      </p:pic>
      <p:pic>
        <p:nvPicPr>
          <p:cNvPr name="Picture 16" id="16"/>
          <p:cNvPicPr>
            <a:picLocks noChangeAspect="true"/>
          </p:cNvPicPr>
          <p:nvPr/>
        </p:nvPicPr>
        <p:blipFill>
          <a:blip r:embed="rId13"/>
          <a:stretch>
            <a:fillRect/>
          </a:stretch>
        </p:blipFill>
        <p:spPr>
          <a:xfrm rot="0">
            <a:off x="2070100" y="6223000"/>
            <a:ext cx="88900" cy="673100"/>
          </a:xfrm>
          <a:prstGeom prst="rect">
            <a:avLst/>
          </a:prstGeom>
        </p:spPr>
      </p:pic>
      <p:pic>
        <p:nvPicPr>
          <p:cNvPr name="Picture 17" id="17"/>
          <p:cNvPicPr>
            <a:picLocks noChangeAspect="true"/>
          </p:cNvPicPr>
          <p:nvPr/>
        </p:nvPicPr>
        <p:blipFill>
          <a:blip r:embed="rId13"/>
          <a:stretch>
            <a:fillRect/>
          </a:stretch>
        </p:blipFill>
        <p:spPr>
          <a:xfrm rot="0">
            <a:off x="9639300" y="5143500"/>
            <a:ext cx="88900" cy="673100"/>
          </a:xfrm>
          <a:prstGeom prst="rect">
            <a:avLst/>
          </a:prstGeom>
        </p:spPr>
      </p:pic>
      <p:pic>
        <p:nvPicPr>
          <p:cNvPr name="Picture 18" id="18"/>
          <p:cNvPicPr>
            <a:picLocks noChangeAspect="true"/>
          </p:cNvPicPr>
          <p:nvPr/>
        </p:nvPicPr>
        <p:blipFill>
          <a:blip r:embed="rId13"/>
          <a:stretch>
            <a:fillRect/>
          </a:stretch>
        </p:blipFill>
        <p:spPr>
          <a:xfrm rot="0">
            <a:off x="9639300" y="6223000"/>
            <a:ext cx="88900" cy="673100"/>
          </a:xfrm>
          <a:prstGeom prst="rect">
            <a:avLst/>
          </a:prstGeom>
        </p:spPr>
      </p:pic>
      <p:pic>
        <p:nvPicPr>
          <p:cNvPr name="Picture 19" id="19"/>
          <p:cNvPicPr>
            <a:picLocks noChangeAspect="true"/>
          </p:cNvPicPr>
          <p:nvPr/>
        </p:nvPicPr>
        <p:blipFill>
          <a:blip r:embed="rId15"/>
          <a:stretch>
            <a:fillRect/>
          </a:stretch>
        </p:blipFill>
        <p:spPr>
          <a:xfrm rot="0">
            <a:off x="3556000" y="2006600"/>
            <a:ext cx="10871200" cy="1574800"/>
          </a:xfrm>
          <a:prstGeom prst="rect">
            <a:avLst/>
          </a:prstGeom>
        </p:spPr>
      </p:pic>
      <p:pic>
        <p:nvPicPr>
          <p:cNvPr name="Picture 20" id="20"/>
          <p:cNvPicPr>
            <a:picLocks noChangeAspect="true"/>
          </p:cNvPicPr>
          <p:nvPr/>
        </p:nvPicPr>
        <p:blipFill>
          <a:blip r:embed="rId16"/>
          <a:stretch>
            <a:fillRect/>
          </a:stretch>
        </p:blipFill>
        <p:spPr>
          <a:xfrm rot="0">
            <a:off x="2222500" y="4902200"/>
            <a:ext cx="4076700" cy="27305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7E7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762000" y="584200"/>
            <a:ext cx="16764000" cy="93091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1054100" y="863600"/>
            <a:ext cx="16167100" cy="85979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9740900" y="3886200"/>
            <a:ext cx="6464300" cy="774700"/>
          </a:xfrm>
          <a:prstGeom prst="rect">
            <a:avLst/>
          </a:prstGeom>
        </p:spPr>
      </p:pic>
      <p:pic>
        <p:nvPicPr>
          <p:cNvPr name="Picture 6" id="6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2019300" y="3886200"/>
            <a:ext cx="6464300" cy="774700"/>
          </a:xfrm>
          <a:prstGeom prst="rect">
            <a:avLst/>
          </a:prstGeom>
        </p:spPr>
      </p:pic>
      <p:pic>
        <p:nvPicPr>
          <p:cNvPr name="Picture 7" id="7"/>
          <p:cNvPicPr>
            <a:picLocks noChangeAspect="true"/>
          </p:cNvPicPr>
          <p:nvPr/>
        </p:nvPicPr>
        <p:blipFill>
          <a:blip r:embed="rId6"/>
          <a:stretch>
            <a:fillRect/>
          </a:stretch>
        </p:blipFill>
        <p:spPr>
          <a:xfrm rot="0">
            <a:off x="5676900" y="241300"/>
            <a:ext cx="6934200" cy="889000"/>
          </a:xfrm>
          <a:prstGeom prst="rect">
            <a:avLst/>
          </a:prstGeom>
        </p:spPr>
      </p:pic>
      <p:pic>
        <p:nvPicPr>
          <p:cNvPr name="Picture 8" id="8"/>
          <p:cNvPicPr>
            <a:picLocks noChangeAspect="true"/>
          </p:cNvPicPr>
          <p:nvPr/>
        </p:nvPicPr>
        <p:blipFill>
          <a:blip r:embed="rId7"/>
          <a:stretch>
            <a:fillRect/>
          </a:stretch>
        </p:blipFill>
        <p:spPr>
          <a:xfrm rot="0">
            <a:off x="2019300" y="1955800"/>
            <a:ext cx="14236700" cy="1511300"/>
          </a:xfrm>
          <a:prstGeom prst="rect">
            <a:avLst/>
          </a:prstGeom>
        </p:spPr>
      </p:pic>
      <p:pic>
        <p:nvPicPr>
          <p:cNvPr name="Picture 9" id="9"/>
          <p:cNvPicPr>
            <a:picLocks noChangeAspect="true"/>
          </p:cNvPicPr>
          <p:nvPr/>
        </p:nvPicPr>
        <p:blipFill>
          <a:blip r:embed="rId8"/>
          <a:stretch>
            <a:fillRect/>
          </a:stretch>
        </p:blipFill>
        <p:spPr>
          <a:xfrm rot="0">
            <a:off x="4343400" y="1727200"/>
            <a:ext cx="2413000" cy="2298700"/>
          </a:xfrm>
          <a:prstGeom prst="rect">
            <a:avLst/>
          </a:prstGeom>
        </p:spPr>
      </p:pic>
      <p:pic>
        <p:nvPicPr>
          <p:cNvPr name="Picture 10" id="10"/>
          <p:cNvPicPr>
            <a:picLocks noChangeAspect="true"/>
          </p:cNvPicPr>
          <p:nvPr/>
        </p:nvPicPr>
        <p:blipFill>
          <a:blip r:embed="rId9"/>
          <a:stretch>
            <a:fillRect/>
          </a:stretch>
        </p:blipFill>
        <p:spPr>
          <a:xfrm rot="0">
            <a:off x="4787900" y="2006600"/>
            <a:ext cx="9652000" cy="1574800"/>
          </a:xfrm>
          <a:prstGeom prst="rect">
            <a:avLst/>
          </a:prstGeom>
        </p:spPr>
      </p:pic>
      <p:pic>
        <p:nvPicPr>
          <p:cNvPr name="Picture 11" id="11"/>
          <p:cNvPicPr>
            <a:picLocks noChangeAspect="true"/>
          </p:cNvPicPr>
          <p:nvPr/>
        </p:nvPicPr>
        <p:blipFill>
          <a:blip r:embed="rId10"/>
          <a:stretch>
            <a:fillRect/>
          </a:stretch>
        </p:blipFill>
        <p:spPr>
          <a:xfrm rot="0">
            <a:off x="1778000" y="3797300"/>
            <a:ext cx="1752600" cy="1143000"/>
          </a:xfrm>
          <a:prstGeom prst="rect">
            <a:avLst/>
          </a:prstGeom>
        </p:spPr>
      </p:pic>
      <p:pic>
        <p:nvPicPr>
          <p:cNvPr name="Picture 12" id="12"/>
          <p:cNvPicPr>
            <a:picLocks noChangeAspect="true"/>
          </p:cNvPicPr>
          <p:nvPr/>
        </p:nvPicPr>
        <p:blipFill>
          <a:blip r:embed="rId11"/>
          <a:stretch>
            <a:fillRect/>
          </a:stretch>
        </p:blipFill>
        <p:spPr>
          <a:xfrm rot="0">
            <a:off x="9461500" y="3784600"/>
            <a:ext cx="1943100" cy="1168400"/>
          </a:xfrm>
          <a:prstGeom prst="rect">
            <a:avLst/>
          </a:prstGeom>
        </p:spPr>
      </p:pic>
      <p:pic>
        <p:nvPicPr>
          <p:cNvPr name="Picture 13" id="13"/>
          <p:cNvPicPr>
            <a:picLocks noChangeAspect="true"/>
          </p:cNvPicPr>
          <p:nvPr/>
        </p:nvPicPr>
        <p:blipFill>
          <a:blip r:embed="rId12"/>
          <a:stretch>
            <a:fillRect/>
          </a:stretch>
        </p:blipFill>
        <p:spPr>
          <a:xfrm rot="0">
            <a:off x="3657600" y="3962400"/>
            <a:ext cx="1752600" cy="787400"/>
          </a:xfrm>
          <a:prstGeom prst="rect">
            <a:avLst/>
          </a:prstGeom>
        </p:spPr>
      </p:pic>
      <p:pic>
        <p:nvPicPr>
          <p:cNvPr name="Picture 14" id="14"/>
          <p:cNvPicPr>
            <a:picLocks noChangeAspect="true"/>
          </p:cNvPicPr>
          <p:nvPr/>
        </p:nvPicPr>
        <p:blipFill>
          <a:blip r:embed="rId13"/>
          <a:stretch>
            <a:fillRect/>
          </a:stretch>
        </p:blipFill>
        <p:spPr>
          <a:xfrm rot="0">
            <a:off x="11455400" y="3987800"/>
            <a:ext cx="2425700" cy="825500"/>
          </a:xfrm>
          <a:prstGeom prst="rect">
            <a:avLst/>
          </a:prstGeom>
        </p:spPr>
      </p:pic>
      <p:pic>
        <p:nvPicPr>
          <p:cNvPr name="Picture 15" id="15"/>
          <p:cNvPicPr>
            <a:picLocks noChangeAspect="true"/>
          </p:cNvPicPr>
          <p:nvPr/>
        </p:nvPicPr>
        <p:blipFill>
          <a:blip r:embed="rId14"/>
          <a:stretch>
            <a:fillRect/>
          </a:stretch>
        </p:blipFill>
        <p:spPr>
          <a:xfrm rot="0">
            <a:off x="2222500" y="4902200"/>
            <a:ext cx="4470400" cy="2730500"/>
          </a:xfrm>
          <a:prstGeom prst="rect">
            <a:avLst/>
          </a:prstGeom>
        </p:spPr>
      </p:pic>
      <p:pic>
        <p:nvPicPr>
          <p:cNvPr name="Picture 16" id="16"/>
          <p:cNvPicPr>
            <a:picLocks noChangeAspect="true"/>
          </p:cNvPicPr>
          <p:nvPr/>
        </p:nvPicPr>
        <p:blipFill>
          <a:blip r:embed="rId15"/>
          <a:stretch>
            <a:fillRect/>
          </a:stretch>
        </p:blipFill>
        <p:spPr>
          <a:xfrm rot="0">
            <a:off x="2070100" y="5143500"/>
            <a:ext cx="88900" cy="673100"/>
          </a:xfrm>
          <a:prstGeom prst="rect">
            <a:avLst/>
          </a:prstGeom>
        </p:spPr>
      </p:pic>
      <p:pic>
        <p:nvPicPr>
          <p:cNvPr name="Picture 17" id="17"/>
          <p:cNvPicPr>
            <a:picLocks noChangeAspect="true"/>
          </p:cNvPicPr>
          <p:nvPr/>
        </p:nvPicPr>
        <p:blipFill>
          <a:blip r:embed="rId16"/>
          <a:stretch>
            <a:fillRect/>
          </a:stretch>
        </p:blipFill>
        <p:spPr>
          <a:xfrm rot="0">
            <a:off x="9944100" y="4902200"/>
            <a:ext cx="5689600" cy="2730500"/>
          </a:xfrm>
          <a:prstGeom prst="rect">
            <a:avLst/>
          </a:prstGeom>
        </p:spPr>
      </p:pic>
      <p:pic>
        <p:nvPicPr>
          <p:cNvPr name="Picture 18" id="18"/>
          <p:cNvPicPr>
            <a:picLocks noChangeAspect="true"/>
          </p:cNvPicPr>
          <p:nvPr/>
        </p:nvPicPr>
        <p:blipFill>
          <a:blip r:embed="rId15"/>
          <a:stretch>
            <a:fillRect/>
          </a:stretch>
        </p:blipFill>
        <p:spPr>
          <a:xfrm rot="0">
            <a:off x="2070100" y="6223000"/>
            <a:ext cx="88900" cy="673100"/>
          </a:xfrm>
          <a:prstGeom prst="rect">
            <a:avLst/>
          </a:prstGeom>
        </p:spPr>
      </p:pic>
      <p:pic>
        <p:nvPicPr>
          <p:cNvPr name="Picture 19" id="19"/>
          <p:cNvPicPr>
            <a:picLocks noChangeAspect="true"/>
          </p:cNvPicPr>
          <p:nvPr/>
        </p:nvPicPr>
        <p:blipFill>
          <a:blip r:embed="rId15"/>
          <a:stretch>
            <a:fillRect/>
          </a:stretch>
        </p:blipFill>
        <p:spPr>
          <a:xfrm rot="0">
            <a:off x="9639300" y="5143500"/>
            <a:ext cx="88900" cy="673100"/>
          </a:xfrm>
          <a:prstGeom prst="rect">
            <a:avLst/>
          </a:prstGeom>
        </p:spPr>
      </p:pic>
      <p:pic>
        <p:nvPicPr>
          <p:cNvPr name="Picture 20" id="20"/>
          <p:cNvPicPr>
            <a:picLocks noChangeAspect="true"/>
          </p:cNvPicPr>
          <p:nvPr/>
        </p:nvPicPr>
        <p:blipFill>
          <a:blip r:embed="rId15"/>
          <a:stretch>
            <a:fillRect/>
          </a:stretch>
        </p:blipFill>
        <p:spPr>
          <a:xfrm rot="0">
            <a:off x="9639300" y="6223000"/>
            <a:ext cx="88900" cy="6731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7E7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762000" y="584200"/>
            <a:ext cx="16764000" cy="93091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1054100" y="863600"/>
            <a:ext cx="16167100" cy="85979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9740900" y="3886200"/>
            <a:ext cx="6464300" cy="774700"/>
          </a:xfrm>
          <a:prstGeom prst="rect">
            <a:avLst/>
          </a:prstGeom>
        </p:spPr>
      </p:pic>
      <p:pic>
        <p:nvPicPr>
          <p:cNvPr name="Picture 6" id="6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2019300" y="3886200"/>
            <a:ext cx="6464300" cy="774700"/>
          </a:xfrm>
          <a:prstGeom prst="rect">
            <a:avLst/>
          </a:prstGeom>
        </p:spPr>
      </p:pic>
      <p:pic>
        <p:nvPicPr>
          <p:cNvPr name="Picture 7" id="7"/>
          <p:cNvPicPr>
            <a:picLocks noChangeAspect="true"/>
          </p:cNvPicPr>
          <p:nvPr/>
        </p:nvPicPr>
        <p:blipFill>
          <a:blip r:embed="rId6"/>
          <a:stretch>
            <a:fillRect/>
          </a:stretch>
        </p:blipFill>
        <p:spPr>
          <a:xfrm rot="0">
            <a:off x="5676900" y="241300"/>
            <a:ext cx="6934200" cy="889000"/>
          </a:xfrm>
          <a:prstGeom prst="rect">
            <a:avLst/>
          </a:prstGeom>
        </p:spPr>
      </p:pic>
      <p:pic>
        <p:nvPicPr>
          <p:cNvPr name="Picture 8" id="8"/>
          <p:cNvPicPr>
            <a:picLocks noChangeAspect="true"/>
          </p:cNvPicPr>
          <p:nvPr/>
        </p:nvPicPr>
        <p:blipFill>
          <a:blip r:embed="rId7"/>
          <a:stretch>
            <a:fillRect/>
          </a:stretch>
        </p:blipFill>
        <p:spPr>
          <a:xfrm rot="0">
            <a:off x="2019300" y="1955800"/>
            <a:ext cx="14236700" cy="1511300"/>
          </a:xfrm>
          <a:prstGeom prst="rect">
            <a:avLst/>
          </a:prstGeom>
        </p:spPr>
      </p:pic>
      <p:pic>
        <p:nvPicPr>
          <p:cNvPr name="Picture 9" id="9"/>
          <p:cNvPicPr>
            <a:picLocks noChangeAspect="true"/>
          </p:cNvPicPr>
          <p:nvPr/>
        </p:nvPicPr>
        <p:blipFill>
          <a:blip r:embed="rId8"/>
          <a:stretch>
            <a:fillRect/>
          </a:stretch>
        </p:blipFill>
        <p:spPr>
          <a:xfrm rot="0">
            <a:off x="4343400" y="1727200"/>
            <a:ext cx="2413000" cy="2298700"/>
          </a:xfrm>
          <a:prstGeom prst="rect">
            <a:avLst/>
          </a:prstGeom>
        </p:spPr>
      </p:pic>
      <p:pic>
        <p:nvPicPr>
          <p:cNvPr name="Picture 10" id="10"/>
          <p:cNvPicPr>
            <a:picLocks noChangeAspect="true"/>
          </p:cNvPicPr>
          <p:nvPr/>
        </p:nvPicPr>
        <p:blipFill>
          <a:blip r:embed="rId9"/>
          <a:stretch>
            <a:fillRect/>
          </a:stretch>
        </p:blipFill>
        <p:spPr>
          <a:xfrm rot="0">
            <a:off x="3187700" y="1981200"/>
            <a:ext cx="11188700" cy="1498600"/>
          </a:xfrm>
          <a:prstGeom prst="rect">
            <a:avLst/>
          </a:prstGeom>
        </p:spPr>
      </p:pic>
      <p:pic>
        <p:nvPicPr>
          <p:cNvPr name="Picture 11" id="11"/>
          <p:cNvPicPr>
            <a:picLocks noChangeAspect="true"/>
          </p:cNvPicPr>
          <p:nvPr/>
        </p:nvPicPr>
        <p:blipFill>
          <a:blip r:embed="rId10"/>
          <a:stretch>
            <a:fillRect/>
          </a:stretch>
        </p:blipFill>
        <p:spPr>
          <a:xfrm rot="0">
            <a:off x="1778000" y="3797300"/>
            <a:ext cx="1752600" cy="1143000"/>
          </a:xfrm>
          <a:prstGeom prst="rect">
            <a:avLst/>
          </a:prstGeom>
        </p:spPr>
      </p:pic>
      <p:pic>
        <p:nvPicPr>
          <p:cNvPr name="Picture 12" id="12"/>
          <p:cNvPicPr>
            <a:picLocks noChangeAspect="true"/>
          </p:cNvPicPr>
          <p:nvPr/>
        </p:nvPicPr>
        <p:blipFill>
          <a:blip r:embed="rId11"/>
          <a:stretch>
            <a:fillRect/>
          </a:stretch>
        </p:blipFill>
        <p:spPr>
          <a:xfrm rot="0">
            <a:off x="9461500" y="3784600"/>
            <a:ext cx="1943100" cy="1168400"/>
          </a:xfrm>
          <a:prstGeom prst="rect">
            <a:avLst/>
          </a:prstGeom>
        </p:spPr>
      </p:pic>
      <p:pic>
        <p:nvPicPr>
          <p:cNvPr name="Picture 13" id="13"/>
          <p:cNvPicPr>
            <a:picLocks noChangeAspect="true"/>
          </p:cNvPicPr>
          <p:nvPr/>
        </p:nvPicPr>
        <p:blipFill>
          <a:blip r:embed="rId12"/>
          <a:stretch>
            <a:fillRect/>
          </a:stretch>
        </p:blipFill>
        <p:spPr>
          <a:xfrm rot="0">
            <a:off x="3670300" y="3924300"/>
            <a:ext cx="2057400" cy="901700"/>
          </a:xfrm>
          <a:prstGeom prst="rect">
            <a:avLst/>
          </a:prstGeom>
        </p:spPr>
      </p:pic>
      <p:pic>
        <p:nvPicPr>
          <p:cNvPr name="Picture 14" id="14"/>
          <p:cNvPicPr>
            <a:picLocks noChangeAspect="true"/>
          </p:cNvPicPr>
          <p:nvPr/>
        </p:nvPicPr>
        <p:blipFill>
          <a:blip r:embed="rId13"/>
          <a:stretch>
            <a:fillRect/>
          </a:stretch>
        </p:blipFill>
        <p:spPr>
          <a:xfrm rot="0">
            <a:off x="11455400" y="3949700"/>
            <a:ext cx="1701800" cy="1358900"/>
          </a:xfrm>
          <a:prstGeom prst="rect">
            <a:avLst/>
          </a:prstGeom>
        </p:spPr>
      </p:pic>
      <p:pic>
        <p:nvPicPr>
          <p:cNvPr name="Picture 15" id="15"/>
          <p:cNvPicPr>
            <a:picLocks noChangeAspect="true"/>
          </p:cNvPicPr>
          <p:nvPr/>
        </p:nvPicPr>
        <p:blipFill>
          <a:blip r:embed="rId14"/>
          <a:stretch>
            <a:fillRect/>
          </a:stretch>
        </p:blipFill>
        <p:spPr>
          <a:xfrm rot="0">
            <a:off x="2222500" y="4902200"/>
            <a:ext cx="6248400" cy="2730500"/>
          </a:xfrm>
          <a:prstGeom prst="rect">
            <a:avLst/>
          </a:prstGeom>
        </p:spPr>
      </p:pic>
      <p:pic>
        <p:nvPicPr>
          <p:cNvPr name="Picture 16" id="16"/>
          <p:cNvPicPr>
            <a:picLocks noChangeAspect="true"/>
          </p:cNvPicPr>
          <p:nvPr/>
        </p:nvPicPr>
        <p:blipFill>
          <a:blip r:embed="rId15"/>
          <a:stretch>
            <a:fillRect/>
          </a:stretch>
        </p:blipFill>
        <p:spPr>
          <a:xfrm rot="0">
            <a:off x="2070100" y="5143500"/>
            <a:ext cx="88900" cy="673100"/>
          </a:xfrm>
          <a:prstGeom prst="rect">
            <a:avLst/>
          </a:prstGeom>
        </p:spPr>
      </p:pic>
      <p:pic>
        <p:nvPicPr>
          <p:cNvPr name="Picture 17" id="17"/>
          <p:cNvPicPr>
            <a:picLocks noChangeAspect="true"/>
          </p:cNvPicPr>
          <p:nvPr/>
        </p:nvPicPr>
        <p:blipFill>
          <a:blip r:embed="rId16"/>
          <a:stretch>
            <a:fillRect/>
          </a:stretch>
        </p:blipFill>
        <p:spPr>
          <a:xfrm rot="0">
            <a:off x="9944100" y="4902200"/>
            <a:ext cx="5867400" cy="2730500"/>
          </a:xfrm>
          <a:prstGeom prst="rect">
            <a:avLst/>
          </a:prstGeom>
        </p:spPr>
      </p:pic>
      <p:pic>
        <p:nvPicPr>
          <p:cNvPr name="Picture 18" id="18"/>
          <p:cNvPicPr>
            <a:picLocks noChangeAspect="true"/>
          </p:cNvPicPr>
          <p:nvPr/>
        </p:nvPicPr>
        <p:blipFill>
          <a:blip r:embed="rId15"/>
          <a:stretch>
            <a:fillRect/>
          </a:stretch>
        </p:blipFill>
        <p:spPr>
          <a:xfrm rot="0">
            <a:off x="2070100" y="6223000"/>
            <a:ext cx="88900" cy="673100"/>
          </a:xfrm>
          <a:prstGeom prst="rect">
            <a:avLst/>
          </a:prstGeom>
        </p:spPr>
      </p:pic>
      <p:pic>
        <p:nvPicPr>
          <p:cNvPr name="Picture 19" id="19"/>
          <p:cNvPicPr>
            <a:picLocks noChangeAspect="true"/>
          </p:cNvPicPr>
          <p:nvPr/>
        </p:nvPicPr>
        <p:blipFill>
          <a:blip r:embed="rId15"/>
          <a:stretch>
            <a:fillRect/>
          </a:stretch>
        </p:blipFill>
        <p:spPr>
          <a:xfrm rot="0">
            <a:off x="9639300" y="5143500"/>
            <a:ext cx="88900" cy="673100"/>
          </a:xfrm>
          <a:prstGeom prst="rect">
            <a:avLst/>
          </a:prstGeom>
        </p:spPr>
      </p:pic>
      <p:pic>
        <p:nvPicPr>
          <p:cNvPr name="Picture 20" id="20"/>
          <p:cNvPicPr>
            <a:picLocks noChangeAspect="true"/>
          </p:cNvPicPr>
          <p:nvPr/>
        </p:nvPicPr>
        <p:blipFill>
          <a:blip r:embed="rId15"/>
          <a:stretch>
            <a:fillRect/>
          </a:stretch>
        </p:blipFill>
        <p:spPr>
          <a:xfrm rot="0">
            <a:off x="9639300" y="6223000"/>
            <a:ext cx="88900" cy="6731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7E7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762000" y="584200"/>
            <a:ext cx="16764000" cy="93091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1054100" y="863600"/>
            <a:ext cx="16167100" cy="85979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9740900" y="3886200"/>
            <a:ext cx="6464300" cy="774700"/>
          </a:xfrm>
          <a:prstGeom prst="rect">
            <a:avLst/>
          </a:prstGeom>
        </p:spPr>
      </p:pic>
      <p:pic>
        <p:nvPicPr>
          <p:cNvPr name="Picture 6" id="6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2019300" y="3886200"/>
            <a:ext cx="6464300" cy="774700"/>
          </a:xfrm>
          <a:prstGeom prst="rect">
            <a:avLst/>
          </a:prstGeom>
        </p:spPr>
      </p:pic>
      <p:pic>
        <p:nvPicPr>
          <p:cNvPr name="Picture 7" id="7"/>
          <p:cNvPicPr>
            <a:picLocks noChangeAspect="true"/>
          </p:cNvPicPr>
          <p:nvPr/>
        </p:nvPicPr>
        <p:blipFill>
          <a:blip r:embed="rId6"/>
          <a:stretch>
            <a:fillRect/>
          </a:stretch>
        </p:blipFill>
        <p:spPr>
          <a:xfrm rot="0">
            <a:off x="5676900" y="241300"/>
            <a:ext cx="6934200" cy="889000"/>
          </a:xfrm>
          <a:prstGeom prst="rect">
            <a:avLst/>
          </a:prstGeom>
        </p:spPr>
      </p:pic>
      <p:pic>
        <p:nvPicPr>
          <p:cNvPr name="Picture 8" id="8"/>
          <p:cNvPicPr>
            <a:picLocks noChangeAspect="true"/>
          </p:cNvPicPr>
          <p:nvPr/>
        </p:nvPicPr>
        <p:blipFill>
          <a:blip r:embed="rId7"/>
          <a:stretch>
            <a:fillRect/>
          </a:stretch>
        </p:blipFill>
        <p:spPr>
          <a:xfrm rot="0">
            <a:off x="2019300" y="1955800"/>
            <a:ext cx="14236700" cy="1511300"/>
          </a:xfrm>
          <a:prstGeom prst="rect">
            <a:avLst/>
          </a:prstGeom>
        </p:spPr>
      </p:pic>
      <p:pic>
        <p:nvPicPr>
          <p:cNvPr name="Picture 9" id="9"/>
          <p:cNvPicPr>
            <a:picLocks noChangeAspect="true"/>
          </p:cNvPicPr>
          <p:nvPr/>
        </p:nvPicPr>
        <p:blipFill>
          <a:blip r:embed="rId8"/>
          <a:stretch>
            <a:fillRect/>
          </a:stretch>
        </p:blipFill>
        <p:spPr>
          <a:xfrm rot="0">
            <a:off x="4343400" y="1727200"/>
            <a:ext cx="2413000" cy="2298700"/>
          </a:xfrm>
          <a:prstGeom prst="rect">
            <a:avLst/>
          </a:prstGeom>
        </p:spPr>
      </p:pic>
      <p:pic>
        <p:nvPicPr>
          <p:cNvPr name="Picture 10" id="10"/>
          <p:cNvPicPr>
            <a:picLocks noChangeAspect="true"/>
          </p:cNvPicPr>
          <p:nvPr/>
        </p:nvPicPr>
        <p:blipFill>
          <a:blip r:embed="rId9"/>
          <a:stretch>
            <a:fillRect/>
          </a:stretch>
        </p:blipFill>
        <p:spPr>
          <a:xfrm rot="0">
            <a:off x="3187700" y="1993900"/>
            <a:ext cx="11188700" cy="1473200"/>
          </a:xfrm>
          <a:prstGeom prst="rect">
            <a:avLst/>
          </a:prstGeom>
        </p:spPr>
      </p:pic>
      <p:pic>
        <p:nvPicPr>
          <p:cNvPr name="Picture 11" id="11"/>
          <p:cNvPicPr>
            <a:picLocks noChangeAspect="true"/>
          </p:cNvPicPr>
          <p:nvPr/>
        </p:nvPicPr>
        <p:blipFill>
          <a:blip r:embed="rId10"/>
          <a:stretch>
            <a:fillRect/>
          </a:stretch>
        </p:blipFill>
        <p:spPr>
          <a:xfrm rot="0">
            <a:off x="1778000" y="3797300"/>
            <a:ext cx="1752600" cy="1143000"/>
          </a:xfrm>
          <a:prstGeom prst="rect">
            <a:avLst/>
          </a:prstGeom>
        </p:spPr>
      </p:pic>
      <p:pic>
        <p:nvPicPr>
          <p:cNvPr name="Picture 12" id="12"/>
          <p:cNvPicPr>
            <a:picLocks noChangeAspect="true"/>
          </p:cNvPicPr>
          <p:nvPr/>
        </p:nvPicPr>
        <p:blipFill>
          <a:blip r:embed="rId11"/>
          <a:stretch>
            <a:fillRect/>
          </a:stretch>
        </p:blipFill>
        <p:spPr>
          <a:xfrm rot="0">
            <a:off x="9461500" y="3784600"/>
            <a:ext cx="1943100" cy="1168400"/>
          </a:xfrm>
          <a:prstGeom prst="rect">
            <a:avLst/>
          </a:prstGeom>
        </p:spPr>
      </p:pic>
      <p:pic>
        <p:nvPicPr>
          <p:cNvPr name="Picture 13" id="13"/>
          <p:cNvPicPr>
            <a:picLocks noChangeAspect="true"/>
          </p:cNvPicPr>
          <p:nvPr/>
        </p:nvPicPr>
        <p:blipFill>
          <a:blip r:embed="rId12"/>
          <a:stretch>
            <a:fillRect/>
          </a:stretch>
        </p:blipFill>
        <p:spPr>
          <a:xfrm rot="0">
            <a:off x="3657600" y="3924300"/>
            <a:ext cx="2832100" cy="927100"/>
          </a:xfrm>
          <a:prstGeom prst="rect">
            <a:avLst/>
          </a:prstGeom>
        </p:spPr>
      </p:pic>
      <p:pic>
        <p:nvPicPr>
          <p:cNvPr name="Picture 14" id="14"/>
          <p:cNvPicPr>
            <a:picLocks noChangeAspect="true"/>
          </p:cNvPicPr>
          <p:nvPr/>
        </p:nvPicPr>
        <p:blipFill>
          <a:blip r:embed="rId13"/>
          <a:stretch>
            <a:fillRect/>
          </a:stretch>
        </p:blipFill>
        <p:spPr>
          <a:xfrm rot="0">
            <a:off x="11455400" y="3949700"/>
            <a:ext cx="1778000" cy="1358900"/>
          </a:xfrm>
          <a:prstGeom prst="rect">
            <a:avLst/>
          </a:prstGeom>
        </p:spPr>
      </p:pic>
      <p:pic>
        <p:nvPicPr>
          <p:cNvPr name="Picture 15" id="15"/>
          <p:cNvPicPr>
            <a:picLocks noChangeAspect="true"/>
          </p:cNvPicPr>
          <p:nvPr/>
        </p:nvPicPr>
        <p:blipFill>
          <a:blip r:embed="rId14"/>
          <a:stretch>
            <a:fillRect/>
          </a:stretch>
        </p:blipFill>
        <p:spPr>
          <a:xfrm rot="0">
            <a:off x="2222500" y="4902200"/>
            <a:ext cx="5232400" cy="2730500"/>
          </a:xfrm>
          <a:prstGeom prst="rect">
            <a:avLst/>
          </a:prstGeom>
        </p:spPr>
      </p:pic>
      <p:pic>
        <p:nvPicPr>
          <p:cNvPr name="Picture 16" id="16"/>
          <p:cNvPicPr>
            <a:picLocks noChangeAspect="true"/>
          </p:cNvPicPr>
          <p:nvPr/>
        </p:nvPicPr>
        <p:blipFill>
          <a:blip r:embed="rId15"/>
          <a:stretch>
            <a:fillRect/>
          </a:stretch>
        </p:blipFill>
        <p:spPr>
          <a:xfrm rot="0">
            <a:off x="2070100" y="5143500"/>
            <a:ext cx="88900" cy="673100"/>
          </a:xfrm>
          <a:prstGeom prst="rect">
            <a:avLst/>
          </a:prstGeom>
        </p:spPr>
      </p:pic>
      <p:pic>
        <p:nvPicPr>
          <p:cNvPr name="Picture 17" id="17"/>
          <p:cNvPicPr>
            <a:picLocks noChangeAspect="true"/>
          </p:cNvPicPr>
          <p:nvPr/>
        </p:nvPicPr>
        <p:blipFill>
          <a:blip r:embed="rId16"/>
          <a:stretch>
            <a:fillRect/>
          </a:stretch>
        </p:blipFill>
        <p:spPr>
          <a:xfrm rot="0">
            <a:off x="9944100" y="4902200"/>
            <a:ext cx="5549900" cy="2730500"/>
          </a:xfrm>
          <a:prstGeom prst="rect">
            <a:avLst/>
          </a:prstGeom>
        </p:spPr>
      </p:pic>
      <p:pic>
        <p:nvPicPr>
          <p:cNvPr name="Picture 18" id="18"/>
          <p:cNvPicPr>
            <a:picLocks noChangeAspect="true"/>
          </p:cNvPicPr>
          <p:nvPr/>
        </p:nvPicPr>
        <p:blipFill>
          <a:blip r:embed="rId15"/>
          <a:stretch>
            <a:fillRect/>
          </a:stretch>
        </p:blipFill>
        <p:spPr>
          <a:xfrm rot="0">
            <a:off x="2070100" y="6223000"/>
            <a:ext cx="88900" cy="673100"/>
          </a:xfrm>
          <a:prstGeom prst="rect">
            <a:avLst/>
          </a:prstGeom>
        </p:spPr>
      </p:pic>
      <p:pic>
        <p:nvPicPr>
          <p:cNvPr name="Picture 19" id="19"/>
          <p:cNvPicPr>
            <a:picLocks noChangeAspect="true"/>
          </p:cNvPicPr>
          <p:nvPr/>
        </p:nvPicPr>
        <p:blipFill>
          <a:blip r:embed="rId15"/>
          <a:stretch>
            <a:fillRect/>
          </a:stretch>
        </p:blipFill>
        <p:spPr>
          <a:xfrm rot="0">
            <a:off x="9639300" y="5143500"/>
            <a:ext cx="88900" cy="673100"/>
          </a:xfrm>
          <a:prstGeom prst="rect">
            <a:avLst/>
          </a:prstGeom>
        </p:spPr>
      </p:pic>
      <p:pic>
        <p:nvPicPr>
          <p:cNvPr name="Picture 20" id="20"/>
          <p:cNvPicPr>
            <a:picLocks noChangeAspect="true"/>
          </p:cNvPicPr>
          <p:nvPr/>
        </p:nvPicPr>
        <p:blipFill>
          <a:blip r:embed="rId15"/>
          <a:stretch>
            <a:fillRect/>
          </a:stretch>
        </p:blipFill>
        <p:spPr>
          <a:xfrm rot="0">
            <a:off x="9639300" y="6223000"/>
            <a:ext cx="88900" cy="6731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7E7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762000" y="584200"/>
            <a:ext cx="16764000" cy="93091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1054100" y="863600"/>
            <a:ext cx="16167100" cy="85979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9740900" y="3886200"/>
            <a:ext cx="6464300" cy="774700"/>
          </a:xfrm>
          <a:prstGeom prst="rect">
            <a:avLst/>
          </a:prstGeom>
        </p:spPr>
      </p:pic>
      <p:pic>
        <p:nvPicPr>
          <p:cNvPr name="Picture 6" id="6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2019300" y="3886200"/>
            <a:ext cx="6464300" cy="774700"/>
          </a:xfrm>
          <a:prstGeom prst="rect">
            <a:avLst/>
          </a:prstGeom>
        </p:spPr>
      </p:pic>
      <p:pic>
        <p:nvPicPr>
          <p:cNvPr name="Picture 7" id="7"/>
          <p:cNvPicPr>
            <a:picLocks noChangeAspect="true"/>
          </p:cNvPicPr>
          <p:nvPr/>
        </p:nvPicPr>
        <p:blipFill>
          <a:blip r:embed="rId6"/>
          <a:stretch>
            <a:fillRect/>
          </a:stretch>
        </p:blipFill>
        <p:spPr>
          <a:xfrm rot="0">
            <a:off x="5676900" y="241300"/>
            <a:ext cx="6934200" cy="889000"/>
          </a:xfrm>
          <a:prstGeom prst="rect">
            <a:avLst/>
          </a:prstGeom>
        </p:spPr>
      </p:pic>
      <p:pic>
        <p:nvPicPr>
          <p:cNvPr name="Picture 8" id="8"/>
          <p:cNvPicPr>
            <a:picLocks noChangeAspect="true"/>
          </p:cNvPicPr>
          <p:nvPr/>
        </p:nvPicPr>
        <p:blipFill>
          <a:blip r:embed="rId7"/>
          <a:stretch>
            <a:fillRect/>
          </a:stretch>
        </p:blipFill>
        <p:spPr>
          <a:xfrm rot="0">
            <a:off x="2019300" y="1955800"/>
            <a:ext cx="14236700" cy="1511300"/>
          </a:xfrm>
          <a:prstGeom prst="rect">
            <a:avLst/>
          </a:prstGeom>
        </p:spPr>
      </p:pic>
      <p:pic>
        <p:nvPicPr>
          <p:cNvPr name="Picture 9" id="9"/>
          <p:cNvPicPr>
            <a:picLocks noChangeAspect="true"/>
          </p:cNvPicPr>
          <p:nvPr/>
        </p:nvPicPr>
        <p:blipFill>
          <a:blip r:embed="rId8"/>
          <a:stretch>
            <a:fillRect/>
          </a:stretch>
        </p:blipFill>
        <p:spPr>
          <a:xfrm rot="0">
            <a:off x="4343400" y="1727200"/>
            <a:ext cx="2413000" cy="2298700"/>
          </a:xfrm>
          <a:prstGeom prst="rect">
            <a:avLst/>
          </a:prstGeom>
        </p:spPr>
      </p:pic>
      <p:pic>
        <p:nvPicPr>
          <p:cNvPr name="Picture 10" id="10"/>
          <p:cNvPicPr>
            <a:picLocks noChangeAspect="true"/>
          </p:cNvPicPr>
          <p:nvPr/>
        </p:nvPicPr>
        <p:blipFill>
          <a:blip r:embed="rId9"/>
          <a:stretch>
            <a:fillRect/>
          </a:stretch>
        </p:blipFill>
        <p:spPr>
          <a:xfrm rot="0">
            <a:off x="3187700" y="1993900"/>
            <a:ext cx="11188700" cy="1473200"/>
          </a:xfrm>
          <a:prstGeom prst="rect">
            <a:avLst/>
          </a:prstGeom>
        </p:spPr>
      </p:pic>
      <p:pic>
        <p:nvPicPr>
          <p:cNvPr name="Picture 11" id="11"/>
          <p:cNvPicPr>
            <a:picLocks noChangeAspect="true"/>
          </p:cNvPicPr>
          <p:nvPr/>
        </p:nvPicPr>
        <p:blipFill>
          <a:blip r:embed="rId10"/>
          <a:stretch>
            <a:fillRect/>
          </a:stretch>
        </p:blipFill>
        <p:spPr>
          <a:xfrm rot="0">
            <a:off x="1778000" y="3797300"/>
            <a:ext cx="1752600" cy="1143000"/>
          </a:xfrm>
          <a:prstGeom prst="rect">
            <a:avLst/>
          </a:prstGeom>
        </p:spPr>
      </p:pic>
      <p:pic>
        <p:nvPicPr>
          <p:cNvPr name="Picture 12" id="12"/>
          <p:cNvPicPr>
            <a:picLocks noChangeAspect="true"/>
          </p:cNvPicPr>
          <p:nvPr/>
        </p:nvPicPr>
        <p:blipFill>
          <a:blip r:embed="rId11"/>
          <a:stretch>
            <a:fillRect/>
          </a:stretch>
        </p:blipFill>
        <p:spPr>
          <a:xfrm rot="0">
            <a:off x="9461500" y="3784600"/>
            <a:ext cx="1943100" cy="1168400"/>
          </a:xfrm>
          <a:prstGeom prst="rect">
            <a:avLst/>
          </a:prstGeom>
        </p:spPr>
      </p:pic>
      <p:pic>
        <p:nvPicPr>
          <p:cNvPr name="Picture 13" id="13"/>
          <p:cNvPicPr>
            <a:picLocks noChangeAspect="true"/>
          </p:cNvPicPr>
          <p:nvPr/>
        </p:nvPicPr>
        <p:blipFill>
          <a:blip r:embed="rId12"/>
          <a:stretch>
            <a:fillRect/>
          </a:stretch>
        </p:blipFill>
        <p:spPr>
          <a:xfrm rot="0">
            <a:off x="3657600" y="3924300"/>
            <a:ext cx="3556000" cy="927100"/>
          </a:xfrm>
          <a:prstGeom prst="rect">
            <a:avLst/>
          </a:prstGeom>
        </p:spPr>
      </p:pic>
      <p:pic>
        <p:nvPicPr>
          <p:cNvPr name="Picture 14" id="14"/>
          <p:cNvPicPr>
            <a:picLocks noChangeAspect="true"/>
          </p:cNvPicPr>
          <p:nvPr/>
        </p:nvPicPr>
        <p:blipFill>
          <a:blip r:embed="rId13"/>
          <a:stretch>
            <a:fillRect/>
          </a:stretch>
        </p:blipFill>
        <p:spPr>
          <a:xfrm rot="0">
            <a:off x="11455400" y="3949700"/>
            <a:ext cx="1778000" cy="1358900"/>
          </a:xfrm>
          <a:prstGeom prst="rect">
            <a:avLst/>
          </a:prstGeom>
        </p:spPr>
      </p:pic>
      <p:pic>
        <p:nvPicPr>
          <p:cNvPr name="Picture 15" id="15"/>
          <p:cNvPicPr>
            <a:picLocks noChangeAspect="true"/>
          </p:cNvPicPr>
          <p:nvPr/>
        </p:nvPicPr>
        <p:blipFill>
          <a:blip r:embed="rId14"/>
          <a:stretch>
            <a:fillRect/>
          </a:stretch>
        </p:blipFill>
        <p:spPr>
          <a:xfrm rot="0">
            <a:off x="2222500" y="4927600"/>
            <a:ext cx="5334000" cy="3289300"/>
          </a:xfrm>
          <a:prstGeom prst="rect">
            <a:avLst/>
          </a:prstGeom>
        </p:spPr>
      </p:pic>
      <p:pic>
        <p:nvPicPr>
          <p:cNvPr name="Picture 16" id="16"/>
          <p:cNvPicPr>
            <a:picLocks noChangeAspect="true"/>
          </p:cNvPicPr>
          <p:nvPr/>
        </p:nvPicPr>
        <p:blipFill>
          <a:blip r:embed="rId15"/>
          <a:stretch>
            <a:fillRect/>
          </a:stretch>
        </p:blipFill>
        <p:spPr>
          <a:xfrm rot="0">
            <a:off x="2070100" y="5143500"/>
            <a:ext cx="88900" cy="673100"/>
          </a:xfrm>
          <a:prstGeom prst="rect">
            <a:avLst/>
          </a:prstGeom>
        </p:spPr>
      </p:pic>
      <p:pic>
        <p:nvPicPr>
          <p:cNvPr name="Picture 17" id="17"/>
          <p:cNvPicPr>
            <a:picLocks noChangeAspect="true"/>
          </p:cNvPicPr>
          <p:nvPr/>
        </p:nvPicPr>
        <p:blipFill>
          <a:blip r:embed="rId15"/>
          <a:stretch>
            <a:fillRect/>
          </a:stretch>
        </p:blipFill>
        <p:spPr>
          <a:xfrm rot="0">
            <a:off x="2070100" y="6223000"/>
            <a:ext cx="88900" cy="673100"/>
          </a:xfrm>
          <a:prstGeom prst="rect">
            <a:avLst/>
          </a:prstGeom>
        </p:spPr>
      </p:pic>
      <p:pic>
        <p:nvPicPr>
          <p:cNvPr name="Picture 18" id="18"/>
          <p:cNvPicPr>
            <a:picLocks noChangeAspect="true"/>
          </p:cNvPicPr>
          <p:nvPr/>
        </p:nvPicPr>
        <p:blipFill>
          <a:blip r:embed="rId15"/>
          <a:stretch>
            <a:fillRect/>
          </a:stretch>
        </p:blipFill>
        <p:spPr>
          <a:xfrm rot="0">
            <a:off x="9639300" y="5143500"/>
            <a:ext cx="88900" cy="673100"/>
          </a:xfrm>
          <a:prstGeom prst="rect">
            <a:avLst/>
          </a:prstGeom>
        </p:spPr>
      </p:pic>
      <p:pic>
        <p:nvPicPr>
          <p:cNvPr name="Picture 19" id="19"/>
          <p:cNvPicPr>
            <a:picLocks noChangeAspect="true"/>
          </p:cNvPicPr>
          <p:nvPr/>
        </p:nvPicPr>
        <p:blipFill>
          <a:blip r:embed="rId15"/>
          <a:stretch>
            <a:fillRect/>
          </a:stretch>
        </p:blipFill>
        <p:spPr>
          <a:xfrm rot="0">
            <a:off x="9639300" y="6223000"/>
            <a:ext cx="88900" cy="673100"/>
          </a:xfrm>
          <a:prstGeom prst="rect">
            <a:avLst/>
          </a:prstGeom>
        </p:spPr>
      </p:pic>
      <p:pic>
        <p:nvPicPr>
          <p:cNvPr name="Picture 20" id="20"/>
          <p:cNvPicPr>
            <a:picLocks noChangeAspect="true"/>
          </p:cNvPicPr>
          <p:nvPr/>
        </p:nvPicPr>
        <p:blipFill>
          <a:blip r:embed="rId16"/>
          <a:stretch>
            <a:fillRect/>
          </a:stretch>
        </p:blipFill>
        <p:spPr>
          <a:xfrm rot="0">
            <a:off x="9944100" y="4902200"/>
            <a:ext cx="2971800" cy="2730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terms:modified xsi:type="dcterms:W3CDTF">2011-08-01T06:04:30Z</dcterms:modified>
  <cp:revision>1</cp:revision>
</cp:coreProperties>
</file>