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70144-43BC-446B-A4A1-D74338B66E9F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EB272-92BE-4B89-B6D6-E56DEAF359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02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EB272-92BE-4B89-B6D6-E56DEAF3593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754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91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25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708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879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26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90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18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75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039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861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8C68D-AA27-4ED7-8ED4-B1F117AD9977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32574-7FDA-4B28-9C9C-C60BCDF80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29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zen.co.k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47667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제목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주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)</a:t>
            </a:r>
            <a:r>
              <a:rPr lang="ko-KR" altLang="en-US" dirty="0" err="1">
                <a:latin typeface="한컴 윤고딕 230" pitchFamily="18" charset="-127"/>
                <a:ea typeface="한컴 윤고딕 230" pitchFamily="18" charset="-127"/>
              </a:rPr>
              <a:t>에스앤피인터내셔널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, 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기업부설연구소  연구직 직원을 모십시다   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30837"/>
              </p:ext>
            </p:extLst>
          </p:nvPr>
        </p:nvGraphicFramePr>
        <p:xfrm>
          <a:off x="539552" y="1196752"/>
          <a:ext cx="8241354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3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65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모집 부문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직무내용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지원자격 </a:t>
                      </a:r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&amp;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우대사항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모집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유형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근무처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인원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9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식품 연구원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-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국가지원과제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  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연구  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식품연구개발관련</a:t>
                      </a:r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)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[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자격요건</a:t>
                      </a:r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] </a:t>
                      </a: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-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석사 이상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(</a:t>
                      </a:r>
                      <a:r>
                        <a:rPr lang="ko-KR" altLang="en-US" sz="1400" dirty="0" err="1">
                          <a:latin typeface="한컴 윤고딕 230" pitchFamily="18" charset="-127"/>
                          <a:ea typeface="한컴 윤고딕 230" pitchFamily="18" charset="-127"/>
                        </a:rPr>
                        <a:t>진행중이어도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 무방</a:t>
                      </a:r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) 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[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우대사항</a:t>
                      </a:r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]</a:t>
                      </a: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-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해당직무 </a:t>
                      </a:r>
                      <a:r>
                        <a:rPr lang="ko-KR" altLang="en-US" sz="1400" dirty="0" err="1">
                          <a:latin typeface="한컴 윤고딕 230" pitchFamily="18" charset="-127"/>
                          <a:ea typeface="한컴 윤고딕 230" pitchFamily="18" charset="-127"/>
                        </a:rPr>
                        <a:t>유경험자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-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식품 분석 경험자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-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생명공학</a:t>
                      </a:r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식품영양학전공자  </a:t>
                      </a:r>
                      <a:r>
                        <a:rPr lang="en-US" altLang="ko-KR" sz="1400" baseline="0" dirty="0">
                          <a:latin typeface="한컴 윤고딕 230" pitchFamily="18" charset="-127"/>
                          <a:ea typeface="한컴 윤고딕 230" pitchFamily="18" charset="-127"/>
                        </a:rPr>
                        <a:t>  </a:t>
                      </a:r>
                      <a:endParaRPr lang="ko-KR" altLang="en-US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연구원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정규직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대구대학교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산학협력단내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㈜</a:t>
                      </a:r>
                      <a:r>
                        <a:rPr lang="ko-KR" altLang="en-US" sz="1400" dirty="0" err="1">
                          <a:latin typeface="한컴 윤고딕 230" pitchFamily="18" charset="-127"/>
                          <a:ea typeface="한컴 윤고딕 230" pitchFamily="18" charset="-127"/>
                        </a:rPr>
                        <a:t>에스앤피인터내셔널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 </a:t>
                      </a:r>
                      <a:endParaRPr lang="en-US" altLang="ko-KR" sz="1400" dirty="0"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  <a:p>
                      <a:pPr latinLnBrk="1"/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기업부설 연구소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1</a:t>
                      </a:r>
                      <a:r>
                        <a:rPr lang="ko-KR" altLang="en-US" sz="1400" dirty="0">
                          <a:latin typeface="한컴 윤고딕 230" pitchFamily="18" charset="-127"/>
                          <a:ea typeface="한컴 윤고딕 230" pitchFamily="18" charset="-127"/>
                        </a:rPr>
                        <a:t>명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9552" y="84600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1.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모집 내용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3861048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2.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근무형태 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: 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유연근무제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협의에 따라 요일지정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2~3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일 근무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)</a:t>
            </a: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   *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석사 과정 중이어도 무방합니다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국책지원연구사업 경험이 있음 好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3.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급여  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180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만원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/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월  </a:t>
            </a:r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4.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채용기간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: :  2020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년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4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월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~</a:t>
            </a:r>
            <a:r>
              <a:rPr lang="ko-KR" altLang="ko-KR" sz="1400" dirty="0" err="1">
                <a:latin typeface="한컴 윤고딕 230" pitchFamily="18" charset="-127"/>
                <a:ea typeface="한컴 윤고딕 230" pitchFamily="18" charset="-127"/>
              </a:rPr>
              <a:t>채용시까지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5.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전형방법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:  1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차 서류전형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이력서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&amp;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자기소개서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)  </a:t>
            </a: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                 2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차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면접</a:t>
            </a:r>
          </a:p>
          <a:p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/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6 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기타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–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회사 사규에 따름 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자사 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홈페이지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 </a:t>
            </a:r>
            <a:r>
              <a:rPr lang="en-US" altLang="ko-KR" sz="1400" u="sng" dirty="0">
                <a:latin typeface="한컴 윤고딕 230" pitchFamily="18" charset="-127"/>
                <a:ea typeface="한컴 윤고딕 230" pitchFamily="18" charset="-127"/>
                <a:hlinkClick r:id="rId3"/>
              </a:rPr>
              <a:t>www. Cafeinside.co.kr 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, </a:t>
            </a:r>
            <a:endParaRPr lang="ko-KR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/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7.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담당자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: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주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)</a:t>
            </a:r>
            <a:r>
              <a:rPr lang="ko-KR" altLang="en-US" sz="1400" dirty="0" err="1">
                <a:latin typeface="한컴 윤고딕 230" pitchFamily="18" charset="-127"/>
                <a:ea typeface="한컴 윤고딕 230" pitchFamily="18" charset="-127"/>
              </a:rPr>
              <a:t>에스앤피인터내셔널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 이명자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실장</a:t>
            </a:r>
            <a:r>
              <a:rPr lang="en-US" altLang="ko-KR" sz="1400" u="sng" dirty="0">
                <a:latin typeface="한컴 윤고딕 230" pitchFamily="18" charset="-127"/>
                <a:ea typeface="한컴 윤고딕 230" pitchFamily="18" charset="-127"/>
              </a:rPr>
              <a:t> kala64@hanmail net </a:t>
            </a:r>
            <a:endParaRPr lang="ko-KR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pPr latinLnBrk="0"/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              010-7900-6131   </a:t>
            </a:r>
            <a:r>
              <a:rPr lang="ko-KR" altLang="ko-KR" sz="1400" dirty="0">
                <a:latin typeface="한컴 윤고딕 230" pitchFamily="18" charset="-127"/>
                <a:ea typeface="한컴 윤고딕 230" pitchFamily="18" charset="-127"/>
              </a:rPr>
              <a:t>직통</a:t>
            </a:r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) 031-389-9907</a:t>
            </a:r>
            <a:endParaRPr lang="ko-KR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endParaRPr lang="en-US" altLang="ko-KR" sz="1400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  </a:t>
            </a:r>
          </a:p>
          <a:p>
            <a:r>
              <a:rPr lang="en-US" altLang="ko-KR" sz="1400" dirty="0">
                <a:latin typeface="한컴 윤고딕 230" pitchFamily="18" charset="-127"/>
                <a:ea typeface="한컴 윤고딕 230" pitchFamily="18" charset="-127"/>
              </a:rPr>
              <a:t>            </a:t>
            </a:r>
            <a:r>
              <a:rPr lang="ko-KR" altLang="en-US" sz="1400" dirty="0">
                <a:latin typeface="한컴 윤고딕 230" pitchFamily="18" charset="-127"/>
                <a:ea typeface="한컴 윤고딕 230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769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165</Words>
  <Application>Microsoft Office PowerPoint</Application>
  <PresentationFormat>화면 슬라이드 쇼(4:3)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한컴 윤고딕 230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11</cp:revision>
  <cp:lastPrinted>2020-04-02T07:00:57Z</cp:lastPrinted>
  <dcterms:created xsi:type="dcterms:W3CDTF">2020-04-01T04:59:48Z</dcterms:created>
  <dcterms:modified xsi:type="dcterms:W3CDTF">2020-04-09T00:17:33Z</dcterms:modified>
</cp:coreProperties>
</file>