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rawing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856" r:id="rId1"/>
  </p:sldMasterIdLst>
  <p:notesMasterIdLst>
    <p:notesMasterId r:id="rId69"/>
  </p:notesMasterIdLst>
  <p:handoutMasterIdLst>
    <p:handoutMasterId r:id="rId70"/>
  </p:handoutMasterIdLst>
  <p:sldIdLst>
    <p:sldId id="411" r:id="rId2"/>
    <p:sldId id="412" r:id="rId3"/>
    <p:sldId id="497" r:id="rId4"/>
    <p:sldId id="501" r:id="rId5"/>
    <p:sldId id="516" r:id="rId6"/>
    <p:sldId id="525" r:id="rId7"/>
    <p:sldId id="502" r:id="rId8"/>
    <p:sldId id="530" r:id="rId9"/>
    <p:sldId id="504" r:id="rId10"/>
    <p:sldId id="505" r:id="rId11"/>
    <p:sldId id="531" r:id="rId12"/>
    <p:sldId id="506" r:id="rId13"/>
    <p:sldId id="507" r:id="rId14"/>
    <p:sldId id="532" r:id="rId15"/>
    <p:sldId id="508" r:id="rId16"/>
    <p:sldId id="509" r:id="rId17"/>
    <p:sldId id="533" r:id="rId18"/>
    <p:sldId id="510" r:id="rId19"/>
    <p:sldId id="511" r:id="rId20"/>
    <p:sldId id="534" r:id="rId21"/>
    <p:sldId id="512" r:id="rId22"/>
    <p:sldId id="536" r:id="rId23"/>
    <p:sldId id="513" r:id="rId24"/>
    <p:sldId id="528" r:id="rId25"/>
    <p:sldId id="527" r:id="rId26"/>
    <p:sldId id="519" r:id="rId27"/>
    <p:sldId id="523" r:id="rId28"/>
    <p:sldId id="535" r:id="rId29"/>
    <p:sldId id="537" r:id="rId30"/>
    <p:sldId id="524" r:id="rId31"/>
    <p:sldId id="518" r:id="rId32"/>
    <p:sldId id="526" r:id="rId33"/>
    <p:sldId id="514" r:id="rId34"/>
    <p:sldId id="538" r:id="rId35"/>
    <p:sldId id="539" r:id="rId36"/>
    <p:sldId id="540" r:id="rId37"/>
    <p:sldId id="541" r:id="rId38"/>
    <p:sldId id="542" r:id="rId39"/>
    <p:sldId id="543" r:id="rId40"/>
    <p:sldId id="544" r:id="rId41"/>
    <p:sldId id="515" r:id="rId42"/>
    <p:sldId id="494" r:id="rId43"/>
    <p:sldId id="413" r:id="rId44"/>
    <p:sldId id="414" r:id="rId45"/>
    <p:sldId id="434" r:id="rId46"/>
    <p:sldId id="493" r:id="rId47"/>
    <p:sldId id="496" r:id="rId48"/>
    <p:sldId id="499" r:id="rId49"/>
    <p:sldId id="490" r:id="rId50"/>
    <p:sldId id="500" r:id="rId51"/>
    <p:sldId id="460" r:id="rId52"/>
    <p:sldId id="488" r:id="rId53"/>
    <p:sldId id="484" r:id="rId54"/>
    <p:sldId id="485" r:id="rId55"/>
    <p:sldId id="486" r:id="rId56"/>
    <p:sldId id="487" r:id="rId57"/>
    <p:sldId id="464" r:id="rId58"/>
    <p:sldId id="470" r:id="rId59"/>
    <p:sldId id="465" r:id="rId60"/>
    <p:sldId id="466" r:id="rId61"/>
    <p:sldId id="471" r:id="rId62"/>
    <p:sldId id="473" r:id="rId63"/>
    <p:sldId id="474" r:id="rId64"/>
    <p:sldId id="475" r:id="rId65"/>
    <p:sldId id="545" r:id="rId66"/>
    <p:sldId id="479" r:id="rId67"/>
    <p:sldId id="529" r:id="rId68"/>
  </p:sldIdLst>
  <p:sldSz cx="9906000" cy="6858000" type="A4"/>
  <p:notesSz cx="6797675" cy="9926638"/>
  <p:defaultTextStyle>
    <a:defPPr>
      <a:defRPr lang="ko-KR"/>
    </a:defPPr>
    <a:lvl1pPr algn="ctr" rtl="0" fontAlgn="base" latinLnBrk="1">
      <a:spcBef>
        <a:spcPct val="0"/>
      </a:spcBef>
      <a:spcAft>
        <a:spcPct val="0"/>
      </a:spcAft>
      <a:defRPr kumimoji="1" sz="2800" kern="1200">
        <a:solidFill>
          <a:srgbClr val="FFFF00"/>
        </a:solidFill>
        <a:latin typeface="휴먼모음T" pitchFamily="18" charset="-127"/>
        <a:ea typeface="휴먼모음T" pitchFamily="18" charset="-127"/>
        <a:cs typeface="+mn-cs"/>
      </a:defRPr>
    </a:lvl1pPr>
    <a:lvl2pPr marL="457200" algn="ctr" rtl="0" fontAlgn="base" latinLnBrk="1">
      <a:spcBef>
        <a:spcPct val="0"/>
      </a:spcBef>
      <a:spcAft>
        <a:spcPct val="0"/>
      </a:spcAft>
      <a:defRPr kumimoji="1" sz="2800" kern="1200">
        <a:solidFill>
          <a:srgbClr val="FFFF00"/>
        </a:solidFill>
        <a:latin typeface="휴먼모음T" pitchFamily="18" charset="-127"/>
        <a:ea typeface="휴먼모음T" pitchFamily="18" charset="-127"/>
        <a:cs typeface="+mn-cs"/>
      </a:defRPr>
    </a:lvl2pPr>
    <a:lvl3pPr marL="914400" algn="ctr" rtl="0" fontAlgn="base" latinLnBrk="1">
      <a:spcBef>
        <a:spcPct val="0"/>
      </a:spcBef>
      <a:spcAft>
        <a:spcPct val="0"/>
      </a:spcAft>
      <a:defRPr kumimoji="1" sz="2800" kern="1200">
        <a:solidFill>
          <a:srgbClr val="FFFF00"/>
        </a:solidFill>
        <a:latin typeface="휴먼모음T" pitchFamily="18" charset="-127"/>
        <a:ea typeface="휴먼모음T" pitchFamily="18" charset="-127"/>
        <a:cs typeface="+mn-cs"/>
      </a:defRPr>
    </a:lvl3pPr>
    <a:lvl4pPr marL="1371600" algn="ctr" rtl="0" fontAlgn="base" latinLnBrk="1">
      <a:spcBef>
        <a:spcPct val="0"/>
      </a:spcBef>
      <a:spcAft>
        <a:spcPct val="0"/>
      </a:spcAft>
      <a:defRPr kumimoji="1" sz="2800" kern="1200">
        <a:solidFill>
          <a:srgbClr val="FFFF00"/>
        </a:solidFill>
        <a:latin typeface="휴먼모음T" pitchFamily="18" charset="-127"/>
        <a:ea typeface="휴먼모음T" pitchFamily="18" charset="-127"/>
        <a:cs typeface="+mn-cs"/>
      </a:defRPr>
    </a:lvl4pPr>
    <a:lvl5pPr marL="1828800" algn="ctr" rtl="0" fontAlgn="base" latinLnBrk="1">
      <a:spcBef>
        <a:spcPct val="0"/>
      </a:spcBef>
      <a:spcAft>
        <a:spcPct val="0"/>
      </a:spcAft>
      <a:defRPr kumimoji="1" sz="2800" kern="1200">
        <a:solidFill>
          <a:srgbClr val="FFFF00"/>
        </a:solidFill>
        <a:latin typeface="휴먼모음T" pitchFamily="18" charset="-127"/>
        <a:ea typeface="휴먼모음T" pitchFamily="18" charset="-127"/>
        <a:cs typeface="+mn-cs"/>
      </a:defRPr>
    </a:lvl5pPr>
    <a:lvl6pPr marL="2286000" algn="l" defTabSz="914400" rtl="0" eaLnBrk="1" latinLnBrk="1" hangingPunct="1">
      <a:defRPr kumimoji="1" sz="2800" kern="1200">
        <a:solidFill>
          <a:srgbClr val="FFFF00"/>
        </a:solidFill>
        <a:latin typeface="휴먼모음T" pitchFamily="18" charset="-127"/>
        <a:ea typeface="휴먼모음T" pitchFamily="18" charset="-127"/>
        <a:cs typeface="+mn-cs"/>
      </a:defRPr>
    </a:lvl6pPr>
    <a:lvl7pPr marL="2743200" algn="l" defTabSz="914400" rtl="0" eaLnBrk="1" latinLnBrk="1" hangingPunct="1">
      <a:defRPr kumimoji="1" sz="2800" kern="1200">
        <a:solidFill>
          <a:srgbClr val="FFFF00"/>
        </a:solidFill>
        <a:latin typeface="휴먼모음T" pitchFamily="18" charset="-127"/>
        <a:ea typeface="휴먼모음T" pitchFamily="18" charset="-127"/>
        <a:cs typeface="+mn-cs"/>
      </a:defRPr>
    </a:lvl7pPr>
    <a:lvl8pPr marL="3200400" algn="l" defTabSz="914400" rtl="0" eaLnBrk="1" latinLnBrk="1" hangingPunct="1">
      <a:defRPr kumimoji="1" sz="2800" kern="1200">
        <a:solidFill>
          <a:srgbClr val="FFFF00"/>
        </a:solidFill>
        <a:latin typeface="휴먼모음T" pitchFamily="18" charset="-127"/>
        <a:ea typeface="휴먼모음T" pitchFamily="18" charset="-127"/>
        <a:cs typeface="+mn-cs"/>
      </a:defRPr>
    </a:lvl8pPr>
    <a:lvl9pPr marL="3657600" algn="l" defTabSz="914400" rtl="0" eaLnBrk="1" latinLnBrk="1" hangingPunct="1">
      <a:defRPr kumimoji="1" sz="2800" kern="1200">
        <a:solidFill>
          <a:srgbClr val="FFFF00"/>
        </a:solidFill>
        <a:latin typeface="휴먼모음T" pitchFamily="18" charset="-127"/>
        <a:ea typeface="휴먼모음T" pitchFamily="18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CCFF"/>
    <a:srgbClr val="0099FF"/>
    <a:srgbClr val="0099CC"/>
    <a:srgbClr val="FFFF00"/>
    <a:srgbClr val="00FFFF"/>
    <a:srgbClr val="9999FF"/>
    <a:srgbClr val="00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37" autoAdjust="0"/>
    <p:restoredTop sz="94683" autoAdjust="0"/>
  </p:normalViewPr>
  <p:slideViewPr>
    <p:cSldViewPr snapToGrid="0" showGuides="1">
      <p:cViewPr>
        <p:scale>
          <a:sx n="80" d="100"/>
          <a:sy n="80" d="100"/>
        </p:scale>
        <p:origin x="-240" y="-114"/>
      </p:cViewPr>
      <p:guideLst>
        <p:guide orient="horz" pos="2586"/>
        <p:guide orient="horz" pos="2128"/>
        <p:guide orient="horz" pos="609"/>
        <p:guide orient="horz" pos="429"/>
        <p:guide pos="512"/>
        <p:guide pos="3120"/>
        <p:guide pos="5904"/>
        <p:guide pos="3216"/>
        <p:guide pos="1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9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view3D>
      <c:rotX val="25"/>
      <c:perspective val="0"/>
    </c:view3D>
    <c:plotArea>
      <c:layout>
        <c:manualLayout>
          <c:layoutTarget val="inner"/>
          <c:xMode val="edge"/>
          <c:yMode val="edge"/>
          <c:x val="5.7101024890190484E-2"/>
          <c:y val="0.27433628318584219"/>
          <c:w val="0.54612005856515511"/>
          <c:h val="0.45575221238938052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1710">
              <a:solidFill>
                <a:schemeClr val="tx1"/>
              </a:solidFill>
              <a:prstDash val="solid"/>
            </a:ln>
          </c:spPr>
          <c:dPt>
            <c:idx val="1"/>
            <c:spPr>
              <a:solidFill>
                <a:schemeClr val="accent2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8"/>
            <c:spPr>
              <a:solidFill>
                <a:srgbClr val="FF0000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Sheet1!$B$1:$J$1</c:f>
              <c:strCache>
                <c:ptCount val="9"/>
                <c:pt idx="0">
                  <c:v>DB구축</c:v>
                </c:pt>
                <c:pt idx="1">
                  <c:v>응용시스템 개발</c:v>
                </c:pt>
                <c:pt idx="2">
                  <c:v>정보판매 및 서비스</c:v>
                </c:pt>
                <c:pt idx="3">
                  <c:v>S/W기술개발</c:v>
                </c:pt>
                <c:pt idx="4">
                  <c:v>S/W 판매</c:v>
                </c:pt>
                <c:pt idx="5">
                  <c:v>H/W기술개발</c:v>
                </c:pt>
                <c:pt idx="6">
                  <c:v>H/W 판매</c:v>
                </c:pt>
                <c:pt idx="7">
                  <c:v>컨설팅 및 감리/검수</c:v>
                </c:pt>
                <c:pt idx="8">
                  <c:v>교육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59</c:v>
                </c:pt>
                <c:pt idx="1">
                  <c:v>22</c:v>
                </c:pt>
                <c:pt idx="2">
                  <c:v>7.2</c:v>
                </c:pt>
                <c:pt idx="3">
                  <c:v>8</c:v>
                </c:pt>
                <c:pt idx="4">
                  <c:v>0.8</c:v>
                </c:pt>
                <c:pt idx="5">
                  <c:v>0.9</c:v>
                </c:pt>
                <c:pt idx="6">
                  <c:v>0.4</c:v>
                </c:pt>
                <c:pt idx="7">
                  <c:v>1.1000000000000001</c:v>
                </c:pt>
                <c:pt idx="8">
                  <c:v>0.60000000000000064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1710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chemeClr val="accent1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8"/>
            <c:spPr>
              <a:solidFill>
                <a:srgbClr val="FF0000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Sheet1!$B$1:$J$1</c:f>
              <c:strCache>
                <c:ptCount val="9"/>
                <c:pt idx="0">
                  <c:v>DB구축</c:v>
                </c:pt>
                <c:pt idx="1">
                  <c:v>응용시스템 개발</c:v>
                </c:pt>
                <c:pt idx="2">
                  <c:v>정보판매 및 서비스</c:v>
                </c:pt>
                <c:pt idx="3">
                  <c:v>S/W기술개발</c:v>
                </c:pt>
                <c:pt idx="4">
                  <c:v>S/W 판매</c:v>
                </c:pt>
                <c:pt idx="5">
                  <c:v>H/W기술개발</c:v>
                </c:pt>
                <c:pt idx="6">
                  <c:v>H/W 판매</c:v>
                </c:pt>
                <c:pt idx="7">
                  <c:v>컨설팅 및 감리/검수</c:v>
                </c:pt>
                <c:pt idx="8">
                  <c:v>교육</c:v>
                </c:pt>
              </c:strCache>
            </c:strRef>
          </c:cat>
          <c:val>
            <c:numRef>
              <c:f>Sheet1!$B$3:$J$3</c:f>
              <c:numCache>
                <c:formatCode>General</c:formatCode>
                <c:ptCount val="9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hlink"/>
            </a:solidFill>
            <a:ln w="11710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chemeClr val="accent1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dPt>
            <c:idx val="8"/>
            <c:spPr>
              <a:solidFill>
                <a:srgbClr val="FF0000"/>
              </a:solidFill>
              <a:ln w="11710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Sheet1!$B$1:$J$1</c:f>
              <c:strCache>
                <c:ptCount val="9"/>
                <c:pt idx="0">
                  <c:v>DB구축</c:v>
                </c:pt>
                <c:pt idx="1">
                  <c:v>응용시스템 개발</c:v>
                </c:pt>
                <c:pt idx="2">
                  <c:v>정보판매 및 서비스</c:v>
                </c:pt>
                <c:pt idx="3">
                  <c:v>S/W기술개발</c:v>
                </c:pt>
                <c:pt idx="4">
                  <c:v>S/W 판매</c:v>
                </c:pt>
                <c:pt idx="5">
                  <c:v>H/W기술개발</c:v>
                </c:pt>
                <c:pt idx="6">
                  <c:v>H/W 판매</c:v>
                </c:pt>
                <c:pt idx="7">
                  <c:v>컨설팅 및 감리/검수</c:v>
                </c:pt>
                <c:pt idx="8">
                  <c:v>교육</c:v>
                </c:pt>
              </c:strCache>
            </c:strRef>
          </c:cat>
          <c:val>
            <c:numRef>
              <c:f>Sheet1!$B$4:$J$4</c:f>
              <c:numCache>
                <c:formatCode>General</c:formatCode>
                <c:ptCount val="9"/>
              </c:numCache>
            </c:numRef>
          </c:val>
        </c:ser>
      </c:pie3DChart>
      <c:spPr>
        <a:noFill/>
        <a:ln w="23421">
          <a:noFill/>
        </a:ln>
      </c:spPr>
    </c:plotArea>
    <c:legend>
      <c:legendPos val="r"/>
      <c:layout>
        <c:manualLayout>
          <c:xMode val="edge"/>
          <c:yMode val="edge"/>
          <c:x val="0.65592972181552123"/>
          <c:y val="4.2035398230088512E-2"/>
          <c:w val="0.33821376281112736"/>
          <c:h val="0.91592920353982565"/>
        </c:manualLayout>
      </c:layout>
      <c:spPr>
        <a:noFill/>
        <a:ln w="23421">
          <a:noFill/>
        </a:ln>
      </c:spPr>
      <c:txPr>
        <a:bodyPr/>
        <a:lstStyle/>
        <a:p>
          <a:pPr>
            <a:defRPr sz="1526" b="0" i="0" u="none" strike="noStrike" baseline="0">
              <a:solidFill>
                <a:schemeClr val="bg2">
                  <a:lumMod val="25000"/>
                </a:schemeClr>
              </a:solidFill>
              <a:latin typeface="휴먼모음T"/>
              <a:ea typeface="휴먼모음T"/>
              <a:cs typeface="휴먼모음T"/>
            </a:defRPr>
          </a:pPr>
          <a:endParaRPr lang="ko-KR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660" b="1" i="0" u="none" strike="noStrike" baseline="0">
          <a:solidFill>
            <a:schemeClr val="tx1"/>
          </a:solidFill>
          <a:latin typeface="굴림"/>
          <a:ea typeface="굴림"/>
          <a:cs typeface="굴림"/>
        </a:defRPr>
      </a:pPr>
      <a:endParaRPr lang="ko-K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dLbls>
            <c:dLbl>
              <c:idx val="8"/>
              <c:delete val="1"/>
            </c:dLbl>
            <c:dLbl>
              <c:idx val="15"/>
              <c:delete val="1"/>
            </c:dLbl>
            <c:showVal val="1"/>
            <c:showCatName val="1"/>
            <c:showLeaderLines val="1"/>
          </c:dLbls>
          <c:cat>
            <c:strRef>
              <c:f>Sheet1!$A$2:$A$17</c:f>
              <c:strCache>
                <c:ptCount val="16"/>
                <c:pt idx="0">
                  <c:v>서울</c:v>
                </c:pt>
                <c:pt idx="1">
                  <c:v>경기</c:v>
                </c:pt>
                <c:pt idx="2">
                  <c:v>부산</c:v>
                </c:pt>
                <c:pt idx="3">
                  <c:v>인천</c:v>
                </c:pt>
                <c:pt idx="4">
                  <c:v>경남</c:v>
                </c:pt>
                <c:pt idx="5">
                  <c:v>대구</c:v>
                </c:pt>
                <c:pt idx="6">
                  <c:v>충남</c:v>
                </c:pt>
                <c:pt idx="7">
                  <c:v>대전</c:v>
                </c:pt>
                <c:pt idx="8">
                  <c:v>충북</c:v>
                </c:pt>
                <c:pt idx="9">
                  <c:v>전북</c:v>
                </c:pt>
                <c:pt idx="10">
                  <c:v>경북</c:v>
                </c:pt>
                <c:pt idx="11">
                  <c:v>광주</c:v>
                </c:pt>
                <c:pt idx="12">
                  <c:v>울산</c:v>
                </c:pt>
                <c:pt idx="13">
                  <c:v>전북</c:v>
                </c:pt>
                <c:pt idx="14">
                  <c:v>강원</c:v>
                </c:pt>
                <c:pt idx="15">
                  <c:v>제주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47.849999999999994</c:v>
                </c:pt>
                <c:pt idx="1">
                  <c:v>26.8</c:v>
                </c:pt>
                <c:pt idx="2">
                  <c:v>3.5</c:v>
                </c:pt>
                <c:pt idx="3">
                  <c:v>5.6</c:v>
                </c:pt>
                <c:pt idx="4">
                  <c:v>2.4</c:v>
                </c:pt>
                <c:pt idx="5">
                  <c:v>2.1</c:v>
                </c:pt>
                <c:pt idx="6">
                  <c:v>2.1</c:v>
                </c:pt>
                <c:pt idx="7">
                  <c:v>2.4</c:v>
                </c:pt>
                <c:pt idx="8">
                  <c:v>1.6800000000000024</c:v>
                </c:pt>
                <c:pt idx="9">
                  <c:v>0.56000000000000005</c:v>
                </c:pt>
                <c:pt idx="10">
                  <c:v>1.33</c:v>
                </c:pt>
                <c:pt idx="11">
                  <c:v>1.33</c:v>
                </c:pt>
                <c:pt idx="12">
                  <c:v>0.87000000000000122</c:v>
                </c:pt>
                <c:pt idx="13">
                  <c:v>0.56000000000000005</c:v>
                </c:pt>
                <c:pt idx="14">
                  <c:v>0.51</c:v>
                </c:pt>
                <c:pt idx="15">
                  <c:v>0.41000000000000031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열1</c:v>
                </c:pt>
              </c:strCache>
            </c:strRef>
          </c:tx>
          <c:dLbls>
            <c:showVal val="1"/>
            <c:showCatName val="1"/>
            <c:showLeaderLines val="1"/>
          </c:dLbls>
          <c:cat>
            <c:strRef>
              <c:f>Sheet1!$A$2:$A$17</c:f>
              <c:strCache>
                <c:ptCount val="16"/>
                <c:pt idx="0">
                  <c:v>서울</c:v>
                </c:pt>
                <c:pt idx="1">
                  <c:v>경기</c:v>
                </c:pt>
                <c:pt idx="2">
                  <c:v>부산</c:v>
                </c:pt>
                <c:pt idx="3">
                  <c:v>인천</c:v>
                </c:pt>
                <c:pt idx="4">
                  <c:v>경남</c:v>
                </c:pt>
                <c:pt idx="5">
                  <c:v>대구</c:v>
                </c:pt>
                <c:pt idx="6">
                  <c:v>충남</c:v>
                </c:pt>
                <c:pt idx="7">
                  <c:v>대전</c:v>
                </c:pt>
                <c:pt idx="8">
                  <c:v>충북</c:v>
                </c:pt>
                <c:pt idx="9">
                  <c:v>전북</c:v>
                </c:pt>
                <c:pt idx="10">
                  <c:v>경북</c:v>
                </c:pt>
                <c:pt idx="11">
                  <c:v>광주</c:v>
                </c:pt>
                <c:pt idx="12">
                  <c:v>울산</c:v>
                </c:pt>
                <c:pt idx="13">
                  <c:v>전북</c:v>
                </c:pt>
                <c:pt idx="14">
                  <c:v>강원</c:v>
                </c:pt>
                <c:pt idx="15">
                  <c:v>제주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열2</c:v>
                </c:pt>
              </c:strCache>
            </c:strRef>
          </c:tx>
          <c:dLbls>
            <c:showVal val="1"/>
            <c:showCatName val="1"/>
            <c:showLeaderLines val="1"/>
          </c:dLbls>
          <c:cat>
            <c:strRef>
              <c:f>Sheet1!$A$2:$A$17</c:f>
              <c:strCache>
                <c:ptCount val="16"/>
                <c:pt idx="0">
                  <c:v>서울</c:v>
                </c:pt>
                <c:pt idx="1">
                  <c:v>경기</c:v>
                </c:pt>
                <c:pt idx="2">
                  <c:v>부산</c:v>
                </c:pt>
                <c:pt idx="3">
                  <c:v>인천</c:v>
                </c:pt>
                <c:pt idx="4">
                  <c:v>경남</c:v>
                </c:pt>
                <c:pt idx="5">
                  <c:v>대구</c:v>
                </c:pt>
                <c:pt idx="6">
                  <c:v>충남</c:v>
                </c:pt>
                <c:pt idx="7">
                  <c:v>대전</c:v>
                </c:pt>
                <c:pt idx="8">
                  <c:v>충북</c:v>
                </c:pt>
                <c:pt idx="9">
                  <c:v>전북</c:v>
                </c:pt>
                <c:pt idx="10">
                  <c:v>경북</c:v>
                </c:pt>
                <c:pt idx="11">
                  <c:v>광주</c:v>
                </c:pt>
                <c:pt idx="12">
                  <c:v>울산</c:v>
                </c:pt>
                <c:pt idx="13">
                  <c:v>전북</c:v>
                </c:pt>
                <c:pt idx="14">
                  <c:v>강원</c:v>
                </c:pt>
                <c:pt idx="15">
                  <c:v>제주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</c:chart>
  <c:txPr>
    <a:bodyPr/>
    <a:lstStyle/>
    <a:p>
      <a:pPr>
        <a:defRPr sz="1200"/>
      </a:pPr>
      <a:endParaRPr lang="ko-K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title>
      <c:tx>
        <c:rich>
          <a:bodyPr/>
          <a:lstStyle/>
          <a:p>
            <a: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800" b="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신입 연봉</a:t>
            </a:r>
            <a:endParaRPr lang="ko-KR" altLang="en-US" sz="1800" b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c:rich>
      </c:tx>
      <c:spPr>
        <a:gradFill rotWithShape="1">
          <a:gsLst>
            <a:gs pos="0">
              <a:schemeClr val="accent4">
                <a:tint val="95000"/>
                <a:shade val="100000"/>
                <a:hueMod val="100000"/>
                <a:satMod val="100000"/>
              </a:schemeClr>
            </a:gs>
            <a:gs pos="100000">
              <a:schemeClr val="accent4"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  <a:ln w="6350" cap="flat" cmpd="sng" algn="ctr">
          <a:solidFill>
            <a:schemeClr val="accent4"/>
          </a:solidFill>
          <a:prstDash val="solid"/>
        </a:ln>
        <a:effectLst>
          <a:outerShdw blurRad="12700" dir="5400000" algn="tl">
            <a:srgbClr val="EBE9ED">
              <a:alpha val="2745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19200000"/>
          </a:lightRig>
        </a:scene3d>
        <a:sp3d prstMaterial="matte">
          <a:bevelT h="88900"/>
          <a:contourClr>
            <a:schemeClr val="accent4">
              <a:tint val="100000"/>
              <a:shade val="100000"/>
              <a:hueMod val="100000"/>
              <a:satMod val="100000"/>
            </a:schemeClr>
          </a:contourClr>
        </a:sp3d>
      </c:spPr>
    </c:title>
    <c:plotArea>
      <c:layout/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cat>
            <c:strRef>
              <c:f>Sheet1!$A$2:$A$7</c:f>
              <c:strCache>
                <c:ptCount val="6"/>
                <c:pt idx="0">
                  <c:v>1000 이하</c:v>
                </c:pt>
                <c:pt idx="1">
                  <c:v>1000~1500</c:v>
                </c:pt>
                <c:pt idx="2">
                  <c:v>1500~2000</c:v>
                </c:pt>
                <c:pt idx="3">
                  <c:v>2000~3000</c:v>
                </c:pt>
                <c:pt idx="4">
                  <c:v>3000 이상</c:v>
                </c:pt>
                <c:pt idx="5">
                  <c:v>별도협의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0.72000000000000064</c:v>
                </c:pt>
                <c:pt idx="1">
                  <c:v>22.29</c:v>
                </c:pt>
                <c:pt idx="2">
                  <c:v>45.41</c:v>
                </c:pt>
                <c:pt idx="3">
                  <c:v>23.74</c:v>
                </c:pt>
                <c:pt idx="4">
                  <c:v>1.1399999999999972</c:v>
                </c:pt>
                <c:pt idx="5">
                  <c:v>6.71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열1</c:v>
                </c:pt>
              </c:strCache>
            </c:strRef>
          </c:tx>
          <c:cat>
            <c:strRef>
              <c:f>Sheet1!$A$2:$A$7</c:f>
              <c:strCache>
                <c:ptCount val="6"/>
                <c:pt idx="0">
                  <c:v>1000 이하</c:v>
                </c:pt>
                <c:pt idx="1">
                  <c:v>1000~1500</c:v>
                </c:pt>
                <c:pt idx="2">
                  <c:v>1500~2000</c:v>
                </c:pt>
                <c:pt idx="3">
                  <c:v>2000~3000</c:v>
                </c:pt>
                <c:pt idx="4">
                  <c:v>3000 이상</c:v>
                </c:pt>
                <c:pt idx="5">
                  <c:v>별도협의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열2</c:v>
                </c:pt>
              </c:strCache>
            </c:strRef>
          </c:tx>
          <c:cat>
            <c:strRef>
              <c:f>Sheet1!$A$2:$A$7</c:f>
              <c:strCache>
                <c:ptCount val="6"/>
                <c:pt idx="0">
                  <c:v>1000 이하</c:v>
                </c:pt>
                <c:pt idx="1">
                  <c:v>1000~1500</c:v>
                </c:pt>
                <c:pt idx="2">
                  <c:v>1500~2000</c:v>
                </c:pt>
                <c:pt idx="3">
                  <c:v>2000~3000</c:v>
                </c:pt>
                <c:pt idx="4">
                  <c:v>3000 이상</c:v>
                </c:pt>
                <c:pt idx="5">
                  <c:v>별도협의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</c:ser>
        <c:dLbls>
          <c:showVal val="1"/>
        </c:dLbls>
        <c:gapWidth val="95"/>
        <c:overlap val="100"/>
        <c:axId val="202453760"/>
        <c:axId val="202455296"/>
      </c:barChart>
      <c:catAx>
        <c:axId val="202453760"/>
        <c:scaling>
          <c:orientation val="minMax"/>
        </c:scaling>
        <c:axPos val="b"/>
        <c:majorTickMark val="none"/>
        <c:tickLblPos val="nextTo"/>
        <c:crossAx val="202455296"/>
        <c:crosses val="autoZero"/>
        <c:auto val="1"/>
        <c:lblAlgn val="ctr"/>
        <c:lblOffset val="100"/>
      </c:catAx>
      <c:valAx>
        <c:axId val="202455296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202453760"/>
        <c:crosses val="autoZero"/>
        <c:crossBetween val="between"/>
      </c:valAx>
    </c:plotArea>
    <c:plotVisOnly val="1"/>
  </c:chart>
  <c:txPr>
    <a:bodyPr/>
    <a:lstStyle/>
    <a:p>
      <a:pPr>
        <a:defRPr sz="1600"/>
      </a:pPr>
      <a:endParaRPr lang="ko-KR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D12120-EDD3-4FF9-A254-082CA38A7228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latinLnBrk="1"/>
          <a:endParaRPr lang="ko-KR" altLang="en-US"/>
        </a:p>
      </dgm:t>
    </dgm:pt>
    <dgm:pt modelId="{88311384-5CE2-406D-9B0E-A01756489773}">
      <dgm:prSet phldrT="[텍스트]"/>
      <dgm:spPr/>
      <dgm:t>
        <a:bodyPr/>
        <a:lstStyle/>
        <a:p>
          <a:pPr latinLnBrk="1"/>
          <a:r>
            <a:rPr lang="ko-KR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플랫폼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967C28A7-784B-4124-8EE2-C542C33B8E57}" type="parTrans" cxnId="{FDD8534B-F1A5-4703-990D-64929F98CB55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9C8CA794-FFCC-4D33-815A-51DFC2E10124}" type="sibTrans" cxnId="{FDD8534B-F1A5-4703-990D-64929F98CB55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B144810B-4C61-482F-861A-642B5A4C8DF4}">
      <dgm:prSet phldrT="[텍스트]"/>
      <dgm:spPr/>
      <dgm:t>
        <a:bodyPr/>
        <a:lstStyle/>
        <a:p>
          <a:pPr latinLnBrk="1"/>
          <a:r>
            <a:rPr lang="ko-KR" altLang="en-US" dirty="0" err="1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웹서비스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BDCBD7BB-D36B-491D-B43D-560E50965F1C}" type="parTrans" cxnId="{308EE33C-9523-4371-AF3C-407657F7CC17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C013F012-6925-4441-9E01-DA57EA61A221}" type="sibTrans" cxnId="{308EE33C-9523-4371-AF3C-407657F7CC17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C7DEA187-53A4-4879-A47D-536BCF9580E4}">
      <dgm:prSet phldrT="[텍스트]"/>
      <dgm:spPr/>
      <dgm:t>
        <a:bodyPr/>
        <a:lstStyle/>
        <a:p>
          <a:pPr latinLnBrk="1"/>
          <a:r>
            <a:rPr lang="en-US" altLang="ko-KR" dirty="0" err="1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GeoWeb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3E88EC42-F74E-492C-99E2-79D3A0D58B52}" type="parTrans" cxnId="{B16B200E-2C6E-40C0-8CCD-8BD58CDF33D8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AEC36963-1B6C-4D91-B88C-0559F7DA0533}" type="sibTrans" cxnId="{B16B200E-2C6E-40C0-8CCD-8BD58CDF33D8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CEE14A68-D589-4AFD-80BC-5F6559E5C776}">
      <dgm:prSet phldrT="[텍스트]"/>
      <dgm:spPr/>
      <dgm:t>
        <a:bodyPr/>
        <a:lstStyle/>
        <a:p>
          <a:pPr latinLnBrk="1"/>
          <a:r>
            <a:rPr lang="ko-KR" altLang="en-US" dirty="0" err="1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퍼플오션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81006B23-AF9F-4072-82B5-C0F8222A8F96}" type="parTrans" cxnId="{47432028-650D-4901-9952-1AE6BDAEF022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D6635D1E-B38E-4F59-9114-14E7A49F65CA}" type="sibTrans" cxnId="{47432028-650D-4901-9952-1AE6BDAEF022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D4A126D4-ECBE-4F7F-A634-77B31836A4DD}">
      <dgm:prSet phldrT="[텍스트]"/>
      <dgm:spPr/>
      <dgm:t>
        <a:bodyPr/>
        <a:lstStyle/>
        <a:p>
          <a:pPr latinLnBrk="1"/>
          <a:r>
            <a:rPr lang="ko-KR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기술의 </a:t>
          </a:r>
          <a:r>
            <a:rPr lang="ko-KR" altLang="en-US" dirty="0" err="1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융복합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369E97D8-2696-4F07-B82C-6F49566D208D}" type="parTrans" cxnId="{F12D063D-4A76-40B3-8D21-0F9CC555C9C5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3E9A50B9-161B-435E-A481-9A85EE8956FE}" type="sibTrans" cxnId="{F12D063D-4A76-40B3-8D21-0F9CC555C9C5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D33D336D-F41B-4696-B6A1-53493B25010B}">
      <dgm:prSet phldrT="[텍스트]"/>
      <dgm:spPr/>
      <dgm:t>
        <a:bodyPr/>
        <a:lstStyle/>
        <a:p>
          <a:pPr latinLnBrk="1"/>
          <a:r>
            <a:rPr lang="ko-KR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틈새시장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E5C29C16-9500-4400-A9B9-038FAFD7E4D1}" type="parTrans" cxnId="{FE65C9DD-0C21-4128-AA88-165BCB309C7F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24A3E97A-F2EE-4A9E-AD8B-23D9EF3FB0CE}" type="sibTrans" cxnId="{FE65C9DD-0C21-4128-AA88-165BCB309C7F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DD6CD9B1-DF38-4EF4-820A-AE297BF3F352}">
      <dgm:prSet phldrT="[텍스트]"/>
      <dgm:spPr/>
      <dgm:t>
        <a:bodyPr/>
        <a:lstStyle/>
        <a:p>
          <a:pPr latinLnBrk="1"/>
          <a:r>
            <a:rPr lang="ko-KR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개방화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A2985DC4-B73E-4879-935E-AFB6100C6829}" type="parTrans" cxnId="{A1C392E6-9A55-4DAD-95C2-4D246C5EF118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38F1294C-A391-490F-B187-81E43F8FC4CB}" type="sibTrans" cxnId="{A1C392E6-9A55-4DAD-95C2-4D246C5EF118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D9609CE4-B351-43D4-8C01-D34BD211F040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Open Source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A0CC4EBC-6A8E-460B-8E1B-95F6074F11C6}" type="parTrans" cxnId="{B6A3BB2E-E199-4CC5-B67D-0400000C4C86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74F094A8-4134-41D7-AC87-3F5E6CD73B19}" type="sibTrans" cxnId="{B6A3BB2E-E199-4CC5-B67D-0400000C4C86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08941F9E-C195-4B67-91D1-03CE98DBFCA0}">
      <dgm:prSet phldrT="[텍스트]"/>
      <dgm:spPr/>
      <dgm:t>
        <a:bodyPr/>
        <a:lstStyle/>
        <a:p>
          <a:pPr latinLnBrk="1"/>
          <a:r>
            <a:rPr lang="ko-KR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국제표준</a:t>
          </a:r>
          <a:r>
            <a:rPr lang="en-US" altLang="ko-KR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(OGC)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8DC990AD-EAB6-4A04-902A-5C70A810F244}" type="parTrans" cxnId="{6EC95484-3D68-45FD-B186-C149D5F2EAB6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4132C433-1287-437C-9133-5BB5B0C430BF}" type="sibTrans" cxnId="{6EC95484-3D68-45FD-B186-C149D5F2EAB6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C8B17AF3-562D-4C6B-99BD-F1E9F06237EC}">
      <dgm:prSet phldrT="[텍스트]"/>
      <dgm:spPr/>
      <dgm:t>
        <a:bodyPr/>
        <a:lstStyle/>
        <a:p>
          <a:pPr latinLnBrk="1"/>
          <a:r>
            <a:rPr lang="ko-KR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공유와 활용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9B712433-5F5C-4A79-957F-4FEE8C5B03EC}" type="parTrans" cxnId="{3E43780F-E526-460F-B3B1-E08F48AF7511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120BA895-C9B1-4693-B524-082571ECD600}" type="sibTrans" cxnId="{3E43780F-E526-460F-B3B1-E08F48AF7511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58E85C7A-2092-40CA-B6F2-59D3510B578B}">
      <dgm:prSet phldrT="[텍스트]"/>
      <dgm:spPr/>
      <dgm:t>
        <a:bodyPr/>
        <a:lstStyle/>
        <a:p>
          <a:pPr latinLnBrk="1"/>
          <a:r>
            <a:rPr lang="ko-KR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쌍방향소통과 참여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61D76A1C-315D-4FE4-8D23-65972F57CA20}" type="parTrans" cxnId="{2A2F01DF-082A-40D9-9B26-6760B0A5D88D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8DF76FA9-7C26-4C5E-9556-07155337E987}" type="sibTrans" cxnId="{2A2F01DF-082A-40D9-9B26-6760B0A5D88D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F4343574-A4C4-4408-8138-C8EF42A48F4F}">
      <dgm:prSet phldrT="[텍스트]"/>
      <dgm:spPr/>
      <dgm:t>
        <a:bodyPr/>
        <a:lstStyle/>
        <a:p>
          <a:pPr latinLnBrk="1"/>
          <a:r>
            <a:rPr lang="ko-KR" altLang="en-US" dirty="0" err="1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모바일</a:t>
          </a:r>
          <a:r>
            <a:rPr lang="en-US" altLang="ko-KR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, </a:t>
          </a:r>
          <a:r>
            <a:rPr lang="ko-KR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스마트기기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E436CEE6-DA31-4DC6-9699-32B96C1089D5}" type="parTrans" cxnId="{6F28653E-D7D7-4795-B4E0-EB03E0798F0B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96B82FB0-40BD-4B5D-A8A2-04291AED97DE}" type="sibTrans" cxnId="{6F28653E-D7D7-4795-B4E0-EB03E0798F0B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541C7BBD-1402-41AE-868E-8623617354AF}">
      <dgm:prSet phldrT="[텍스트]" custT="1"/>
      <dgm:spPr/>
      <dgm:t>
        <a:bodyPr/>
        <a:lstStyle/>
        <a:p>
          <a:pPr latinLnBrk="1"/>
          <a:r>
            <a:rPr lang="ko-KR" altLang="en-US" sz="21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인문 </a:t>
          </a:r>
          <a:r>
            <a:rPr lang="en-US" altLang="ko-KR" sz="2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+</a:t>
          </a:r>
          <a:r>
            <a:rPr lang="ko-KR" altLang="en-US" sz="21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기술</a:t>
          </a:r>
          <a:endParaRPr lang="ko-KR" altLang="en-US" sz="21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BC32FA7B-F308-4F97-9288-D70C2B9A40A9}" type="parTrans" cxnId="{B9D3C8CF-74D2-4A63-8A19-4FEFD5314FE3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ED22F8AD-43C8-4989-ACB8-7ADBF8582742}" type="sibTrans" cxnId="{B9D3C8CF-74D2-4A63-8A19-4FEFD5314FE3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13AD7E40-B158-4070-815E-94C971A406B5}">
      <dgm:prSet phldrT="[텍스트]" custT="1"/>
      <dgm:spPr/>
      <dgm:t>
        <a:bodyPr/>
        <a:lstStyle/>
        <a:p>
          <a:pPr latinLnBrk="1"/>
          <a:r>
            <a:rPr lang="en-US" altLang="ko-K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UX (</a:t>
          </a:r>
          <a:r>
            <a:rPr lang="ko-KR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사용자 경험</a:t>
          </a:r>
          <a:r>
            <a:rPr lang="en-US" altLang="ko-K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)</a:t>
          </a:r>
          <a:endParaRPr lang="ko-KR" altLang="en-US" sz="16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4CBF19D5-1BE1-451E-90D4-1A665B8CF7B9}" type="parTrans" cxnId="{1B3DEABF-2A65-43AD-AE2C-1E4979CBD6A3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BB31CB0B-D387-43E8-B7B8-D1D74AE6F14E}" type="sibTrans" cxnId="{1B3DEABF-2A65-43AD-AE2C-1E4979CBD6A3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617DE615-E10F-4CF7-B6A3-D604E3211C00}">
      <dgm:prSet phldrT="[텍스트]" custT="1"/>
      <dgm:spPr/>
      <dgm:t>
        <a:bodyPr/>
        <a:lstStyle/>
        <a:p>
          <a:pPr latinLnBrk="1"/>
          <a:r>
            <a:rPr lang="ko-KR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감성</a:t>
          </a:r>
          <a:endParaRPr lang="ko-KR" altLang="en-US" sz="16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79DFFE80-9EE9-4048-BDDB-A6FA49F44BC9}" type="parTrans" cxnId="{740FB629-DFBC-415B-BFD3-BD2B5EB543BD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312CC8ED-4CE1-4370-B3C4-6F35F5D7148E}" type="sibTrans" cxnId="{740FB629-DFBC-415B-BFD3-BD2B5EB543BD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1EBB1B50-4F88-4FE8-95DA-62AA772F933B}">
      <dgm:prSet phldrT="[텍스트]"/>
      <dgm:spPr/>
      <dgm:t>
        <a:bodyPr/>
        <a:lstStyle/>
        <a:p>
          <a:pPr latinLnBrk="1"/>
          <a:r>
            <a:rPr lang="ko-KR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민첩성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ACF64A50-C151-424C-910D-8A6B64862120}" type="parTrans" cxnId="{6A3BEFF3-8295-4973-AB9B-9355505EF1AC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DF636EDB-FAA4-4BBB-B096-949C6F5AB951}" type="sibTrans" cxnId="{6A3BEFF3-8295-4973-AB9B-9355505EF1AC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100F3794-333A-4E81-BD5E-A655666CB1E6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Data</a:t>
          </a:r>
          <a:r>
            <a:rPr lang="ko-KR" alt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의 인프라化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38E4C072-52AB-4938-8881-12D01728285C}" type="parTrans" cxnId="{1389B870-4138-4D5A-861A-F9E420FF10D3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06F1F8F0-7972-49CA-946C-3930DFC252BE}" type="sibTrans" cxnId="{1389B870-4138-4D5A-861A-F9E420FF10D3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12357C80-E877-41D1-9F6C-3485F822B2C3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Open API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5A311131-B4C3-419D-A9D5-D28237B2479D}" type="parTrans" cxnId="{6CA4D65E-06D6-48D6-8435-2F7BBC05B888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15ED1F72-F687-4CB5-8529-5D30E0176818}" type="sibTrans" cxnId="{6CA4D65E-06D6-48D6-8435-2F7BBC05B888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FD1D5291-6278-45FD-89D0-55C087D62C2C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Human GPS Sensor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04749F60-167C-402D-90F1-B7892E3E1FCC}" type="parTrans" cxnId="{89DDAAFA-47AE-4232-96ED-E3C9E0C9B9C2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B6E96A90-7ECD-4C5C-B551-099139CC66E9}" type="sibTrans" cxnId="{89DDAAFA-47AE-4232-96ED-E3C9E0C9B9C2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7FE11FF0-C238-4E9B-9E8D-D55A8E20DE42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WMS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887401AD-F6DB-4B02-B849-2AF19F6E01F5}" type="parTrans" cxnId="{2DF5619F-DE2C-4E51-AB8D-8F571C7FB3E5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EF9EA9C7-05AB-466A-96F3-67F9E6A20DF0}" type="sibTrans" cxnId="{2DF5619F-DE2C-4E51-AB8D-8F571C7FB3E5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7A2F1ED4-DE23-4D79-85D8-7ED420C62719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WFS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B13B547F-874B-4D74-9485-21F75E22F975}" type="parTrans" cxnId="{8749A13D-BE7E-426E-BA46-B39CB974C0F6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5D1ACDC4-FC64-4CB4-B0C0-A3B41D80BC7A}" type="sibTrans" cxnId="{8749A13D-BE7E-426E-BA46-B39CB974C0F6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D0315DAC-83E0-4DD6-870D-9276258A11C3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WPS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A35F9C90-50EB-4BFD-B814-AEE31654413D}" type="parTrans" cxnId="{FF9D4D33-CCFF-4E72-B366-C23305171ADB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F9146859-7149-401B-8EE9-AFC390FF9371}" type="sibTrans" cxnId="{FF9D4D33-CCFF-4E72-B366-C23305171ADB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27952C9B-C4FD-4644-B7A3-5DA3E360A794}">
      <dgm:prSet phldrT="[텍스트]" custT="1"/>
      <dgm:spPr/>
      <dgm:t>
        <a:bodyPr/>
        <a:lstStyle/>
        <a:p>
          <a:pPr latinLnBrk="1"/>
          <a:r>
            <a:rPr lang="en-US" altLang="ko-K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HCI (</a:t>
          </a:r>
          <a:r>
            <a:rPr lang="ko-KR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인간과 컴퓨터 상호작용</a:t>
          </a:r>
          <a:r>
            <a:rPr lang="en-US" altLang="ko-K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)</a:t>
          </a:r>
          <a:endParaRPr lang="ko-KR" altLang="en-US" sz="16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3A195BCA-5477-4870-998E-AF38CABD4589}" type="parTrans" cxnId="{5FCB691F-566C-49E3-A149-75A90DDD6EC8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AFB8F21F-D10B-4DEF-ADFD-7778730EFD9D}" type="sibTrans" cxnId="{5FCB691F-566C-49E3-A149-75A90DDD6EC8}">
      <dgm:prSet/>
      <dgm:spPr/>
      <dgm:t>
        <a:bodyPr/>
        <a:lstStyle/>
        <a:p>
          <a:pPr latinLnBrk="1"/>
          <a:endParaRPr lang="ko-KR" altLang="en-US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F4D46464-3211-4725-8CB2-170D9EDADF7D}">
      <dgm:prSet phldrT="[텍스트]"/>
      <dgm:spPr/>
      <dgm:t>
        <a:bodyPr/>
        <a:lstStyle/>
        <a:p>
          <a:pPr latinLnBrk="1"/>
          <a:r>
            <a:rPr lang="en-US" altLang="ko-KR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Mash-up</a:t>
          </a:r>
          <a:endParaRPr lang="ko-KR" altLang="en-US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2B26565F-CB20-4F4B-801A-6ADB331C4D54}" type="parTrans" cxnId="{374D8389-AC73-4F18-AD03-9161359FBBB6}">
      <dgm:prSet/>
      <dgm:spPr/>
      <dgm:t>
        <a:bodyPr/>
        <a:lstStyle/>
        <a:p>
          <a:pPr latinLnBrk="1"/>
          <a:endParaRPr lang="ko-KR" altLang="en-US">
            <a:latin typeface="휴먼모음T" pitchFamily="18" charset="-127"/>
            <a:ea typeface="휴먼모음T" pitchFamily="18" charset="-127"/>
          </a:endParaRPr>
        </a:p>
      </dgm:t>
    </dgm:pt>
    <dgm:pt modelId="{A4398E0F-8E00-4B7C-9678-5F41FC3D29DE}" type="sibTrans" cxnId="{374D8389-AC73-4F18-AD03-9161359FBBB6}">
      <dgm:prSet/>
      <dgm:spPr/>
      <dgm:t>
        <a:bodyPr/>
        <a:lstStyle/>
        <a:p>
          <a:pPr latinLnBrk="1"/>
          <a:endParaRPr lang="ko-KR" altLang="en-US">
            <a:latin typeface="휴먼모음T" pitchFamily="18" charset="-127"/>
            <a:ea typeface="휴먼모음T" pitchFamily="18" charset="-127"/>
          </a:endParaRPr>
        </a:p>
      </dgm:t>
    </dgm:pt>
    <dgm:pt modelId="{96B51161-259A-422E-AA15-3060994D0471}">
      <dgm:prSet phldrT="[텍스트]" custT="1"/>
      <dgm:spPr/>
      <dgm:t>
        <a:bodyPr/>
        <a:lstStyle/>
        <a:p>
          <a:pPr latinLnBrk="1"/>
          <a:r>
            <a:rPr lang="en-US" altLang="ko-K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UCD (</a:t>
          </a:r>
          <a:r>
            <a:rPr lang="ko-KR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사용자 </a:t>
          </a:r>
          <a:r>
            <a:rPr lang="ko-KR" altLang="en-US" sz="16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창발</a:t>
          </a:r>
          <a:r>
            <a:rPr lang="ko-KR" alt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 디자인</a:t>
          </a:r>
          <a:r>
            <a:rPr lang="en-US" altLang="ko-K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)</a:t>
          </a:r>
          <a:endParaRPr lang="ko-KR" altLang="en-US" sz="16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gm:t>
    </dgm:pt>
    <dgm:pt modelId="{1CC2636E-A210-48BD-A28B-39D03B5606C6}" type="parTrans" cxnId="{9D8CDE37-B73F-426D-8662-B3EDC352158A}">
      <dgm:prSet/>
      <dgm:spPr/>
      <dgm:t>
        <a:bodyPr/>
        <a:lstStyle/>
        <a:p>
          <a:pPr latinLnBrk="1"/>
          <a:endParaRPr lang="ko-KR" altLang="en-US"/>
        </a:p>
      </dgm:t>
    </dgm:pt>
    <dgm:pt modelId="{291B90A0-2C31-4CBD-8478-AC4DF51239ED}" type="sibTrans" cxnId="{9D8CDE37-B73F-426D-8662-B3EDC352158A}">
      <dgm:prSet/>
      <dgm:spPr/>
      <dgm:t>
        <a:bodyPr/>
        <a:lstStyle/>
        <a:p>
          <a:pPr latinLnBrk="1"/>
          <a:endParaRPr lang="ko-KR" altLang="en-US"/>
        </a:p>
      </dgm:t>
    </dgm:pt>
    <dgm:pt modelId="{7B16576A-331B-4998-998B-DF1564862E65}" type="pres">
      <dgm:prSet presAssocID="{A5D12120-EDD3-4FF9-A254-082CA38A72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EE39758-14B5-4FF1-8453-AD2470AEA93B}" type="pres">
      <dgm:prSet presAssocID="{88311384-5CE2-406D-9B0E-A0175648977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7C1B09B-1B82-454E-8F28-B3E3C22AD5A8}" type="pres">
      <dgm:prSet presAssocID="{9C8CA794-FFCC-4D33-815A-51DFC2E10124}" presName="sibTrans" presStyleCnt="0"/>
      <dgm:spPr/>
    </dgm:pt>
    <dgm:pt modelId="{0026D975-A9CF-4614-9F29-C6BB866A6798}" type="pres">
      <dgm:prSet presAssocID="{CEE14A68-D589-4AFD-80BC-5F6559E5C77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B43DA26-B111-410A-A818-BD67BB2BDC57}" type="pres">
      <dgm:prSet presAssocID="{D6635D1E-B38E-4F59-9114-14E7A49F65CA}" presName="sibTrans" presStyleCnt="0"/>
      <dgm:spPr/>
    </dgm:pt>
    <dgm:pt modelId="{1E1FCB8C-E49B-4F26-860D-612FA6239409}" type="pres">
      <dgm:prSet presAssocID="{DD6CD9B1-DF38-4EF4-820A-AE297BF3F35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657E92A-3A91-4E55-82F7-F078A8F0707E}" type="pres">
      <dgm:prSet presAssocID="{38F1294C-A391-490F-B187-81E43F8FC4CB}" presName="sibTrans" presStyleCnt="0"/>
      <dgm:spPr/>
    </dgm:pt>
    <dgm:pt modelId="{326F3E11-6B08-4834-99A2-E60934335486}" type="pres">
      <dgm:prSet presAssocID="{C8B17AF3-562D-4C6B-99BD-F1E9F06237E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F51747E-1ED8-45BE-80AB-BE19D1C47CCD}" type="pres">
      <dgm:prSet presAssocID="{120BA895-C9B1-4693-B524-082571ECD600}" presName="sibTrans" presStyleCnt="0"/>
      <dgm:spPr/>
    </dgm:pt>
    <dgm:pt modelId="{5B822F9A-9281-4FE2-901D-2B6D6DFB55A4}" type="pres">
      <dgm:prSet presAssocID="{541C7BBD-1402-41AE-868E-8623617354A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A3BEFF3-8295-4973-AB9B-9355505EF1AC}" srcId="{CEE14A68-D589-4AFD-80BC-5F6559E5C776}" destId="{1EBB1B50-4F88-4FE8-95DA-62AA772F933B}" srcOrd="2" destOrd="0" parTransId="{ACF64A50-C151-424C-910D-8A6B64862120}" sibTransId="{DF636EDB-FAA4-4BBB-B096-949C6F5AB951}"/>
    <dgm:cxn modelId="{C0171B3E-1AD7-4842-9A3C-53B65151E709}" type="presOf" srcId="{F4D46464-3211-4725-8CB2-170D9EDADF7D}" destId="{9EE39758-14B5-4FF1-8453-AD2470AEA93B}" srcOrd="0" destOrd="3" presId="urn:microsoft.com/office/officeart/2005/8/layout/hList6"/>
    <dgm:cxn modelId="{6CA4D65E-06D6-48D6-8435-2F7BBC05B888}" srcId="{88311384-5CE2-406D-9B0E-A01756489773}" destId="{12357C80-E877-41D1-9F6C-3485F822B2C3}" srcOrd="1" destOrd="0" parTransId="{5A311131-B4C3-419D-A9D5-D28237B2479D}" sibTransId="{15ED1F72-F687-4CB5-8529-5D30E0176818}"/>
    <dgm:cxn modelId="{1EF4869B-C404-4F28-8CEA-1FC9DE4FA4EA}" type="presOf" srcId="{96B51161-259A-422E-AA15-3060994D0471}" destId="{5B822F9A-9281-4FE2-901D-2B6D6DFB55A4}" srcOrd="0" destOrd="2" presId="urn:microsoft.com/office/officeart/2005/8/layout/hList6"/>
    <dgm:cxn modelId="{3485EABE-6188-4776-A0C4-8E24E11D71C6}" type="presOf" srcId="{B144810B-4C61-482F-861A-642B5A4C8DF4}" destId="{9EE39758-14B5-4FF1-8453-AD2470AEA93B}" srcOrd="0" destOrd="1" presId="urn:microsoft.com/office/officeart/2005/8/layout/hList6"/>
    <dgm:cxn modelId="{E1B0BDFF-8007-438C-A322-7A564F7BFB24}" type="presOf" srcId="{100F3794-333A-4E81-BD5E-A655666CB1E6}" destId="{9EE39758-14B5-4FF1-8453-AD2470AEA93B}" srcOrd="0" destOrd="5" presId="urn:microsoft.com/office/officeart/2005/8/layout/hList6"/>
    <dgm:cxn modelId="{F12D063D-4A76-40B3-8D21-0F9CC555C9C5}" srcId="{CEE14A68-D589-4AFD-80BC-5F6559E5C776}" destId="{D4A126D4-ECBE-4F7F-A634-77B31836A4DD}" srcOrd="0" destOrd="0" parTransId="{369E97D8-2696-4F07-B82C-6F49566D208D}" sibTransId="{3E9A50B9-161B-435E-A481-9A85EE8956FE}"/>
    <dgm:cxn modelId="{1B3DEABF-2A65-43AD-AE2C-1E4979CBD6A3}" srcId="{541C7BBD-1402-41AE-868E-8623617354AF}" destId="{13AD7E40-B158-4070-815E-94C971A406B5}" srcOrd="0" destOrd="0" parTransId="{4CBF19D5-1BE1-451E-90D4-1A665B8CF7B9}" sibTransId="{BB31CB0B-D387-43E8-B7B8-D1D74AE6F14E}"/>
    <dgm:cxn modelId="{5636110F-055D-44CA-A6F8-3BF1A30D9B92}" type="presOf" srcId="{DD6CD9B1-DF38-4EF4-820A-AE297BF3F352}" destId="{1E1FCB8C-E49B-4F26-860D-612FA6239409}" srcOrd="0" destOrd="0" presId="urn:microsoft.com/office/officeart/2005/8/layout/hList6"/>
    <dgm:cxn modelId="{308EE33C-9523-4371-AF3C-407657F7CC17}" srcId="{88311384-5CE2-406D-9B0E-A01756489773}" destId="{B144810B-4C61-482F-861A-642B5A4C8DF4}" srcOrd="0" destOrd="0" parTransId="{BDCBD7BB-D36B-491D-B43D-560E50965F1C}" sibTransId="{C013F012-6925-4441-9E01-DA57EA61A221}"/>
    <dgm:cxn modelId="{B6A3BB2E-E199-4CC5-B67D-0400000C4C86}" srcId="{DD6CD9B1-DF38-4EF4-820A-AE297BF3F352}" destId="{D9609CE4-B351-43D4-8C01-D34BD211F040}" srcOrd="0" destOrd="0" parTransId="{A0CC4EBC-6A8E-460B-8E1B-95F6074F11C6}" sibTransId="{74F094A8-4134-41D7-AC87-3F5E6CD73B19}"/>
    <dgm:cxn modelId="{78199750-CCA3-488A-A80D-93F832D3B795}" type="presOf" srcId="{CEE14A68-D589-4AFD-80BC-5F6559E5C776}" destId="{0026D975-A9CF-4614-9F29-C6BB866A6798}" srcOrd="0" destOrd="0" presId="urn:microsoft.com/office/officeart/2005/8/layout/hList6"/>
    <dgm:cxn modelId="{BBC33D9B-EFA8-499F-ADC5-FC50E9186AA9}" type="presOf" srcId="{88311384-5CE2-406D-9B0E-A01756489773}" destId="{9EE39758-14B5-4FF1-8453-AD2470AEA93B}" srcOrd="0" destOrd="0" presId="urn:microsoft.com/office/officeart/2005/8/layout/hList6"/>
    <dgm:cxn modelId="{2DF5619F-DE2C-4E51-AB8D-8F571C7FB3E5}" srcId="{DD6CD9B1-DF38-4EF4-820A-AE297BF3F352}" destId="{7FE11FF0-C238-4E9B-9E8D-D55A8E20DE42}" srcOrd="2" destOrd="0" parTransId="{887401AD-F6DB-4B02-B849-2AF19F6E01F5}" sibTransId="{EF9EA9C7-05AB-466A-96F3-67F9E6A20DF0}"/>
    <dgm:cxn modelId="{FE65C9DD-0C21-4128-AA88-165BCB309C7F}" srcId="{CEE14A68-D589-4AFD-80BC-5F6559E5C776}" destId="{D33D336D-F41B-4696-B6A1-53493B25010B}" srcOrd="1" destOrd="0" parTransId="{E5C29C16-9500-4400-A9B9-038FAFD7E4D1}" sibTransId="{24A3E97A-F2EE-4A9E-AD8B-23D9EF3FB0CE}"/>
    <dgm:cxn modelId="{6F28653E-D7D7-4795-B4E0-EB03E0798F0B}" srcId="{C8B17AF3-562D-4C6B-99BD-F1E9F06237EC}" destId="{F4343574-A4C4-4408-8138-C8EF42A48F4F}" srcOrd="1" destOrd="0" parTransId="{E436CEE6-DA31-4DC6-9699-32B96C1089D5}" sibTransId="{96B82FB0-40BD-4B5D-A8A2-04291AED97DE}"/>
    <dgm:cxn modelId="{1389B870-4138-4D5A-861A-F9E420FF10D3}" srcId="{88311384-5CE2-406D-9B0E-A01756489773}" destId="{100F3794-333A-4E81-BD5E-A655666CB1E6}" srcOrd="4" destOrd="0" parTransId="{38E4C072-52AB-4938-8881-12D01728285C}" sibTransId="{06F1F8F0-7972-49CA-946C-3930DFC252BE}"/>
    <dgm:cxn modelId="{B9BF04C5-97C1-42B9-8995-F4B31C6550E2}" type="presOf" srcId="{F4343574-A4C4-4408-8138-C8EF42A48F4F}" destId="{326F3E11-6B08-4834-99A2-E60934335486}" srcOrd="0" destOrd="2" presId="urn:microsoft.com/office/officeart/2005/8/layout/hList6"/>
    <dgm:cxn modelId="{F67227FF-F83B-4C65-BB53-E4908CF7A2FD}" type="presOf" srcId="{541C7BBD-1402-41AE-868E-8623617354AF}" destId="{5B822F9A-9281-4FE2-901D-2B6D6DFB55A4}" srcOrd="0" destOrd="0" presId="urn:microsoft.com/office/officeart/2005/8/layout/hList6"/>
    <dgm:cxn modelId="{374D8389-AC73-4F18-AD03-9161359FBBB6}" srcId="{88311384-5CE2-406D-9B0E-A01756489773}" destId="{F4D46464-3211-4725-8CB2-170D9EDADF7D}" srcOrd="2" destOrd="0" parTransId="{2B26565F-CB20-4F4B-801A-6ADB331C4D54}" sibTransId="{A4398E0F-8E00-4B7C-9678-5F41FC3D29DE}"/>
    <dgm:cxn modelId="{66EEBD4B-6AEE-46A3-BB33-883152F56039}" type="presOf" srcId="{12357C80-E877-41D1-9F6C-3485F822B2C3}" destId="{9EE39758-14B5-4FF1-8453-AD2470AEA93B}" srcOrd="0" destOrd="2" presId="urn:microsoft.com/office/officeart/2005/8/layout/hList6"/>
    <dgm:cxn modelId="{408EA47F-316C-49C0-BC0C-590626E2FE49}" type="presOf" srcId="{D33D336D-F41B-4696-B6A1-53493B25010B}" destId="{0026D975-A9CF-4614-9F29-C6BB866A6798}" srcOrd="0" destOrd="2" presId="urn:microsoft.com/office/officeart/2005/8/layout/hList6"/>
    <dgm:cxn modelId="{89DDAAFA-47AE-4232-96ED-E3C9E0C9B9C2}" srcId="{C8B17AF3-562D-4C6B-99BD-F1E9F06237EC}" destId="{FD1D5291-6278-45FD-89D0-55C087D62C2C}" srcOrd="2" destOrd="0" parTransId="{04749F60-167C-402D-90F1-B7892E3E1FCC}" sibTransId="{B6E96A90-7ECD-4C5C-B551-099139CC66E9}"/>
    <dgm:cxn modelId="{9D8CDE37-B73F-426D-8662-B3EDC352158A}" srcId="{541C7BBD-1402-41AE-868E-8623617354AF}" destId="{96B51161-259A-422E-AA15-3060994D0471}" srcOrd="1" destOrd="0" parTransId="{1CC2636E-A210-48BD-A28B-39D03B5606C6}" sibTransId="{291B90A0-2C31-4CBD-8478-AC4DF51239ED}"/>
    <dgm:cxn modelId="{F420E0AA-BDBB-4E3D-831B-DE63EC212A69}" type="presOf" srcId="{13AD7E40-B158-4070-815E-94C971A406B5}" destId="{5B822F9A-9281-4FE2-901D-2B6D6DFB55A4}" srcOrd="0" destOrd="1" presId="urn:microsoft.com/office/officeart/2005/8/layout/hList6"/>
    <dgm:cxn modelId="{091DD8C5-2FA7-47F0-A533-DDCD513554B1}" type="presOf" srcId="{7FE11FF0-C238-4E9B-9E8D-D55A8E20DE42}" destId="{1E1FCB8C-E49B-4F26-860D-612FA6239409}" srcOrd="0" destOrd="3" presId="urn:microsoft.com/office/officeart/2005/8/layout/hList6"/>
    <dgm:cxn modelId="{B16B200E-2C6E-40C0-8CCD-8BD58CDF33D8}" srcId="{88311384-5CE2-406D-9B0E-A01756489773}" destId="{C7DEA187-53A4-4879-A47D-536BCF9580E4}" srcOrd="3" destOrd="0" parTransId="{3E88EC42-F74E-492C-99E2-79D3A0D58B52}" sibTransId="{AEC36963-1B6C-4D91-B88C-0559F7DA0533}"/>
    <dgm:cxn modelId="{E7231F2A-91CD-4AA2-92C6-47853C7FBD69}" type="presOf" srcId="{58E85C7A-2092-40CA-B6F2-59D3510B578B}" destId="{326F3E11-6B08-4834-99A2-E60934335486}" srcOrd="0" destOrd="1" presId="urn:microsoft.com/office/officeart/2005/8/layout/hList6"/>
    <dgm:cxn modelId="{A642304F-F08A-4BF5-A78F-95A6320F118C}" type="presOf" srcId="{7A2F1ED4-DE23-4D79-85D8-7ED420C62719}" destId="{1E1FCB8C-E49B-4F26-860D-612FA6239409}" srcOrd="0" destOrd="4" presId="urn:microsoft.com/office/officeart/2005/8/layout/hList6"/>
    <dgm:cxn modelId="{B9D3C8CF-74D2-4A63-8A19-4FEFD5314FE3}" srcId="{A5D12120-EDD3-4FF9-A254-082CA38A7228}" destId="{541C7BBD-1402-41AE-868E-8623617354AF}" srcOrd="4" destOrd="0" parTransId="{BC32FA7B-F308-4F97-9288-D70C2B9A40A9}" sibTransId="{ED22F8AD-43C8-4989-ACB8-7ADBF8582742}"/>
    <dgm:cxn modelId="{8749A13D-BE7E-426E-BA46-B39CB974C0F6}" srcId="{DD6CD9B1-DF38-4EF4-820A-AE297BF3F352}" destId="{7A2F1ED4-DE23-4D79-85D8-7ED420C62719}" srcOrd="3" destOrd="0" parTransId="{B13B547F-874B-4D74-9485-21F75E22F975}" sibTransId="{5D1ACDC4-FC64-4CB4-B0C0-A3B41D80BC7A}"/>
    <dgm:cxn modelId="{E310B757-0B1D-47DB-8152-44FFD8AC1B08}" type="presOf" srcId="{08941F9E-C195-4B67-91D1-03CE98DBFCA0}" destId="{1E1FCB8C-E49B-4F26-860D-612FA6239409}" srcOrd="0" destOrd="2" presId="urn:microsoft.com/office/officeart/2005/8/layout/hList6"/>
    <dgm:cxn modelId="{FF9D4D33-CCFF-4E72-B366-C23305171ADB}" srcId="{DD6CD9B1-DF38-4EF4-820A-AE297BF3F352}" destId="{D0315DAC-83E0-4DD6-870D-9276258A11C3}" srcOrd="4" destOrd="0" parTransId="{A35F9C90-50EB-4BFD-B814-AEE31654413D}" sibTransId="{F9146859-7149-401B-8EE9-AFC390FF9371}"/>
    <dgm:cxn modelId="{7979D676-4705-4CF2-8BF3-3A71871EEEB9}" type="presOf" srcId="{FD1D5291-6278-45FD-89D0-55C087D62C2C}" destId="{326F3E11-6B08-4834-99A2-E60934335486}" srcOrd="0" destOrd="3" presId="urn:microsoft.com/office/officeart/2005/8/layout/hList6"/>
    <dgm:cxn modelId="{2A2F01DF-082A-40D9-9B26-6760B0A5D88D}" srcId="{C8B17AF3-562D-4C6B-99BD-F1E9F06237EC}" destId="{58E85C7A-2092-40CA-B6F2-59D3510B578B}" srcOrd="0" destOrd="0" parTransId="{61D76A1C-315D-4FE4-8D23-65972F57CA20}" sibTransId="{8DF76FA9-7C26-4C5E-9556-07155337E987}"/>
    <dgm:cxn modelId="{6EC95484-3D68-45FD-B186-C149D5F2EAB6}" srcId="{DD6CD9B1-DF38-4EF4-820A-AE297BF3F352}" destId="{08941F9E-C195-4B67-91D1-03CE98DBFCA0}" srcOrd="1" destOrd="0" parTransId="{8DC990AD-EAB6-4A04-902A-5C70A810F244}" sibTransId="{4132C433-1287-437C-9133-5BB5B0C430BF}"/>
    <dgm:cxn modelId="{E1FB6EFD-216D-421D-BC44-24067AF1BB4F}" type="presOf" srcId="{C7DEA187-53A4-4879-A47D-536BCF9580E4}" destId="{9EE39758-14B5-4FF1-8453-AD2470AEA93B}" srcOrd="0" destOrd="4" presId="urn:microsoft.com/office/officeart/2005/8/layout/hList6"/>
    <dgm:cxn modelId="{5FCB691F-566C-49E3-A149-75A90DDD6EC8}" srcId="{541C7BBD-1402-41AE-868E-8623617354AF}" destId="{27952C9B-C4FD-4644-B7A3-5DA3E360A794}" srcOrd="3" destOrd="0" parTransId="{3A195BCA-5477-4870-998E-AF38CABD4589}" sibTransId="{AFB8F21F-D10B-4DEF-ADFD-7778730EFD9D}"/>
    <dgm:cxn modelId="{B2F125DC-652B-4A41-BFB3-BA435229EDAF}" type="presOf" srcId="{1EBB1B50-4F88-4FE8-95DA-62AA772F933B}" destId="{0026D975-A9CF-4614-9F29-C6BB866A6798}" srcOrd="0" destOrd="3" presId="urn:microsoft.com/office/officeart/2005/8/layout/hList6"/>
    <dgm:cxn modelId="{9BF36A90-5BFD-47B9-9D40-B344EFCDE209}" type="presOf" srcId="{D4A126D4-ECBE-4F7F-A634-77B31836A4DD}" destId="{0026D975-A9CF-4614-9F29-C6BB866A6798}" srcOrd="0" destOrd="1" presId="urn:microsoft.com/office/officeart/2005/8/layout/hList6"/>
    <dgm:cxn modelId="{A4AB26C8-4A72-4325-80DA-5815CBAC4C79}" type="presOf" srcId="{27952C9B-C4FD-4644-B7A3-5DA3E360A794}" destId="{5B822F9A-9281-4FE2-901D-2B6D6DFB55A4}" srcOrd="0" destOrd="4" presId="urn:microsoft.com/office/officeart/2005/8/layout/hList6"/>
    <dgm:cxn modelId="{47432028-650D-4901-9952-1AE6BDAEF022}" srcId="{A5D12120-EDD3-4FF9-A254-082CA38A7228}" destId="{CEE14A68-D589-4AFD-80BC-5F6559E5C776}" srcOrd="1" destOrd="0" parTransId="{81006B23-AF9F-4072-82B5-C0F8222A8F96}" sibTransId="{D6635D1E-B38E-4F59-9114-14E7A49F65CA}"/>
    <dgm:cxn modelId="{F46F52E0-8A66-41C2-8FD3-666DFC43929D}" type="presOf" srcId="{D0315DAC-83E0-4DD6-870D-9276258A11C3}" destId="{1E1FCB8C-E49B-4F26-860D-612FA6239409}" srcOrd="0" destOrd="5" presId="urn:microsoft.com/office/officeart/2005/8/layout/hList6"/>
    <dgm:cxn modelId="{CC62351D-7AA9-49E0-9DBC-DB4468FDC01E}" type="presOf" srcId="{A5D12120-EDD3-4FF9-A254-082CA38A7228}" destId="{7B16576A-331B-4998-998B-DF1564862E65}" srcOrd="0" destOrd="0" presId="urn:microsoft.com/office/officeart/2005/8/layout/hList6"/>
    <dgm:cxn modelId="{A5FDD171-D395-45DE-9C35-5247FDF50949}" type="presOf" srcId="{617DE615-E10F-4CF7-B6A3-D604E3211C00}" destId="{5B822F9A-9281-4FE2-901D-2B6D6DFB55A4}" srcOrd="0" destOrd="3" presId="urn:microsoft.com/office/officeart/2005/8/layout/hList6"/>
    <dgm:cxn modelId="{740FB629-DFBC-415B-BFD3-BD2B5EB543BD}" srcId="{541C7BBD-1402-41AE-868E-8623617354AF}" destId="{617DE615-E10F-4CF7-B6A3-D604E3211C00}" srcOrd="2" destOrd="0" parTransId="{79DFFE80-9EE9-4048-BDDB-A6FA49F44BC9}" sibTransId="{312CC8ED-4CE1-4370-B3C4-6F35F5D7148E}"/>
    <dgm:cxn modelId="{FDD8534B-F1A5-4703-990D-64929F98CB55}" srcId="{A5D12120-EDD3-4FF9-A254-082CA38A7228}" destId="{88311384-5CE2-406D-9B0E-A01756489773}" srcOrd="0" destOrd="0" parTransId="{967C28A7-784B-4124-8EE2-C542C33B8E57}" sibTransId="{9C8CA794-FFCC-4D33-815A-51DFC2E10124}"/>
    <dgm:cxn modelId="{EDFD3FA0-09D5-44A3-B8BC-21D4308C22FC}" type="presOf" srcId="{C8B17AF3-562D-4C6B-99BD-F1E9F06237EC}" destId="{326F3E11-6B08-4834-99A2-E60934335486}" srcOrd="0" destOrd="0" presId="urn:microsoft.com/office/officeart/2005/8/layout/hList6"/>
    <dgm:cxn modelId="{A1C392E6-9A55-4DAD-95C2-4D246C5EF118}" srcId="{A5D12120-EDD3-4FF9-A254-082CA38A7228}" destId="{DD6CD9B1-DF38-4EF4-820A-AE297BF3F352}" srcOrd="2" destOrd="0" parTransId="{A2985DC4-B73E-4879-935E-AFB6100C6829}" sibTransId="{38F1294C-A391-490F-B187-81E43F8FC4CB}"/>
    <dgm:cxn modelId="{3E43780F-E526-460F-B3B1-E08F48AF7511}" srcId="{A5D12120-EDD3-4FF9-A254-082CA38A7228}" destId="{C8B17AF3-562D-4C6B-99BD-F1E9F06237EC}" srcOrd="3" destOrd="0" parTransId="{9B712433-5F5C-4A79-957F-4FEE8C5B03EC}" sibTransId="{120BA895-C9B1-4693-B524-082571ECD600}"/>
    <dgm:cxn modelId="{ECAA7AEF-76E5-4129-AEAD-CBDF39BF2B8F}" type="presOf" srcId="{D9609CE4-B351-43D4-8C01-D34BD211F040}" destId="{1E1FCB8C-E49B-4F26-860D-612FA6239409}" srcOrd="0" destOrd="1" presId="urn:microsoft.com/office/officeart/2005/8/layout/hList6"/>
    <dgm:cxn modelId="{B0EB5B91-7060-4878-9183-3C9D4C12D9DE}" type="presParOf" srcId="{7B16576A-331B-4998-998B-DF1564862E65}" destId="{9EE39758-14B5-4FF1-8453-AD2470AEA93B}" srcOrd="0" destOrd="0" presId="urn:microsoft.com/office/officeart/2005/8/layout/hList6"/>
    <dgm:cxn modelId="{00CB8394-66A1-4C4F-9DE6-31D0D38C5229}" type="presParOf" srcId="{7B16576A-331B-4998-998B-DF1564862E65}" destId="{B7C1B09B-1B82-454E-8F28-B3E3C22AD5A8}" srcOrd="1" destOrd="0" presId="urn:microsoft.com/office/officeart/2005/8/layout/hList6"/>
    <dgm:cxn modelId="{10FCB338-BDDA-459B-8049-89EFDD299805}" type="presParOf" srcId="{7B16576A-331B-4998-998B-DF1564862E65}" destId="{0026D975-A9CF-4614-9F29-C6BB866A6798}" srcOrd="2" destOrd="0" presId="urn:microsoft.com/office/officeart/2005/8/layout/hList6"/>
    <dgm:cxn modelId="{75264F0C-D180-45CA-8D07-319DC389A154}" type="presParOf" srcId="{7B16576A-331B-4998-998B-DF1564862E65}" destId="{6B43DA26-B111-410A-A818-BD67BB2BDC57}" srcOrd="3" destOrd="0" presId="urn:microsoft.com/office/officeart/2005/8/layout/hList6"/>
    <dgm:cxn modelId="{AA3772C2-EA75-4A49-AF96-2995FF04D576}" type="presParOf" srcId="{7B16576A-331B-4998-998B-DF1564862E65}" destId="{1E1FCB8C-E49B-4F26-860D-612FA6239409}" srcOrd="4" destOrd="0" presId="urn:microsoft.com/office/officeart/2005/8/layout/hList6"/>
    <dgm:cxn modelId="{16DEBE30-FBBC-4E3B-AE63-F0DB4D211833}" type="presParOf" srcId="{7B16576A-331B-4998-998B-DF1564862E65}" destId="{7657E92A-3A91-4E55-82F7-F078A8F0707E}" srcOrd="5" destOrd="0" presId="urn:microsoft.com/office/officeart/2005/8/layout/hList6"/>
    <dgm:cxn modelId="{EABE5CC1-A219-4D6E-B6E1-3475896F0129}" type="presParOf" srcId="{7B16576A-331B-4998-998B-DF1564862E65}" destId="{326F3E11-6B08-4834-99A2-E60934335486}" srcOrd="6" destOrd="0" presId="urn:microsoft.com/office/officeart/2005/8/layout/hList6"/>
    <dgm:cxn modelId="{EC040953-D9E8-417C-9B10-6594D2585F1E}" type="presParOf" srcId="{7B16576A-331B-4998-998B-DF1564862E65}" destId="{DF51747E-1ED8-45BE-80AB-BE19D1C47CCD}" srcOrd="7" destOrd="0" presId="urn:microsoft.com/office/officeart/2005/8/layout/hList6"/>
    <dgm:cxn modelId="{2FC622EB-2470-4EDF-8318-03ABB9C6045A}" type="presParOf" srcId="{7B16576A-331B-4998-998B-DF1564862E65}" destId="{5B822F9A-9281-4FE2-901D-2B6D6DFB55A4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1D0B56-D4EC-4E85-89A0-F7B30A366C5F}" type="doc">
      <dgm:prSet loTypeId="urn:microsoft.com/office/officeart/2005/8/layout/equation1" loCatId="relationship" qsTypeId="urn:microsoft.com/office/officeart/2005/8/quickstyle/3d2" qsCatId="3D" csTypeId="urn:microsoft.com/office/officeart/2005/8/colors/accent1_2" csCatId="accent1" phldr="1"/>
      <dgm:spPr/>
    </dgm:pt>
    <dgm:pt modelId="{27408FDA-7CB5-47C1-8399-1E7DABED4952}">
      <dgm:prSet phldrT="[텍스트]" custT="1"/>
      <dgm:spPr/>
      <dgm:t>
        <a:bodyPr/>
        <a:lstStyle/>
        <a:p>
          <a:pPr latinLnBrk="1"/>
          <a:r>
            <a:rPr lang="ko-KR" altLang="en-US" sz="1600" b="1" dirty="0" err="1" smtClean="0">
              <a:solidFill>
                <a:srgbClr val="7030A0"/>
              </a:solidFill>
            </a:rPr>
            <a:t>포털의</a:t>
          </a:r>
          <a:endParaRPr lang="en-US" altLang="ko-KR" sz="1600" b="1" dirty="0" smtClean="0">
            <a:solidFill>
              <a:srgbClr val="7030A0"/>
            </a:solidFill>
          </a:endParaRPr>
        </a:p>
        <a:p>
          <a:pPr latinLnBrk="1"/>
          <a:r>
            <a:rPr lang="en-US" altLang="ko-KR" sz="1600" b="1" dirty="0" smtClean="0">
              <a:solidFill>
                <a:srgbClr val="7030A0"/>
              </a:solidFill>
            </a:rPr>
            <a:t>Cafe</a:t>
          </a:r>
          <a:endParaRPr lang="ko-KR" altLang="en-US" sz="1600" b="1" dirty="0">
            <a:solidFill>
              <a:srgbClr val="7030A0"/>
            </a:solidFill>
          </a:endParaRPr>
        </a:p>
      </dgm:t>
    </dgm:pt>
    <dgm:pt modelId="{67EE7212-2683-4508-94D7-B72C8AA09D9B}" type="parTrans" cxnId="{858C919D-412F-4DBB-979F-D8730AED0BA2}">
      <dgm:prSet/>
      <dgm:spPr/>
      <dgm:t>
        <a:bodyPr/>
        <a:lstStyle/>
        <a:p>
          <a:pPr latinLnBrk="1"/>
          <a:endParaRPr lang="ko-KR" altLang="en-US" sz="2000" b="1">
            <a:solidFill>
              <a:srgbClr val="7030A0"/>
            </a:solidFill>
          </a:endParaRPr>
        </a:p>
      </dgm:t>
    </dgm:pt>
    <dgm:pt modelId="{50270C15-6D9D-44A0-BBC0-46651A729A91}" type="sibTrans" cxnId="{858C919D-412F-4DBB-979F-D8730AED0BA2}">
      <dgm:prSet custT="1"/>
      <dgm:spPr/>
      <dgm:t>
        <a:bodyPr/>
        <a:lstStyle/>
        <a:p>
          <a:pPr latinLnBrk="1"/>
          <a:endParaRPr lang="ko-KR" altLang="en-US" sz="1200" b="1">
            <a:solidFill>
              <a:srgbClr val="7030A0"/>
            </a:solidFill>
          </a:endParaRPr>
        </a:p>
      </dgm:t>
    </dgm:pt>
    <dgm:pt modelId="{90864994-E6D4-45BC-8767-9B9C1C96F4B5}">
      <dgm:prSet phldrT="[텍스트]" custT="1"/>
      <dgm:spPr/>
      <dgm:t>
        <a:bodyPr/>
        <a:lstStyle/>
        <a:p>
          <a:pPr latinLnBrk="1"/>
          <a:r>
            <a:rPr lang="en-US" altLang="ko-KR" sz="1600" b="1" dirty="0" smtClean="0">
              <a:solidFill>
                <a:srgbClr val="7030A0"/>
              </a:solidFill>
            </a:rPr>
            <a:t>GIS</a:t>
          </a:r>
        </a:p>
        <a:p>
          <a:pPr latinLnBrk="1"/>
          <a:r>
            <a:rPr lang="ko-KR" altLang="en-US" sz="1600" b="1" dirty="0" smtClean="0">
              <a:solidFill>
                <a:srgbClr val="7030A0"/>
              </a:solidFill>
            </a:rPr>
            <a:t>기본기능</a:t>
          </a:r>
          <a:endParaRPr lang="ko-KR" altLang="en-US" sz="1600" b="1" dirty="0">
            <a:solidFill>
              <a:srgbClr val="7030A0"/>
            </a:solidFill>
          </a:endParaRPr>
        </a:p>
      </dgm:t>
    </dgm:pt>
    <dgm:pt modelId="{885AC9CF-FA72-4467-A359-9CED0A57DF27}" type="parTrans" cxnId="{E9394438-2BD9-4F4B-9032-0B634E072959}">
      <dgm:prSet/>
      <dgm:spPr/>
      <dgm:t>
        <a:bodyPr/>
        <a:lstStyle/>
        <a:p>
          <a:pPr latinLnBrk="1"/>
          <a:endParaRPr lang="ko-KR" altLang="en-US" sz="2000" b="1">
            <a:solidFill>
              <a:srgbClr val="7030A0"/>
            </a:solidFill>
          </a:endParaRPr>
        </a:p>
      </dgm:t>
    </dgm:pt>
    <dgm:pt modelId="{8A4C0B20-9C2D-4C8C-BCAE-806357C0F524}" type="sibTrans" cxnId="{E9394438-2BD9-4F4B-9032-0B634E072959}">
      <dgm:prSet custT="1"/>
      <dgm:spPr/>
      <dgm:t>
        <a:bodyPr/>
        <a:lstStyle/>
        <a:p>
          <a:pPr latinLnBrk="1"/>
          <a:endParaRPr lang="ko-KR" altLang="en-US" sz="1200" b="1">
            <a:solidFill>
              <a:srgbClr val="7030A0"/>
            </a:solidFill>
          </a:endParaRPr>
        </a:p>
      </dgm:t>
    </dgm:pt>
    <dgm:pt modelId="{848F322B-D3E6-47DD-BDDB-09A4718E3831}">
      <dgm:prSet phldrT="[텍스트]" custT="1"/>
      <dgm:spPr/>
      <dgm:t>
        <a:bodyPr/>
        <a:lstStyle/>
        <a:p>
          <a:pPr latinLnBrk="1"/>
          <a:r>
            <a:rPr lang="ko-KR" altLang="en-US" sz="1600" b="1" dirty="0" smtClean="0">
              <a:solidFill>
                <a:srgbClr val="7030A0"/>
              </a:solidFill>
            </a:rPr>
            <a:t>커뮤니티</a:t>
          </a:r>
          <a:endParaRPr lang="en-US" altLang="ko-KR" sz="1600" b="1" dirty="0" smtClean="0">
            <a:solidFill>
              <a:srgbClr val="7030A0"/>
            </a:solidFill>
          </a:endParaRPr>
        </a:p>
        <a:p>
          <a:pPr latinLnBrk="1"/>
          <a:r>
            <a:rPr lang="ko-KR" altLang="en-US" sz="1600" b="1" dirty="0" err="1" smtClean="0">
              <a:solidFill>
                <a:srgbClr val="7030A0"/>
              </a:solidFill>
            </a:rPr>
            <a:t>맵</a:t>
          </a:r>
          <a:endParaRPr lang="ko-KR" altLang="en-US" sz="1600" b="1" dirty="0">
            <a:solidFill>
              <a:srgbClr val="7030A0"/>
            </a:solidFill>
          </a:endParaRPr>
        </a:p>
      </dgm:t>
    </dgm:pt>
    <dgm:pt modelId="{DCC8DAFB-A804-44B4-81DD-E9EAA00864E0}" type="parTrans" cxnId="{D85C1186-4A25-4D28-A8B8-C078E7DDEAB3}">
      <dgm:prSet/>
      <dgm:spPr/>
      <dgm:t>
        <a:bodyPr/>
        <a:lstStyle/>
        <a:p>
          <a:pPr latinLnBrk="1"/>
          <a:endParaRPr lang="ko-KR" altLang="en-US" sz="2000" b="1">
            <a:solidFill>
              <a:srgbClr val="7030A0"/>
            </a:solidFill>
          </a:endParaRPr>
        </a:p>
      </dgm:t>
    </dgm:pt>
    <dgm:pt modelId="{4DA462B6-F754-41DF-992D-9E89ABC8730D}" type="sibTrans" cxnId="{D85C1186-4A25-4D28-A8B8-C078E7DDEAB3}">
      <dgm:prSet/>
      <dgm:spPr/>
      <dgm:t>
        <a:bodyPr/>
        <a:lstStyle/>
        <a:p>
          <a:pPr latinLnBrk="1"/>
          <a:endParaRPr lang="ko-KR" altLang="en-US" sz="2000" b="1">
            <a:solidFill>
              <a:srgbClr val="7030A0"/>
            </a:solidFill>
          </a:endParaRPr>
        </a:p>
      </dgm:t>
    </dgm:pt>
    <dgm:pt modelId="{EE89EDD5-48E7-4574-BCE0-647DC44DBF4D}" type="pres">
      <dgm:prSet presAssocID="{401D0B56-D4EC-4E85-89A0-F7B30A366C5F}" presName="linearFlow" presStyleCnt="0">
        <dgm:presLayoutVars>
          <dgm:dir/>
          <dgm:resizeHandles val="exact"/>
        </dgm:presLayoutVars>
      </dgm:prSet>
      <dgm:spPr/>
    </dgm:pt>
    <dgm:pt modelId="{EF7ED263-2C00-45CB-B685-D62A12669D81}" type="pres">
      <dgm:prSet presAssocID="{27408FDA-7CB5-47C1-8399-1E7DABED495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A30A2C2-0B7E-4840-BBFB-A6737B8CBA50}" type="pres">
      <dgm:prSet presAssocID="{50270C15-6D9D-44A0-BBC0-46651A729A91}" presName="spacerL" presStyleCnt="0"/>
      <dgm:spPr/>
    </dgm:pt>
    <dgm:pt modelId="{63AA2A6C-B5EB-4A6B-B3A9-9D3BCD689F31}" type="pres">
      <dgm:prSet presAssocID="{50270C15-6D9D-44A0-BBC0-46651A729A91}" presName="sibTrans" presStyleLbl="sibTrans2D1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2B82CABA-DE2F-40C2-8313-EFAB5E2B2AA4}" type="pres">
      <dgm:prSet presAssocID="{50270C15-6D9D-44A0-BBC0-46651A729A91}" presName="spacerR" presStyleCnt="0"/>
      <dgm:spPr/>
    </dgm:pt>
    <dgm:pt modelId="{5F05EF89-8AA7-4632-B5E2-9F7D92D2FDF1}" type="pres">
      <dgm:prSet presAssocID="{90864994-E6D4-45BC-8767-9B9C1C96F4B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751C7BB-B506-4CA9-ACEA-AE08BF12A725}" type="pres">
      <dgm:prSet presAssocID="{8A4C0B20-9C2D-4C8C-BCAE-806357C0F524}" presName="spacerL" presStyleCnt="0"/>
      <dgm:spPr/>
    </dgm:pt>
    <dgm:pt modelId="{01A8544C-1682-48B0-A80B-A2CC9CAC29AB}" type="pres">
      <dgm:prSet presAssocID="{8A4C0B20-9C2D-4C8C-BCAE-806357C0F524}" presName="sibTrans" presStyleLbl="sibTrans2D1" presStyleIdx="1" presStyleCnt="2"/>
      <dgm:spPr/>
      <dgm:t>
        <a:bodyPr/>
        <a:lstStyle/>
        <a:p>
          <a:pPr latinLnBrk="1"/>
          <a:endParaRPr lang="ko-KR" altLang="en-US"/>
        </a:p>
      </dgm:t>
    </dgm:pt>
    <dgm:pt modelId="{5B8F9215-0128-49C2-A746-83ECC91D78B8}" type="pres">
      <dgm:prSet presAssocID="{8A4C0B20-9C2D-4C8C-BCAE-806357C0F524}" presName="spacerR" presStyleCnt="0"/>
      <dgm:spPr/>
    </dgm:pt>
    <dgm:pt modelId="{A22AEE9C-1D6F-4036-85CB-BC8D3B78BBD0}" type="pres">
      <dgm:prSet presAssocID="{848F322B-D3E6-47DD-BDDB-09A4718E383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0ACFEA6D-EEA6-4E2B-9A50-601C67E7AC63}" type="presOf" srcId="{848F322B-D3E6-47DD-BDDB-09A4718E3831}" destId="{A22AEE9C-1D6F-4036-85CB-BC8D3B78BBD0}" srcOrd="0" destOrd="0" presId="urn:microsoft.com/office/officeart/2005/8/layout/equation1"/>
    <dgm:cxn modelId="{B7FBD6D1-DF1E-4744-A4D2-2A53CC943164}" type="presOf" srcId="{50270C15-6D9D-44A0-BBC0-46651A729A91}" destId="{63AA2A6C-B5EB-4A6B-B3A9-9D3BCD689F31}" srcOrd="0" destOrd="0" presId="urn:microsoft.com/office/officeart/2005/8/layout/equation1"/>
    <dgm:cxn modelId="{E9394438-2BD9-4F4B-9032-0B634E072959}" srcId="{401D0B56-D4EC-4E85-89A0-F7B30A366C5F}" destId="{90864994-E6D4-45BC-8767-9B9C1C96F4B5}" srcOrd="1" destOrd="0" parTransId="{885AC9CF-FA72-4467-A359-9CED0A57DF27}" sibTransId="{8A4C0B20-9C2D-4C8C-BCAE-806357C0F524}"/>
    <dgm:cxn modelId="{F178C2BB-396E-4D05-90FF-14A3F7B21BCD}" type="presOf" srcId="{401D0B56-D4EC-4E85-89A0-F7B30A366C5F}" destId="{EE89EDD5-48E7-4574-BCE0-647DC44DBF4D}" srcOrd="0" destOrd="0" presId="urn:microsoft.com/office/officeart/2005/8/layout/equation1"/>
    <dgm:cxn modelId="{E7EEB173-2A00-4D5C-B119-5A9A4A47C3A5}" type="presOf" srcId="{8A4C0B20-9C2D-4C8C-BCAE-806357C0F524}" destId="{01A8544C-1682-48B0-A80B-A2CC9CAC29AB}" srcOrd="0" destOrd="0" presId="urn:microsoft.com/office/officeart/2005/8/layout/equation1"/>
    <dgm:cxn modelId="{D85C1186-4A25-4D28-A8B8-C078E7DDEAB3}" srcId="{401D0B56-D4EC-4E85-89A0-F7B30A366C5F}" destId="{848F322B-D3E6-47DD-BDDB-09A4718E3831}" srcOrd="2" destOrd="0" parTransId="{DCC8DAFB-A804-44B4-81DD-E9EAA00864E0}" sibTransId="{4DA462B6-F754-41DF-992D-9E89ABC8730D}"/>
    <dgm:cxn modelId="{858C919D-412F-4DBB-979F-D8730AED0BA2}" srcId="{401D0B56-D4EC-4E85-89A0-F7B30A366C5F}" destId="{27408FDA-7CB5-47C1-8399-1E7DABED4952}" srcOrd="0" destOrd="0" parTransId="{67EE7212-2683-4508-94D7-B72C8AA09D9B}" sibTransId="{50270C15-6D9D-44A0-BBC0-46651A729A91}"/>
    <dgm:cxn modelId="{6AA7570E-3F47-431D-B1B9-CB85C4B9B4F2}" type="presOf" srcId="{27408FDA-7CB5-47C1-8399-1E7DABED4952}" destId="{EF7ED263-2C00-45CB-B685-D62A12669D81}" srcOrd="0" destOrd="0" presId="urn:microsoft.com/office/officeart/2005/8/layout/equation1"/>
    <dgm:cxn modelId="{4BF9B7DA-5E6F-4CCD-9E08-5C6A5AE950D8}" type="presOf" srcId="{90864994-E6D4-45BC-8767-9B9C1C96F4B5}" destId="{5F05EF89-8AA7-4632-B5E2-9F7D92D2FDF1}" srcOrd="0" destOrd="0" presId="urn:microsoft.com/office/officeart/2005/8/layout/equation1"/>
    <dgm:cxn modelId="{C05EA6EA-7F5C-4062-98DA-CF215D8D5847}" type="presParOf" srcId="{EE89EDD5-48E7-4574-BCE0-647DC44DBF4D}" destId="{EF7ED263-2C00-45CB-B685-D62A12669D81}" srcOrd="0" destOrd="0" presId="urn:microsoft.com/office/officeart/2005/8/layout/equation1"/>
    <dgm:cxn modelId="{6CD39945-C0F0-468D-A391-2AAF2CA68DF9}" type="presParOf" srcId="{EE89EDD5-48E7-4574-BCE0-647DC44DBF4D}" destId="{9A30A2C2-0B7E-4840-BBFB-A6737B8CBA50}" srcOrd="1" destOrd="0" presId="urn:microsoft.com/office/officeart/2005/8/layout/equation1"/>
    <dgm:cxn modelId="{BF68FDAB-70B8-43C8-8DF8-230DEB023B16}" type="presParOf" srcId="{EE89EDD5-48E7-4574-BCE0-647DC44DBF4D}" destId="{63AA2A6C-B5EB-4A6B-B3A9-9D3BCD689F31}" srcOrd="2" destOrd="0" presId="urn:microsoft.com/office/officeart/2005/8/layout/equation1"/>
    <dgm:cxn modelId="{AD66AACB-60D6-4F4C-875B-FDE5C2CED03F}" type="presParOf" srcId="{EE89EDD5-48E7-4574-BCE0-647DC44DBF4D}" destId="{2B82CABA-DE2F-40C2-8313-EFAB5E2B2AA4}" srcOrd="3" destOrd="0" presId="urn:microsoft.com/office/officeart/2005/8/layout/equation1"/>
    <dgm:cxn modelId="{8CBC98E3-F123-4A23-BE87-02DFA68EC325}" type="presParOf" srcId="{EE89EDD5-48E7-4574-BCE0-647DC44DBF4D}" destId="{5F05EF89-8AA7-4632-B5E2-9F7D92D2FDF1}" srcOrd="4" destOrd="0" presId="urn:microsoft.com/office/officeart/2005/8/layout/equation1"/>
    <dgm:cxn modelId="{F81F63AE-6A73-462C-886C-C4B0C7E207F6}" type="presParOf" srcId="{EE89EDD5-48E7-4574-BCE0-647DC44DBF4D}" destId="{D751C7BB-B506-4CA9-ACEA-AE08BF12A725}" srcOrd="5" destOrd="0" presId="urn:microsoft.com/office/officeart/2005/8/layout/equation1"/>
    <dgm:cxn modelId="{221119F5-40D9-44F7-B538-378E462EA42B}" type="presParOf" srcId="{EE89EDD5-48E7-4574-BCE0-647DC44DBF4D}" destId="{01A8544C-1682-48B0-A80B-A2CC9CAC29AB}" srcOrd="6" destOrd="0" presId="urn:microsoft.com/office/officeart/2005/8/layout/equation1"/>
    <dgm:cxn modelId="{0AA44D0F-B7F1-4F90-A053-0CAE094CF91C}" type="presParOf" srcId="{EE89EDD5-48E7-4574-BCE0-647DC44DBF4D}" destId="{5B8F9215-0128-49C2-A746-83ECC91D78B8}" srcOrd="7" destOrd="0" presId="urn:microsoft.com/office/officeart/2005/8/layout/equation1"/>
    <dgm:cxn modelId="{5213E7C5-DC69-4345-9461-2C782A97B441}" type="presParOf" srcId="{EE89EDD5-48E7-4574-BCE0-647DC44DBF4D}" destId="{A22AEE9C-1D6F-4036-85CB-BC8D3B78BBD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36FAF3-0163-4B87-8E34-AABD2D3C2F9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37F410F3-EFCC-41DA-A6C6-F64B91F40A8D}">
      <dgm:prSet phldrT="[텍스트]"/>
      <dgm:spPr/>
      <dgm:t>
        <a:bodyPr/>
        <a:lstStyle/>
        <a:p>
          <a:pPr latinLnBrk="1"/>
          <a:r>
            <a:rPr lang="ko-KR" altLang="en-US" dirty="0" smtClean="0"/>
            <a:t>지도와 좌표</a:t>
          </a:r>
          <a:endParaRPr lang="ko-KR" altLang="en-US" dirty="0"/>
        </a:p>
      </dgm:t>
    </dgm:pt>
    <dgm:pt modelId="{73A57523-F2BA-4CFF-84E4-F3D29BFF4446}" type="parTrans" cxnId="{76320947-F22B-4EF1-B86E-1E42066403FD}">
      <dgm:prSet/>
      <dgm:spPr/>
      <dgm:t>
        <a:bodyPr/>
        <a:lstStyle/>
        <a:p>
          <a:pPr latinLnBrk="1"/>
          <a:endParaRPr lang="ko-KR" altLang="en-US"/>
        </a:p>
      </dgm:t>
    </dgm:pt>
    <dgm:pt modelId="{BF42227F-079F-4FE1-8AB1-94D8EFF368F7}" type="sibTrans" cxnId="{76320947-F22B-4EF1-B86E-1E42066403FD}">
      <dgm:prSet/>
      <dgm:spPr/>
      <dgm:t>
        <a:bodyPr/>
        <a:lstStyle/>
        <a:p>
          <a:pPr latinLnBrk="1"/>
          <a:endParaRPr lang="ko-KR" altLang="en-US"/>
        </a:p>
      </dgm:t>
    </dgm:pt>
    <dgm:pt modelId="{9BC84AEE-4815-4045-9F9C-3C8BFCC69AEA}">
      <dgm:prSet phldrT="[텍스트]"/>
      <dgm:spPr/>
      <dgm:t>
        <a:bodyPr/>
        <a:lstStyle/>
        <a:p>
          <a:pPr latinLnBrk="1"/>
          <a:r>
            <a:rPr lang="ko-KR" altLang="en-US" dirty="0" smtClean="0"/>
            <a:t>축척</a:t>
          </a:r>
          <a:endParaRPr lang="ko-KR" altLang="en-US" dirty="0"/>
        </a:p>
      </dgm:t>
    </dgm:pt>
    <dgm:pt modelId="{A014B869-B241-430F-9F41-FC29F796A1B6}" type="parTrans" cxnId="{FDE4BCAC-D125-444D-A69D-F90E9B00E141}">
      <dgm:prSet/>
      <dgm:spPr/>
      <dgm:t>
        <a:bodyPr/>
        <a:lstStyle/>
        <a:p>
          <a:pPr latinLnBrk="1"/>
          <a:endParaRPr lang="ko-KR" altLang="en-US"/>
        </a:p>
      </dgm:t>
    </dgm:pt>
    <dgm:pt modelId="{555F2C46-0200-48E9-A1D0-7FDACBADF172}" type="sibTrans" cxnId="{FDE4BCAC-D125-444D-A69D-F90E9B00E141}">
      <dgm:prSet/>
      <dgm:spPr/>
      <dgm:t>
        <a:bodyPr/>
        <a:lstStyle/>
        <a:p>
          <a:pPr latinLnBrk="1"/>
          <a:endParaRPr lang="ko-KR" altLang="en-US"/>
        </a:p>
      </dgm:t>
    </dgm:pt>
    <dgm:pt modelId="{BD447068-81B3-41B9-81C7-6262A540532F}">
      <dgm:prSet phldrT="[텍스트]"/>
      <dgm:spPr/>
      <dgm:t>
        <a:bodyPr/>
        <a:lstStyle/>
        <a:p>
          <a:pPr latinLnBrk="1"/>
          <a:r>
            <a:rPr lang="ko-KR" altLang="en-US" dirty="0" smtClean="0"/>
            <a:t>투영법</a:t>
          </a:r>
          <a:endParaRPr lang="ko-KR" altLang="en-US" dirty="0"/>
        </a:p>
      </dgm:t>
    </dgm:pt>
    <dgm:pt modelId="{96F18DC5-FB22-4FE1-890C-5C7EA8337CC5}" type="parTrans" cxnId="{740BE9F6-29F6-4AA2-8A9F-948FFF10F3B0}">
      <dgm:prSet/>
      <dgm:spPr/>
      <dgm:t>
        <a:bodyPr/>
        <a:lstStyle/>
        <a:p>
          <a:pPr latinLnBrk="1"/>
          <a:endParaRPr lang="ko-KR" altLang="en-US"/>
        </a:p>
      </dgm:t>
    </dgm:pt>
    <dgm:pt modelId="{EAFC4B8D-8CB9-4B5F-848C-DDA76B533E4B}" type="sibTrans" cxnId="{740BE9F6-29F6-4AA2-8A9F-948FFF10F3B0}">
      <dgm:prSet/>
      <dgm:spPr/>
      <dgm:t>
        <a:bodyPr/>
        <a:lstStyle/>
        <a:p>
          <a:pPr latinLnBrk="1"/>
          <a:endParaRPr lang="ko-KR" altLang="en-US"/>
        </a:p>
      </dgm:t>
    </dgm:pt>
    <dgm:pt modelId="{3AFDCAF8-B249-40E1-A342-4D50F3661576}">
      <dgm:prSet phldrT="[텍스트]"/>
      <dgm:spPr/>
      <dgm:t>
        <a:bodyPr/>
        <a:lstStyle/>
        <a:p>
          <a:pPr latinLnBrk="1"/>
          <a:r>
            <a:rPr lang="ko-KR" altLang="en-US" dirty="0" smtClean="0"/>
            <a:t>데이터 취득</a:t>
          </a:r>
          <a:endParaRPr lang="ko-KR" altLang="en-US" dirty="0"/>
        </a:p>
      </dgm:t>
    </dgm:pt>
    <dgm:pt modelId="{6278D3F9-CA2A-4BDC-BBF0-6B5C6A5B45FD}" type="parTrans" cxnId="{09F26D57-A880-452F-A772-7B9876A92559}">
      <dgm:prSet/>
      <dgm:spPr/>
      <dgm:t>
        <a:bodyPr/>
        <a:lstStyle/>
        <a:p>
          <a:pPr latinLnBrk="1"/>
          <a:endParaRPr lang="ko-KR" altLang="en-US"/>
        </a:p>
      </dgm:t>
    </dgm:pt>
    <dgm:pt modelId="{8DA950CB-2A14-4C10-B9FF-BA6760961D6C}" type="sibTrans" cxnId="{09F26D57-A880-452F-A772-7B9876A92559}">
      <dgm:prSet/>
      <dgm:spPr/>
      <dgm:t>
        <a:bodyPr/>
        <a:lstStyle/>
        <a:p>
          <a:pPr latinLnBrk="1"/>
          <a:endParaRPr lang="ko-KR" altLang="en-US"/>
        </a:p>
      </dgm:t>
    </dgm:pt>
    <dgm:pt modelId="{00FE873F-8429-4D31-B02B-98B6EAF6FD0D}">
      <dgm:prSet phldrT="[텍스트]"/>
      <dgm:spPr/>
      <dgm:t>
        <a:bodyPr/>
        <a:lstStyle/>
        <a:p>
          <a:pPr latinLnBrk="1"/>
          <a:r>
            <a:rPr lang="ko-KR" altLang="en-US" dirty="0" smtClean="0"/>
            <a:t>사진측량</a:t>
          </a:r>
          <a:endParaRPr lang="ko-KR" altLang="en-US" dirty="0"/>
        </a:p>
      </dgm:t>
    </dgm:pt>
    <dgm:pt modelId="{F5BA15E3-4268-4E45-997A-7DFB1244ECE8}" type="parTrans" cxnId="{036721B2-D573-4BD8-88C0-FC05EE573F86}">
      <dgm:prSet/>
      <dgm:spPr/>
      <dgm:t>
        <a:bodyPr/>
        <a:lstStyle/>
        <a:p>
          <a:pPr latinLnBrk="1"/>
          <a:endParaRPr lang="ko-KR" altLang="en-US"/>
        </a:p>
      </dgm:t>
    </dgm:pt>
    <dgm:pt modelId="{8518DC32-57EC-424F-BE18-6EC9ABFCC5D9}" type="sibTrans" cxnId="{036721B2-D573-4BD8-88C0-FC05EE573F86}">
      <dgm:prSet/>
      <dgm:spPr/>
      <dgm:t>
        <a:bodyPr/>
        <a:lstStyle/>
        <a:p>
          <a:pPr latinLnBrk="1"/>
          <a:endParaRPr lang="ko-KR" altLang="en-US"/>
        </a:p>
      </dgm:t>
    </dgm:pt>
    <dgm:pt modelId="{9A7F71A0-0181-4F51-AC3F-816093CB8904}">
      <dgm:prSet phldrT="[텍스트]"/>
      <dgm:spPr/>
      <dgm:t>
        <a:bodyPr/>
        <a:lstStyle/>
        <a:p>
          <a:pPr latinLnBrk="1"/>
          <a:r>
            <a:rPr lang="ko-KR" altLang="en-US" dirty="0" smtClean="0"/>
            <a:t>삼각측량</a:t>
          </a:r>
          <a:endParaRPr lang="ko-KR" altLang="en-US" dirty="0"/>
        </a:p>
      </dgm:t>
    </dgm:pt>
    <dgm:pt modelId="{D7FA0CE8-BDDF-4B7B-B55F-620C2D749247}" type="parTrans" cxnId="{9FE04091-AE8D-4DDF-A68E-A84071178216}">
      <dgm:prSet/>
      <dgm:spPr/>
      <dgm:t>
        <a:bodyPr/>
        <a:lstStyle/>
        <a:p>
          <a:pPr latinLnBrk="1"/>
          <a:endParaRPr lang="ko-KR" altLang="en-US"/>
        </a:p>
      </dgm:t>
    </dgm:pt>
    <dgm:pt modelId="{28C35499-EFAE-4B6A-80C8-DFF4371A091D}" type="sibTrans" cxnId="{9FE04091-AE8D-4DDF-A68E-A84071178216}">
      <dgm:prSet/>
      <dgm:spPr/>
      <dgm:t>
        <a:bodyPr/>
        <a:lstStyle/>
        <a:p>
          <a:pPr latinLnBrk="1"/>
          <a:endParaRPr lang="ko-KR" altLang="en-US"/>
        </a:p>
      </dgm:t>
    </dgm:pt>
    <dgm:pt modelId="{6D29B6E0-4EA5-4DBC-962B-ABE04FE8F6B9}">
      <dgm:prSet phldrT="[텍스트]"/>
      <dgm:spPr/>
      <dgm:t>
        <a:bodyPr/>
        <a:lstStyle/>
        <a:p>
          <a:pPr latinLnBrk="1"/>
          <a:r>
            <a:rPr lang="ko-KR" altLang="en-US" dirty="0" smtClean="0"/>
            <a:t>해석도화</a:t>
          </a:r>
          <a:endParaRPr lang="ko-KR" altLang="en-US" dirty="0"/>
        </a:p>
      </dgm:t>
    </dgm:pt>
    <dgm:pt modelId="{53F360D0-C986-416F-B141-651613C1A050}" type="parTrans" cxnId="{9C595345-A01F-4EEE-9D9D-D7602FE26DD6}">
      <dgm:prSet/>
      <dgm:spPr/>
      <dgm:t>
        <a:bodyPr/>
        <a:lstStyle/>
        <a:p>
          <a:pPr latinLnBrk="1"/>
          <a:endParaRPr lang="ko-KR" altLang="en-US"/>
        </a:p>
      </dgm:t>
    </dgm:pt>
    <dgm:pt modelId="{70B8B574-4134-46C8-9869-077E23718BA6}" type="sibTrans" cxnId="{9C595345-A01F-4EEE-9D9D-D7602FE26DD6}">
      <dgm:prSet/>
      <dgm:spPr/>
      <dgm:t>
        <a:bodyPr/>
        <a:lstStyle/>
        <a:p>
          <a:pPr latinLnBrk="1"/>
          <a:endParaRPr lang="ko-KR" altLang="en-US"/>
        </a:p>
      </dgm:t>
    </dgm:pt>
    <dgm:pt modelId="{6BC9B7CF-58FE-4950-B755-76D794EBFB95}">
      <dgm:prSet phldrT="[텍스트]"/>
      <dgm:spPr/>
      <dgm:t>
        <a:bodyPr/>
        <a:lstStyle/>
        <a:p>
          <a:pPr latinLnBrk="1"/>
          <a:r>
            <a:rPr lang="en-US" altLang="ko-KR" dirty="0" smtClean="0"/>
            <a:t>GPS Van</a:t>
          </a:r>
          <a:endParaRPr lang="ko-KR" altLang="en-US" dirty="0"/>
        </a:p>
      </dgm:t>
    </dgm:pt>
    <dgm:pt modelId="{988F0656-A9B0-4FB7-A7C3-6807A02DB839}" type="parTrans" cxnId="{F00644BF-3D34-4FEC-93B6-FD379183415C}">
      <dgm:prSet/>
      <dgm:spPr/>
      <dgm:t>
        <a:bodyPr/>
        <a:lstStyle/>
        <a:p>
          <a:pPr latinLnBrk="1"/>
          <a:endParaRPr lang="ko-KR" altLang="en-US"/>
        </a:p>
      </dgm:t>
    </dgm:pt>
    <dgm:pt modelId="{CDCEB33C-1712-4675-919D-C8220D65EAB1}" type="sibTrans" cxnId="{F00644BF-3D34-4FEC-93B6-FD379183415C}">
      <dgm:prSet/>
      <dgm:spPr/>
      <dgm:t>
        <a:bodyPr/>
        <a:lstStyle/>
        <a:p>
          <a:pPr latinLnBrk="1"/>
          <a:endParaRPr lang="ko-KR" altLang="en-US"/>
        </a:p>
      </dgm:t>
    </dgm:pt>
    <dgm:pt modelId="{82E20C7B-E986-4BF0-B814-01C4F21A55C8}">
      <dgm:prSet phldrT="[텍스트]"/>
      <dgm:spPr/>
      <dgm:t>
        <a:bodyPr/>
        <a:lstStyle/>
        <a:p>
          <a:pPr latinLnBrk="1"/>
          <a:r>
            <a:rPr lang="ko-KR" altLang="en-US" dirty="0" smtClean="0"/>
            <a:t>지하시설물 탐사</a:t>
          </a:r>
          <a:endParaRPr lang="ko-KR" altLang="en-US" dirty="0"/>
        </a:p>
      </dgm:t>
    </dgm:pt>
    <dgm:pt modelId="{EAB9585C-F06D-42B1-A3A1-BB878FF68147}" type="parTrans" cxnId="{E0372DA1-7B6C-4AF9-B9DA-59F02D94D429}">
      <dgm:prSet/>
      <dgm:spPr/>
      <dgm:t>
        <a:bodyPr/>
        <a:lstStyle/>
        <a:p>
          <a:pPr latinLnBrk="1"/>
          <a:endParaRPr lang="ko-KR" altLang="en-US"/>
        </a:p>
      </dgm:t>
    </dgm:pt>
    <dgm:pt modelId="{F2EA3A0D-E5D0-4E75-859A-5FBCB55A6228}" type="sibTrans" cxnId="{E0372DA1-7B6C-4AF9-B9DA-59F02D94D429}">
      <dgm:prSet/>
      <dgm:spPr/>
      <dgm:t>
        <a:bodyPr/>
        <a:lstStyle/>
        <a:p>
          <a:pPr latinLnBrk="1"/>
          <a:endParaRPr lang="ko-KR" altLang="en-US"/>
        </a:p>
      </dgm:t>
    </dgm:pt>
    <dgm:pt modelId="{E8779D47-EC81-434D-9E75-F1638C9E4124}">
      <dgm:prSet phldrT="[텍스트]"/>
      <dgm:spPr/>
      <dgm:t>
        <a:bodyPr/>
        <a:lstStyle/>
        <a:p>
          <a:pPr latinLnBrk="1"/>
          <a:r>
            <a:rPr lang="ko-KR" altLang="en-US" dirty="0" smtClean="0"/>
            <a:t>모델링</a:t>
          </a:r>
          <a:endParaRPr lang="ko-KR" altLang="en-US" dirty="0"/>
        </a:p>
      </dgm:t>
    </dgm:pt>
    <dgm:pt modelId="{B625F65B-BF23-4C8C-966D-FCAF6BC78BFC}" type="parTrans" cxnId="{456D77C0-5AA6-4FF4-84AD-AEF126860D07}">
      <dgm:prSet/>
      <dgm:spPr/>
      <dgm:t>
        <a:bodyPr/>
        <a:lstStyle/>
        <a:p>
          <a:pPr latinLnBrk="1"/>
          <a:endParaRPr lang="ko-KR" altLang="en-US"/>
        </a:p>
      </dgm:t>
    </dgm:pt>
    <dgm:pt modelId="{B1301350-12A0-420A-B87F-E933C8631CAF}" type="sibTrans" cxnId="{456D77C0-5AA6-4FF4-84AD-AEF126860D07}">
      <dgm:prSet/>
      <dgm:spPr/>
      <dgm:t>
        <a:bodyPr/>
        <a:lstStyle/>
        <a:p>
          <a:pPr latinLnBrk="1"/>
          <a:endParaRPr lang="ko-KR" altLang="en-US"/>
        </a:p>
      </dgm:t>
    </dgm:pt>
    <dgm:pt modelId="{568FE1BB-CFB9-43E8-A310-9692BB13B808}">
      <dgm:prSet phldrT="[텍스트]"/>
      <dgm:spPr/>
      <dgm:t>
        <a:bodyPr/>
        <a:lstStyle/>
        <a:p>
          <a:pPr latinLnBrk="1"/>
          <a:r>
            <a:rPr lang="en-US" altLang="ko-KR" dirty="0" smtClean="0"/>
            <a:t>Spatial</a:t>
          </a:r>
          <a:r>
            <a:rPr lang="ko-KR" altLang="en-US" dirty="0" smtClean="0"/>
            <a:t> </a:t>
          </a:r>
          <a:r>
            <a:rPr lang="en-US" altLang="ko-KR" dirty="0" smtClean="0"/>
            <a:t>Feature</a:t>
          </a:r>
          <a:endParaRPr lang="ko-KR" altLang="en-US" dirty="0"/>
        </a:p>
      </dgm:t>
    </dgm:pt>
    <dgm:pt modelId="{C179CF37-FB49-41F9-A18A-E0533C8B0CD2}" type="parTrans" cxnId="{E5BD49E5-6A17-4CD3-ABA1-718349532D7B}">
      <dgm:prSet/>
      <dgm:spPr/>
      <dgm:t>
        <a:bodyPr/>
        <a:lstStyle/>
        <a:p>
          <a:pPr latinLnBrk="1"/>
          <a:endParaRPr lang="ko-KR" altLang="en-US"/>
        </a:p>
      </dgm:t>
    </dgm:pt>
    <dgm:pt modelId="{E52CB036-2C45-4828-839F-3CC7EAE77F2C}" type="sibTrans" cxnId="{E5BD49E5-6A17-4CD3-ABA1-718349532D7B}">
      <dgm:prSet/>
      <dgm:spPr/>
      <dgm:t>
        <a:bodyPr/>
        <a:lstStyle/>
        <a:p>
          <a:pPr latinLnBrk="1"/>
          <a:endParaRPr lang="ko-KR" altLang="en-US"/>
        </a:p>
      </dgm:t>
    </dgm:pt>
    <dgm:pt modelId="{7F3569A1-4861-4E93-86FC-A260B490D8B1}">
      <dgm:prSet phldrT="[텍스트]"/>
      <dgm:spPr/>
      <dgm:t>
        <a:bodyPr/>
        <a:lstStyle/>
        <a:p>
          <a:pPr latinLnBrk="1"/>
          <a:r>
            <a:rPr lang="ko-KR" altLang="en-US" dirty="0" smtClean="0"/>
            <a:t>위상관계</a:t>
          </a:r>
          <a:endParaRPr lang="ko-KR" altLang="en-US" dirty="0"/>
        </a:p>
      </dgm:t>
    </dgm:pt>
    <dgm:pt modelId="{5F98F3EA-53B7-4201-88E5-3F6CD6FF1F65}" type="parTrans" cxnId="{E36A08D5-E720-4FE7-A183-F8785D95F36B}">
      <dgm:prSet/>
      <dgm:spPr/>
      <dgm:t>
        <a:bodyPr/>
        <a:lstStyle/>
        <a:p>
          <a:pPr latinLnBrk="1"/>
          <a:endParaRPr lang="ko-KR" altLang="en-US"/>
        </a:p>
      </dgm:t>
    </dgm:pt>
    <dgm:pt modelId="{BDAA7C2C-69B5-4A34-ABF9-68E8D2600EE5}" type="sibTrans" cxnId="{E36A08D5-E720-4FE7-A183-F8785D95F36B}">
      <dgm:prSet/>
      <dgm:spPr/>
      <dgm:t>
        <a:bodyPr/>
        <a:lstStyle/>
        <a:p>
          <a:pPr latinLnBrk="1"/>
          <a:endParaRPr lang="ko-KR" altLang="en-US"/>
        </a:p>
      </dgm:t>
    </dgm:pt>
    <dgm:pt modelId="{36FF849B-F708-43AC-B40D-C48AB372F1E2}">
      <dgm:prSet phldrT="[텍스트]"/>
      <dgm:spPr/>
      <dgm:t>
        <a:bodyPr/>
        <a:lstStyle/>
        <a:p>
          <a:pPr latinLnBrk="1"/>
          <a:r>
            <a:rPr lang="ko-KR" altLang="en-US" dirty="0" smtClean="0"/>
            <a:t>데이터변환</a:t>
          </a:r>
          <a:endParaRPr lang="ko-KR" altLang="en-US" dirty="0"/>
        </a:p>
      </dgm:t>
    </dgm:pt>
    <dgm:pt modelId="{A71333B5-F1AF-492D-A704-39C74C4FA874}" type="parTrans" cxnId="{F69EA758-C8DA-408C-9DAA-48421AA7A8B6}">
      <dgm:prSet/>
      <dgm:spPr/>
      <dgm:t>
        <a:bodyPr/>
        <a:lstStyle/>
        <a:p>
          <a:pPr latinLnBrk="1"/>
          <a:endParaRPr lang="ko-KR" altLang="en-US"/>
        </a:p>
      </dgm:t>
    </dgm:pt>
    <dgm:pt modelId="{2FE36BA5-614D-4F7D-A31D-90848264193F}" type="sibTrans" cxnId="{F69EA758-C8DA-408C-9DAA-48421AA7A8B6}">
      <dgm:prSet/>
      <dgm:spPr/>
      <dgm:t>
        <a:bodyPr/>
        <a:lstStyle/>
        <a:p>
          <a:pPr latinLnBrk="1"/>
          <a:endParaRPr lang="ko-KR" altLang="en-US"/>
        </a:p>
      </dgm:t>
    </dgm:pt>
    <dgm:pt modelId="{FCF60D03-C91F-4A8C-A820-44E56C14B994}">
      <dgm:prSet phldrT="[텍스트]"/>
      <dgm:spPr/>
      <dgm:t>
        <a:bodyPr/>
        <a:lstStyle/>
        <a:p>
          <a:pPr latinLnBrk="1"/>
          <a:r>
            <a:rPr lang="en-US" altLang="ko-KR" dirty="0" smtClean="0"/>
            <a:t>Vector &amp; Raster</a:t>
          </a:r>
          <a:endParaRPr lang="ko-KR" altLang="en-US" dirty="0"/>
        </a:p>
      </dgm:t>
    </dgm:pt>
    <dgm:pt modelId="{729B6DE1-7655-468B-A5BD-C35520C47BDA}" type="parTrans" cxnId="{3CA20A43-AAA7-466F-90E6-37D3C7FC1F55}">
      <dgm:prSet/>
      <dgm:spPr/>
      <dgm:t>
        <a:bodyPr/>
        <a:lstStyle/>
        <a:p>
          <a:pPr latinLnBrk="1"/>
          <a:endParaRPr lang="ko-KR" altLang="en-US"/>
        </a:p>
      </dgm:t>
    </dgm:pt>
    <dgm:pt modelId="{E0AAC118-D0CB-4174-B026-6B8D0DD3335C}" type="sibTrans" cxnId="{3CA20A43-AAA7-466F-90E6-37D3C7FC1F55}">
      <dgm:prSet/>
      <dgm:spPr/>
      <dgm:t>
        <a:bodyPr/>
        <a:lstStyle/>
        <a:p>
          <a:pPr latinLnBrk="1"/>
          <a:endParaRPr lang="ko-KR" altLang="en-US"/>
        </a:p>
      </dgm:t>
    </dgm:pt>
    <dgm:pt modelId="{CA5568ED-29EB-47C8-A580-6C8CE6425B1C}">
      <dgm:prSet phldrT="[텍스트]"/>
      <dgm:spPr/>
      <dgm:t>
        <a:bodyPr/>
        <a:lstStyle/>
        <a:p>
          <a:pPr latinLnBrk="1"/>
          <a:r>
            <a:rPr lang="ko-KR" altLang="en-US" dirty="0" smtClean="0"/>
            <a:t>시스템 구축</a:t>
          </a:r>
          <a:endParaRPr lang="ko-KR" altLang="en-US" dirty="0"/>
        </a:p>
      </dgm:t>
    </dgm:pt>
    <dgm:pt modelId="{2955E2E7-1886-45A5-88A8-3018E1A2A9CE}" type="parTrans" cxnId="{DFCC0A8C-A873-40B8-92DA-0AC0EEF1BFB4}">
      <dgm:prSet/>
      <dgm:spPr/>
      <dgm:t>
        <a:bodyPr/>
        <a:lstStyle/>
        <a:p>
          <a:pPr latinLnBrk="1"/>
          <a:endParaRPr lang="ko-KR" altLang="en-US"/>
        </a:p>
      </dgm:t>
    </dgm:pt>
    <dgm:pt modelId="{6795D59B-3436-4C7F-A531-A3D7D541E5F4}" type="sibTrans" cxnId="{DFCC0A8C-A873-40B8-92DA-0AC0EEF1BFB4}">
      <dgm:prSet/>
      <dgm:spPr/>
      <dgm:t>
        <a:bodyPr/>
        <a:lstStyle/>
        <a:p>
          <a:pPr latinLnBrk="1"/>
          <a:endParaRPr lang="ko-KR" altLang="en-US"/>
        </a:p>
      </dgm:t>
    </dgm:pt>
    <dgm:pt modelId="{75E260DC-14F4-4149-B935-381BA4E9AE29}">
      <dgm:prSet phldrT="[텍스트]"/>
      <dgm:spPr/>
      <dgm:t>
        <a:bodyPr/>
        <a:lstStyle/>
        <a:p>
          <a:pPr latinLnBrk="1"/>
          <a:r>
            <a:rPr lang="en-US" altLang="ko-KR" dirty="0" smtClean="0"/>
            <a:t>GIS S/W</a:t>
          </a:r>
          <a:endParaRPr lang="ko-KR" altLang="en-US" dirty="0"/>
        </a:p>
      </dgm:t>
    </dgm:pt>
    <dgm:pt modelId="{3EDBFFD9-228F-438C-BCB1-D2E805030F2F}" type="parTrans" cxnId="{8034D31A-3E50-49D8-920B-0B288FABCF1B}">
      <dgm:prSet/>
      <dgm:spPr/>
      <dgm:t>
        <a:bodyPr/>
        <a:lstStyle/>
        <a:p>
          <a:pPr latinLnBrk="1"/>
          <a:endParaRPr lang="ko-KR" altLang="en-US"/>
        </a:p>
      </dgm:t>
    </dgm:pt>
    <dgm:pt modelId="{E38DDC5D-886C-4B60-8B22-27CB5717E3C7}" type="sibTrans" cxnId="{8034D31A-3E50-49D8-920B-0B288FABCF1B}">
      <dgm:prSet/>
      <dgm:spPr/>
      <dgm:t>
        <a:bodyPr/>
        <a:lstStyle/>
        <a:p>
          <a:pPr latinLnBrk="1"/>
          <a:endParaRPr lang="ko-KR" altLang="en-US"/>
        </a:p>
      </dgm:t>
    </dgm:pt>
    <dgm:pt modelId="{94244B0F-100B-4828-95C5-FDF00FE34773}">
      <dgm:prSet phldrT="[텍스트]"/>
      <dgm:spPr/>
      <dgm:t>
        <a:bodyPr/>
        <a:lstStyle/>
        <a:p>
          <a:pPr latinLnBrk="1"/>
          <a:r>
            <a:rPr lang="ko-KR" altLang="en-US" smtClean="0"/>
            <a:t>수치지도제작</a:t>
          </a:r>
          <a:endParaRPr lang="ko-KR" altLang="en-US" dirty="0"/>
        </a:p>
      </dgm:t>
    </dgm:pt>
    <dgm:pt modelId="{119E6901-6B62-4FDF-8443-2F9E01555A08}" type="parTrans" cxnId="{2DEC8DCA-CAC2-4FEB-8E14-C987800392E1}">
      <dgm:prSet/>
      <dgm:spPr/>
      <dgm:t>
        <a:bodyPr/>
        <a:lstStyle/>
        <a:p>
          <a:pPr latinLnBrk="1"/>
          <a:endParaRPr lang="ko-KR" altLang="en-US"/>
        </a:p>
      </dgm:t>
    </dgm:pt>
    <dgm:pt modelId="{1944B7BC-795B-446C-98CB-DF494F68A947}" type="sibTrans" cxnId="{2DEC8DCA-CAC2-4FEB-8E14-C987800392E1}">
      <dgm:prSet/>
      <dgm:spPr/>
      <dgm:t>
        <a:bodyPr/>
        <a:lstStyle/>
        <a:p>
          <a:pPr latinLnBrk="1"/>
          <a:endParaRPr lang="ko-KR" altLang="en-US"/>
        </a:p>
      </dgm:t>
    </dgm:pt>
    <dgm:pt modelId="{E0055CA8-DA4E-42A2-AC5A-07ED9AE4F61C}">
      <dgm:prSet phldrT="[텍스트]"/>
      <dgm:spPr/>
      <dgm:t>
        <a:bodyPr/>
        <a:lstStyle/>
        <a:p>
          <a:pPr latinLnBrk="1"/>
          <a:r>
            <a:rPr lang="en-US" altLang="ko-KR" dirty="0" err="1" smtClean="0"/>
            <a:t>Lidar</a:t>
          </a:r>
          <a:endParaRPr lang="ko-KR" altLang="en-US" dirty="0"/>
        </a:p>
      </dgm:t>
    </dgm:pt>
    <dgm:pt modelId="{1EB2072E-4B46-46E9-9B26-02BD2F6D7B7C}" type="parTrans" cxnId="{9A6968A1-BB41-4272-B85F-149283D8D402}">
      <dgm:prSet/>
      <dgm:spPr/>
      <dgm:t>
        <a:bodyPr/>
        <a:lstStyle/>
        <a:p>
          <a:pPr latinLnBrk="1"/>
          <a:endParaRPr lang="ko-KR" altLang="en-US"/>
        </a:p>
      </dgm:t>
    </dgm:pt>
    <dgm:pt modelId="{DEC567B4-76C6-4B69-B69A-6714532EC027}" type="sibTrans" cxnId="{9A6968A1-BB41-4272-B85F-149283D8D402}">
      <dgm:prSet/>
      <dgm:spPr/>
      <dgm:t>
        <a:bodyPr/>
        <a:lstStyle/>
        <a:p>
          <a:pPr latinLnBrk="1"/>
          <a:endParaRPr lang="ko-KR" altLang="en-US"/>
        </a:p>
      </dgm:t>
    </dgm:pt>
    <dgm:pt modelId="{9CB3FEF9-FBE3-4B70-A77F-5FCEA96D31F0}">
      <dgm:prSet phldrT="[텍스트]"/>
      <dgm:spPr/>
      <dgm:t>
        <a:bodyPr/>
        <a:lstStyle/>
        <a:p>
          <a:pPr latinLnBrk="1"/>
          <a:r>
            <a:rPr lang="ko-KR" altLang="en-US" dirty="0" smtClean="0"/>
            <a:t>원격탐사</a:t>
          </a:r>
          <a:endParaRPr lang="ko-KR" altLang="en-US" dirty="0"/>
        </a:p>
      </dgm:t>
    </dgm:pt>
    <dgm:pt modelId="{B5FD68F0-56CC-46CC-B5D6-E5EC6F6F2149}" type="parTrans" cxnId="{F538AF9C-C58B-4C6C-BC8D-88982F5DA7B9}">
      <dgm:prSet/>
      <dgm:spPr/>
      <dgm:t>
        <a:bodyPr/>
        <a:lstStyle/>
        <a:p>
          <a:pPr latinLnBrk="1"/>
          <a:endParaRPr lang="ko-KR" altLang="en-US"/>
        </a:p>
      </dgm:t>
    </dgm:pt>
    <dgm:pt modelId="{BB0E027B-E240-4C42-A943-3E6236C7C6C7}" type="sibTrans" cxnId="{F538AF9C-C58B-4C6C-BC8D-88982F5DA7B9}">
      <dgm:prSet/>
      <dgm:spPr/>
      <dgm:t>
        <a:bodyPr/>
        <a:lstStyle/>
        <a:p>
          <a:pPr latinLnBrk="1"/>
          <a:endParaRPr lang="ko-KR" altLang="en-US"/>
        </a:p>
      </dgm:t>
    </dgm:pt>
    <dgm:pt modelId="{D395817F-8F7D-4732-B457-E8B651D806CD}">
      <dgm:prSet phldrT="[텍스트]"/>
      <dgm:spPr/>
      <dgm:t>
        <a:bodyPr/>
        <a:lstStyle/>
        <a:p>
          <a:pPr latinLnBrk="1"/>
          <a:r>
            <a:rPr lang="en-US" altLang="ko-KR" dirty="0" smtClean="0"/>
            <a:t>2D, 3D</a:t>
          </a:r>
          <a:endParaRPr lang="ko-KR" altLang="en-US" dirty="0"/>
        </a:p>
      </dgm:t>
    </dgm:pt>
    <dgm:pt modelId="{44727949-137E-45E3-9601-29BD2036AA45}" type="parTrans" cxnId="{DBF699AA-AA01-4B74-831E-068380D7E1CF}">
      <dgm:prSet/>
      <dgm:spPr/>
      <dgm:t>
        <a:bodyPr/>
        <a:lstStyle/>
        <a:p>
          <a:pPr latinLnBrk="1"/>
          <a:endParaRPr lang="ko-KR" altLang="en-US"/>
        </a:p>
      </dgm:t>
    </dgm:pt>
    <dgm:pt modelId="{938C0B87-917C-4F72-B026-2A68DFCB50A0}" type="sibTrans" cxnId="{DBF699AA-AA01-4B74-831E-068380D7E1CF}">
      <dgm:prSet/>
      <dgm:spPr/>
      <dgm:t>
        <a:bodyPr/>
        <a:lstStyle/>
        <a:p>
          <a:pPr latinLnBrk="1"/>
          <a:endParaRPr lang="ko-KR" altLang="en-US"/>
        </a:p>
      </dgm:t>
    </dgm:pt>
    <dgm:pt modelId="{4BA190AC-4C19-45D0-B58D-92B9C0AC41B6}">
      <dgm:prSet phldrT="[텍스트]"/>
      <dgm:spPr/>
      <dgm:t>
        <a:bodyPr/>
        <a:lstStyle/>
        <a:p>
          <a:pPr latinLnBrk="1"/>
          <a:r>
            <a:rPr lang="ko-KR" altLang="en-US" dirty="0" smtClean="0"/>
            <a:t>영상처리</a:t>
          </a:r>
          <a:endParaRPr lang="ko-KR" altLang="en-US" dirty="0"/>
        </a:p>
      </dgm:t>
    </dgm:pt>
    <dgm:pt modelId="{17D0C294-1143-4CF4-B249-02AE003DC72D}" type="parTrans" cxnId="{A3684EE0-6C5F-4E27-9C82-44E0CC30BFC8}">
      <dgm:prSet/>
      <dgm:spPr/>
      <dgm:t>
        <a:bodyPr/>
        <a:lstStyle/>
        <a:p>
          <a:pPr latinLnBrk="1"/>
          <a:endParaRPr lang="ko-KR" altLang="en-US"/>
        </a:p>
      </dgm:t>
    </dgm:pt>
    <dgm:pt modelId="{99C0CE5A-23AC-49CC-A258-E030FE43BE8A}" type="sibTrans" cxnId="{A3684EE0-6C5F-4E27-9C82-44E0CC30BFC8}">
      <dgm:prSet/>
      <dgm:spPr/>
      <dgm:t>
        <a:bodyPr/>
        <a:lstStyle/>
        <a:p>
          <a:pPr latinLnBrk="1"/>
          <a:endParaRPr lang="ko-KR" altLang="en-US"/>
        </a:p>
      </dgm:t>
    </dgm:pt>
    <dgm:pt modelId="{8702F2CC-ED3D-442B-A3DA-226716FDA4CB}">
      <dgm:prSet phldrT="[텍스트]"/>
      <dgm:spPr/>
      <dgm:t>
        <a:bodyPr/>
        <a:lstStyle/>
        <a:p>
          <a:pPr latinLnBrk="1"/>
          <a:r>
            <a:rPr lang="ko-KR" altLang="en-US" smtClean="0"/>
            <a:t>심볼</a:t>
          </a:r>
          <a:endParaRPr lang="ko-KR" altLang="en-US" dirty="0"/>
        </a:p>
      </dgm:t>
    </dgm:pt>
    <dgm:pt modelId="{68FAEF80-CEA3-4C10-820D-F81767E0E22D}" type="parTrans" cxnId="{6E1D85BF-8106-4342-B49F-BC135A2BE869}">
      <dgm:prSet/>
      <dgm:spPr/>
      <dgm:t>
        <a:bodyPr/>
        <a:lstStyle/>
        <a:p>
          <a:pPr latinLnBrk="1"/>
          <a:endParaRPr lang="ko-KR" altLang="en-US"/>
        </a:p>
      </dgm:t>
    </dgm:pt>
    <dgm:pt modelId="{0E5B209D-2D47-42AF-A093-7DD34E9651E2}" type="sibTrans" cxnId="{6E1D85BF-8106-4342-B49F-BC135A2BE869}">
      <dgm:prSet/>
      <dgm:spPr/>
      <dgm:t>
        <a:bodyPr/>
        <a:lstStyle/>
        <a:p>
          <a:pPr latinLnBrk="1"/>
          <a:endParaRPr lang="ko-KR" altLang="en-US"/>
        </a:p>
      </dgm:t>
    </dgm:pt>
    <dgm:pt modelId="{BE8F1B30-2E87-4659-92B4-9CD058771892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좌표계</a:t>
          </a:r>
          <a:endParaRPr lang="ko-KR" altLang="en-US" dirty="0"/>
        </a:p>
      </dgm:t>
    </dgm:pt>
    <dgm:pt modelId="{95691435-FDB1-461B-BBE1-EB51E24F638E}" type="parTrans" cxnId="{B2F12DB3-9027-4CF0-83F9-6CC73C307055}">
      <dgm:prSet/>
      <dgm:spPr/>
      <dgm:t>
        <a:bodyPr/>
        <a:lstStyle/>
        <a:p>
          <a:pPr latinLnBrk="1"/>
          <a:endParaRPr lang="ko-KR" altLang="en-US"/>
        </a:p>
      </dgm:t>
    </dgm:pt>
    <dgm:pt modelId="{2FEC3E5D-EBC5-4ED0-9773-7A28D062079B}" type="sibTrans" cxnId="{B2F12DB3-9027-4CF0-83F9-6CC73C307055}">
      <dgm:prSet/>
      <dgm:spPr/>
      <dgm:t>
        <a:bodyPr/>
        <a:lstStyle/>
        <a:p>
          <a:pPr latinLnBrk="1"/>
          <a:endParaRPr lang="ko-KR" altLang="en-US"/>
        </a:p>
      </dgm:t>
    </dgm:pt>
    <dgm:pt modelId="{2CB9FFCF-93D1-4CD6-95C0-71483EF0E799}">
      <dgm:prSet phldrT="[텍스트]"/>
      <dgm:spPr/>
      <dgm:t>
        <a:bodyPr/>
        <a:lstStyle/>
        <a:p>
          <a:pPr latinLnBrk="1"/>
          <a:r>
            <a:rPr lang="en-US" altLang="ko-KR" dirty="0" smtClean="0"/>
            <a:t>Total Station</a:t>
          </a:r>
          <a:endParaRPr lang="ko-KR" altLang="en-US" dirty="0"/>
        </a:p>
      </dgm:t>
    </dgm:pt>
    <dgm:pt modelId="{5EDB194E-4A01-4A28-A9A1-A5BDE49C3C6C}" type="parTrans" cxnId="{7A75EC49-CC72-433B-A8F6-0E14A0B6E2D2}">
      <dgm:prSet/>
      <dgm:spPr/>
      <dgm:t>
        <a:bodyPr/>
        <a:lstStyle/>
        <a:p>
          <a:pPr latinLnBrk="1"/>
          <a:endParaRPr lang="ko-KR" altLang="en-US"/>
        </a:p>
      </dgm:t>
    </dgm:pt>
    <dgm:pt modelId="{A09D1F79-EFCC-4E26-BC89-2EF757FFB5E7}" type="sibTrans" cxnId="{7A75EC49-CC72-433B-A8F6-0E14A0B6E2D2}">
      <dgm:prSet/>
      <dgm:spPr/>
      <dgm:t>
        <a:bodyPr/>
        <a:lstStyle/>
        <a:p>
          <a:pPr latinLnBrk="1"/>
          <a:endParaRPr lang="ko-KR" altLang="en-US"/>
        </a:p>
      </dgm:t>
    </dgm:pt>
    <dgm:pt modelId="{1E598A09-3F9D-496B-A304-02F9755CDFC5}">
      <dgm:prSet phldrT="[텍스트]"/>
      <dgm:spPr/>
      <dgm:t>
        <a:bodyPr/>
        <a:lstStyle/>
        <a:p>
          <a:pPr latinLnBrk="1"/>
          <a:r>
            <a:rPr lang="en-US" altLang="ko-KR" dirty="0" smtClean="0"/>
            <a:t>DEM, DTM</a:t>
          </a:r>
          <a:endParaRPr lang="ko-KR" altLang="en-US" dirty="0"/>
        </a:p>
      </dgm:t>
    </dgm:pt>
    <dgm:pt modelId="{7A87E262-E625-4892-ACB8-17F4A19050E4}" type="parTrans" cxnId="{91BAD37F-9565-4BF3-B930-97521A1233D8}">
      <dgm:prSet/>
      <dgm:spPr/>
      <dgm:t>
        <a:bodyPr/>
        <a:lstStyle/>
        <a:p>
          <a:pPr latinLnBrk="1"/>
          <a:endParaRPr lang="ko-KR" altLang="en-US"/>
        </a:p>
      </dgm:t>
    </dgm:pt>
    <dgm:pt modelId="{16D3B03B-9033-4234-AB93-99F4702C4DFE}" type="sibTrans" cxnId="{91BAD37F-9565-4BF3-B930-97521A1233D8}">
      <dgm:prSet/>
      <dgm:spPr/>
      <dgm:t>
        <a:bodyPr/>
        <a:lstStyle/>
        <a:p>
          <a:pPr latinLnBrk="1"/>
          <a:endParaRPr lang="ko-KR" altLang="en-US"/>
        </a:p>
      </dgm:t>
    </dgm:pt>
    <dgm:pt modelId="{907F5F04-D9D8-42A7-996E-ED23CF01A07B}">
      <dgm:prSet phldrT="[텍스트]"/>
      <dgm:spPr/>
      <dgm:t>
        <a:bodyPr/>
        <a:lstStyle/>
        <a:p>
          <a:pPr latinLnBrk="1"/>
          <a:r>
            <a:rPr lang="ko-KR" altLang="en-US" dirty="0" smtClean="0"/>
            <a:t>프로그래밍 언어</a:t>
          </a:r>
          <a:endParaRPr lang="ko-KR" altLang="en-US" dirty="0"/>
        </a:p>
      </dgm:t>
    </dgm:pt>
    <dgm:pt modelId="{A67CAD5A-0C4F-4089-9B91-22E9B2C91278}" type="parTrans" cxnId="{8C303C8B-F42E-4115-A4DA-410910A526B7}">
      <dgm:prSet/>
      <dgm:spPr/>
      <dgm:t>
        <a:bodyPr/>
        <a:lstStyle/>
        <a:p>
          <a:pPr latinLnBrk="1"/>
          <a:endParaRPr lang="ko-KR" altLang="en-US"/>
        </a:p>
      </dgm:t>
    </dgm:pt>
    <dgm:pt modelId="{7886E13E-B059-468B-AEC0-3ADA78071BAC}" type="sibTrans" cxnId="{8C303C8B-F42E-4115-A4DA-410910A526B7}">
      <dgm:prSet/>
      <dgm:spPr/>
      <dgm:t>
        <a:bodyPr/>
        <a:lstStyle/>
        <a:p>
          <a:pPr latinLnBrk="1"/>
          <a:endParaRPr lang="ko-KR" altLang="en-US"/>
        </a:p>
      </dgm:t>
    </dgm:pt>
    <dgm:pt modelId="{4CC5F2C3-ED93-4F72-BF53-010BD8E954E5}">
      <dgm:prSet phldrT="[텍스트]"/>
      <dgm:spPr/>
      <dgm:t>
        <a:bodyPr/>
        <a:lstStyle/>
        <a:p>
          <a:pPr latinLnBrk="1"/>
          <a:r>
            <a:rPr lang="ko-KR" altLang="en-US" dirty="0" smtClean="0"/>
            <a:t>개발방법론</a:t>
          </a:r>
          <a:endParaRPr lang="ko-KR" altLang="en-US" dirty="0"/>
        </a:p>
      </dgm:t>
    </dgm:pt>
    <dgm:pt modelId="{DDA68990-0461-4BEA-A3DE-3A9A233860B6}" type="parTrans" cxnId="{D80BC45D-ED77-446D-B8B2-5D4DC48F4E7E}">
      <dgm:prSet/>
      <dgm:spPr/>
      <dgm:t>
        <a:bodyPr/>
        <a:lstStyle/>
        <a:p>
          <a:pPr latinLnBrk="1"/>
          <a:endParaRPr lang="ko-KR" altLang="en-US"/>
        </a:p>
      </dgm:t>
    </dgm:pt>
    <dgm:pt modelId="{8BDE549C-9C95-49E9-A847-FA432DF28081}" type="sibTrans" cxnId="{D80BC45D-ED77-446D-B8B2-5D4DC48F4E7E}">
      <dgm:prSet/>
      <dgm:spPr/>
      <dgm:t>
        <a:bodyPr/>
        <a:lstStyle/>
        <a:p>
          <a:pPr latinLnBrk="1"/>
          <a:endParaRPr lang="ko-KR" altLang="en-US"/>
        </a:p>
      </dgm:t>
    </dgm:pt>
    <dgm:pt modelId="{389C47AD-5E3B-475C-89BA-621761E79954}">
      <dgm:prSet phldrT="[텍스트]"/>
      <dgm:spPr/>
      <dgm:t>
        <a:bodyPr/>
        <a:lstStyle/>
        <a:p>
          <a:pPr latinLnBrk="1"/>
          <a:r>
            <a:rPr lang="en-US" altLang="ko-KR" dirty="0" smtClean="0"/>
            <a:t>Project </a:t>
          </a:r>
          <a:r>
            <a:rPr lang="ko-KR" altLang="en-US" dirty="0" smtClean="0"/>
            <a:t>관리</a:t>
          </a:r>
          <a:endParaRPr lang="ko-KR" altLang="en-US" dirty="0"/>
        </a:p>
      </dgm:t>
    </dgm:pt>
    <dgm:pt modelId="{E064B26F-96AF-48FC-A226-32BDA7D669F8}" type="parTrans" cxnId="{7F802E4F-5B1E-46C7-BFC7-250C209E0D45}">
      <dgm:prSet/>
      <dgm:spPr/>
      <dgm:t>
        <a:bodyPr/>
        <a:lstStyle/>
        <a:p>
          <a:pPr latinLnBrk="1"/>
          <a:endParaRPr lang="ko-KR" altLang="en-US"/>
        </a:p>
      </dgm:t>
    </dgm:pt>
    <dgm:pt modelId="{DC590ADA-4B9B-479C-9840-2188E1170CBC}" type="sibTrans" cxnId="{7F802E4F-5B1E-46C7-BFC7-250C209E0D45}">
      <dgm:prSet/>
      <dgm:spPr/>
      <dgm:t>
        <a:bodyPr/>
        <a:lstStyle/>
        <a:p>
          <a:pPr latinLnBrk="1"/>
          <a:endParaRPr lang="ko-KR" altLang="en-US"/>
        </a:p>
      </dgm:t>
    </dgm:pt>
    <dgm:pt modelId="{17D4BA4C-4D41-4FB4-B563-9B7A10528F1E}">
      <dgm:prSet phldrT="[텍스트]"/>
      <dgm:spPr/>
      <dgm:t>
        <a:bodyPr/>
        <a:lstStyle/>
        <a:p>
          <a:pPr latinLnBrk="1"/>
          <a:r>
            <a:rPr lang="en-US" altLang="ko-KR" dirty="0" smtClean="0"/>
            <a:t>DBMS</a:t>
          </a:r>
          <a:endParaRPr lang="ko-KR" altLang="en-US" dirty="0"/>
        </a:p>
      </dgm:t>
    </dgm:pt>
    <dgm:pt modelId="{429FAAE0-6C14-45C2-AC85-673777D4A583}" type="parTrans" cxnId="{C0FDBDFD-219B-46F8-9E88-F92A9758F8ED}">
      <dgm:prSet/>
      <dgm:spPr/>
      <dgm:t>
        <a:bodyPr/>
        <a:lstStyle/>
        <a:p>
          <a:pPr latinLnBrk="1"/>
          <a:endParaRPr lang="ko-KR" altLang="en-US"/>
        </a:p>
      </dgm:t>
    </dgm:pt>
    <dgm:pt modelId="{9E68E8BB-A5F4-49BE-8842-74C6A8B9BED5}" type="sibTrans" cxnId="{C0FDBDFD-219B-46F8-9E88-F92A9758F8ED}">
      <dgm:prSet/>
      <dgm:spPr/>
      <dgm:t>
        <a:bodyPr/>
        <a:lstStyle/>
        <a:p>
          <a:pPr latinLnBrk="1"/>
          <a:endParaRPr lang="ko-KR" altLang="en-US"/>
        </a:p>
      </dgm:t>
    </dgm:pt>
    <dgm:pt modelId="{2D800081-2D81-4530-B6F4-3C0699B99987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아키텍쳐</a:t>
          </a:r>
          <a:r>
            <a:rPr lang="ko-KR" altLang="en-US" dirty="0" smtClean="0"/>
            <a:t> 설계</a:t>
          </a:r>
          <a:endParaRPr lang="ko-KR" altLang="en-US" dirty="0"/>
        </a:p>
      </dgm:t>
    </dgm:pt>
    <dgm:pt modelId="{A6F2979E-3B2E-46E5-B4D0-804362D3F9EB}" type="parTrans" cxnId="{5EC290BD-258E-43D5-A588-9696FEE4B7A9}">
      <dgm:prSet/>
      <dgm:spPr/>
      <dgm:t>
        <a:bodyPr/>
        <a:lstStyle/>
        <a:p>
          <a:pPr latinLnBrk="1"/>
          <a:endParaRPr lang="ko-KR" altLang="en-US"/>
        </a:p>
      </dgm:t>
    </dgm:pt>
    <dgm:pt modelId="{01DBDD94-2D5C-4917-ABBF-B9C8D0DE4CD8}" type="sibTrans" cxnId="{5EC290BD-258E-43D5-A588-9696FEE4B7A9}">
      <dgm:prSet/>
      <dgm:spPr/>
      <dgm:t>
        <a:bodyPr/>
        <a:lstStyle/>
        <a:p>
          <a:pPr latinLnBrk="1"/>
          <a:endParaRPr lang="ko-KR" altLang="en-US"/>
        </a:p>
      </dgm:t>
    </dgm:pt>
    <dgm:pt modelId="{12D998CE-136A-4A1C-810B-FC0144A4ABC1}">
      <dgm:prSet phldrT="[텍스트]"/>
      <dgm:spPr/>
      <dgm:t>
        <a:bodyPr/>
        <a:lstStyle/>
        <a:p>
          <a:pPr latinLnBrk="1"/>
          <a:r>
            <a:rPr lang="en-US" altLang="ko-KR" dirty="0" smtClean="0"/>
            <a:t>H/W </a:t>
          </a:r>
          <a:r>
            <a:rPr lang="ko-KR" altLang="en-US" dirty="0" smtClean="0"/>
            <a:t>용량 설계</a:t>
          </a:r>
          <a:endParaRPr lang="ko-KR" altLang="en-US" dirty="0"/>
        </a:p>
      </dgm:t>
    </dgm:pt>
    <dgm:pt modelId="{E6C918B6-7827-43E8-94CD-E78A1F888C46}" type="parTrans" cxnId="{023B74E8-106F-4AFC-9C4C-25E67EA04AB9}">
      <dgm:prSet/>
      <dgm:spPr/>
      <dgm:t>
        <a:bodyPr/>
        <a:lstStyle/>
        <a:p>
          <a:pPr latinLnBrk="1"/>
          <a:endParaRPr lang="ko-KR" altLang="en-US"/>
        </a:p>
      </dgm:t>
    </dgm:pt>
    <dgm:pt modelId="{1AEEC2E2-A0F2-478C-ADC0-0166384A7973}" type="sibTrans" cxnId="{023B74E8-106F-4AFC-9C4C-25E67EA04AB9}">
      <dgm:prSet/>
      <dgm:spPr/>
      <dgm:t>
        <a:bodyPr/>
        <a:lstStyle/>
        <a:p>
          <a:pPr latinLnBrk="1"/>
          <a:endParaRPr lang="ko-KR" altLang="en-US"/>
        </a:p>
      </dgm:t>
    </dgm:pt>
    <dgm:pt modelId="{BE038761-300C-42BA-8CBF-15B04A44B814}">
      <dgm:prSet phldrT="[텍스트]"/>
      <dgm:spPr/>
      <dgm:t>
        <a:bodyPr/>
        <a:lstStyle/>
        <a:p>
          <a:pPr latinLnBrk="1"/>
          <a:r>
            <a:rPr lang="ko-KR" altLang="en-US" dirty="0" smtClean="0"/>
            <a:t>감리</a:t>
          </a:r>
          <a:endParaRPr lang="ko-KR" altLang="en-US" dirty="0"/>
        </a:p>
      </dgm:t>
    </dgm:pt>
    <dgm:pt modelId="{C1E052A6-B8EA-490F-8161-12E02117672C}" type="parTrans" cxnId="{CFA00CF1-57C2-4CBC-9773-7513D3479E80}">
      <dgm:prSet/>
      <dgm:spPr/>
      <dgm:t>
        <a:bodyPr/>
        <a:lstStyle/>
        <a:p>
          <a:pPr latinLnBrk="1"/>
          <a:endParaRPr lang="ko-KR" altLang="en-US"/>
        </a:p>
      </dgm:t>
    </dgm:pt>
    <dgm:pt modelId="{26360DE0-6BBB-4F7E-9312-09FC2194E6F4}" type="sibTrans" cxnId="{CFA00CF1-57C2-4CBC-9773-7513D3479E80}">
      <dgm:prSet/>
      <dgm:spPr/>
      <dgm:t>
        <a:bodyPr/>
        <a:lstStyle/>
        <a:p>
          <a:pPr latinLnBrk="1"/>
          <a:endParaRPr lang="ko-KR" altLang="en-US"/>
        </a:p>
      </dgm:t>
    </dgm:pt>
    <dgm:pt modelId="{4641E188-DDDA-49FF-8F7B-57D588FF20B0}">
      <dgm:prSet phldrT="[텍스트]"/>
      <dgm:spPr/>
      <dgm:t>
        <a:bodyPr/>
        <a:lstStyle/>
        <a:p>
          <a:pPr latinLnBrk="1"/>
          <a:r>
            <a:rPr lang="en-US" altLang="ko-KR" dirty="0" smtClean="0"/>
            <a:t>DB</a:t>
          </a:r>
          <a:r>
            <a:rPr lang="ko-KR" altLang="en-US" dirty="0" smtClean="0"/>
            <a:t>검수</a:t>
          </a:r>
          <a:endParaRPr lang="ko-KR" altLang="en-US" dirty="0"/>
        </a:p>
      </dgm:t>
    </dgm:pt>
    <dgm:pt modelId="{EB933307-704F-4C81-99C7-ACC3950A1AED}" type="parTrans" cxnId="{5B0CF58B-7D8D-4E3E-A83B-4B15679753F5}">
      <dgm:prSet/>
      <dgm:spPr/>
      <dgm:t>
        <a:bodyPr/>
        <a:lstStyle/>
        <a:p>
          <a:pPr latinLnBrk="1"/>
          <a:endParaRPr lang="ko-KR" altLang="en-US"/>
        </a:p>
      </dgm:t>
    </dgm:pt>
    <dgm:pt modelId="{A761080E-D6CC-4EFD-B9D2-82A1794C386F}" type="sibTrans" cxnId="{5B0CF58B-7D8D-4E3E-A83B-4B15679753F5}">
      <dgm:prSet/>
      <dgm:spPr/>
      <dgm:t>
        <a:bodyPr/>
        <a:lstStyle/>
        <a:p>
          <a:pPr latinLnBrk="1"/>
          <a:endParaRPr lang="ko-KR" altLang="en-US"/>
        </a:p>
      </dgm:t>
    </dgm:pt>
    <dgm:pt modelId="{0EF76BC1-D293-4E9D-BFCE-40E049B4BA8E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네트웍</a:t>
          </a:r>
          <a:r>
            <a:rPr lang="ko-KR" altLang="en-US" dirty="0" smtClean="0"/>
            <a:t> 모델</a:t>
          </a:r>
          <a:endParaRPr lang="ko-KR" altLang="en-US" dirty="0"/>
        </a:p>
      </dgm:t>
    </dgm:pt>
    <dgm:pt modelId="{7D3E564F-9966-47CA-9E12-D99011634637}" type="parTrans" cxnId="{908F8132-FCCA-4F39-8294-7956188BD2CF}">
      <dgm:prSet/>
      <dgm:spPr/>
      <dgm:t>
        <a:bodyPr/>
        <a:lstStyle/>
        <a:p>
          <a:pPr latinLnBrk="1"/>
          <a:endParaRPr lang="ko-KR" altLang="en-US"/>
        </a:p>
      </dgm:t>
    </dgm:pt>
    <dgm:pt modelId="{23306F32-9AC8-4366-A75E-8392372E347A}" type="sibTrans" cxnId="{908F8132-FCCA-4F39-8294-7956188BD2CF}">
      <dgm:prSet/>
      <dgm:spPr/>
      <dgm:t>
        <a:bodyPr/>
        <a:lstStyle/>
        <a:p>
          <a:pPr latinLnBrk="1"/>
          <a:endParaRPr lang="ko-KR" altLang="en-US"/>
        </a:p>
      </dgm:t>
    </dgm:pt>
    <dgm:pt modelId="{572B24CA-961E-45A0-AACA-07D8471989B7}">
      <dgm:prSet phldrT="[텍스트]"/>
      <dgm:spPr/>
      <dgm:t>
        <a:bodyPr/>
        <a:lstStyle/>
        <a:p>
          <a:pPr latinLnBrk="1"/>
          <a:r>
            <a:rPr lang="en-US" altLang="ko-KR" dirty="0" smtClean="0"/>
            <a:t>N/W</a:t>
          </a:r>
          <a:endParaRPr lang="ko-KR" altLang="en-US" dirty="0"/>
        </a:p>
      </dgm:t>
    </dgm:pt>
    <dgm:pt modelId="{93834D80-394C-4237-8176-0AE8AC081914}" type="parTrans" cxnId="{841B7589-EE55-41A4-902F-1FD65C90AC12}">
      <dgm:prSet/>
      <dgm:spPr/>
      <dgm:t>
        <a:bodyPr/>
        <a:lstStyle/>
        <a:p>
          <a:pPr latinLnBrk="1"/>
          <a:endParaRPr lang="ko-KR" altLang="en-US"/>
        </a:p>
      </dgm:t>
    </dgm:pt>
    <dgm:pt modelId="{097F4CD5-4C8A-453D-AB59-227186003E27}" type="sibTrans" cxnId="{841B7589-EE55-41A4-902F-1FD65C90AC12}">
      <dgm:prSet/>
      <dgm:spPr/>
      <dgm:t>
        <a:bodyPr/>
        <a:lstStyle/>
        <a:p>
          <a:pPr latinLnBrk="1"/>
          <a:endParaRPr lang="ko-KR" altLang="en-US"/>
        </a:p>
      </dgm:t>
    </dgm:pt>
    <dgm:pt modelId="{530B3BB3-639F-4B01-8478-7D608B3116BA}">
      <dgm:prSet phldrT="[텍스트]"/>
      <dgm:spPr/>
      <dgm:t>
        <a:bodyPr/>
        <a:lstStyle/>
        <a:p>
          <a:pPr latinLnBrk="1"/>
          <a:r>
            <a:rPr lang="ko-KR" altLang="en-US" dirty="0" smtClean="0"/>
            <a:t>보안</a:t>
          </a:r>
          <a:endParaRPr lang="ko-KR" altLang="en-US" dirty="0"/>
        </a:p>
      </dgm:t>
    </dgm:pt>
    <dgm:pt modelId="{248DEF3F-DBB9-4E0C-A44D-B7F9C27F525A}" type="parTrans" cxnId="{29687CA6-D2CA-4539-BC00-3B811715289E}">
      <dgm:prSet/>
      <dgm:spPr/>
      <dgm:t>
        <a:bodyPr/>
        <a:lstStyle/>
        <a:p>
          <a:pPr latinLnBrk="1"/>
          <a:endParaRPr lang="ko-KR" altLang="en-US"/>
        </a:p>
      </dgm:t>
    </dgm:pt>
    <dgm:pt modelId="{9F074CD9-B176-4984-893A-404B78FCCFAD}" type="sibTrans" cxnId="{29687CA6-D2CA-4539-BC00-3B811715289E}">
      <dgm:prSet/>
      <dgm:spPr/>
      <dgm:t>
        <a:bodyPr/>
        <a:lstStyle/>
        <a:p>
          <a:pPr latinLnBrk="1"/>
          <a:endParaRPr lang="ko-KR" altLang="en-US"/>
        </a:p>
      </dgm:t>
    </dgm:pt>
    <dgm:pt modelId="{4B479489-53A0-49C7-9222-4B22EFFE237E}">
      <dgm:prSet phldrT="[텍스트]"/>
      <dgm:spPr/>
      <dgm:t>
        <a:bodyPr/>
        <a:lstStyle/>
        <a:p>
          <a:pPr latinLnBrk="1"/>
          <a:r>
            <a:rPr lang="ko-KR" altLang="en-US" dirty="0" smtClean="0"/>
            <a:t>기준점</a:t>
          </a:r>
          <a:endParaRPr lang="ko-KR" altLang="en-US" dirty="0"/>
        </a:p>
      </dgm:t>
    </dgm:pt>
    <dgm:pt modelId="{95D512E7-E9ED-428B-9916-4209EAE69A77}" type="parTrans" cxnId="{F49912DC-2055-4A18-AB8E-A0EAD513E126}">
      <dgm:prSet/>
      <dgm:spPr/>
      <dgm:t>
        <a:bodyPr/>
        <a:lstStyle/>
        <a:p>
          <a:pPr latinLnBrk="1"/>
          <a:endParaRPr lang="ko-KR" altLang="en-US"/>
        </a:p>
      </dgm:t>
    </dgm:pt>
    <dgm:pt modelId="{A54B292C-5A11-40E0-A397-59BC3361FB21}" type="sibTrans" cxnId="{F49912DC-2055-4A18-AB8E-A0EAD513E126}">
      <dgm:prSet/>
      <dgm:spPr/>
      <dgm:t>
        <a:bodyPr/>
        <a:lstStyle/>
        <a:p>
          <a:pPr latinLnBrk="1"/>
          <a:endParaRPr lang="ko-KR" altLang="en-US"/>
        </a:p>
      </dgm:t>
    </dgm:pt>
    <dgm:pt modelId="{79D8877B-C274-4DC8-A264-E832B7D91FAB}">
      <dgm:prSet phldrT="[텍스트]"/>
      <dgm:spPr/>
      <dgm:t>
        <a:bodyPr/>
        <a:lstStyle/>
        <a:p>
          <a:pPr latinLnBrk="1"/>
          <a:r>
            <a:rPr lang="ko-KR" altLang="en-US" dirty="0" smtClean="0"/>
            <a:t>자격증</a:t>
          </a:r>
          <a:endParaRPr lang="ko-KR" altLang="en-US" dirty="0"/>
        </a:p>
      </dgm:t>
    </dgm:pt>
    <dgm:pt modelId="{1F013AB5-7313-428A-AF63-DD038B0888B5}" type="parTrans" cxnId="{875B3C3D-90C1-4124-9992-F141762E6221}">
      <dgm:prSet/>
      <dgm:spPr/>
      <dgm:t>
        <a:bodyPr/>
        <a:lstStyle/>
        <a:p>
          <a:pPr latinLnBrk="1"/>
          <a:endParaRPr lang="ko-KR" altLang="en-US"/>
        </a:p>
      </dgm:t>
    </dgm:pt>
    <dgm:pt modelId="{CBF46809-183C-4616-8984-3CFF8063462B}" type="sibTrans" cxnId="{875B3C3D-90C1-4124-9992-F141762E6221}">
      <dgm:prSet/>
      <dgm:spPr/>
      <dgm:t>
        <a:bodyPr/>
        <a:lstStyle/>
        <a:p>
          <a:pPr latinLnBrk="1"/>
          <a:endParaRPr lang="ko-KR" altLang="en-US"/>
        </a:p>
      </dgm:t>
    </dgm:pt>
    <dgm:pt modelId="{1F882F74-8FC8-42EB-8CB1-B669CCDC1CBF}">
      <dgm:prSet phldrT="[텍스트]"/>
      <dgm:spPr/>
      <dgm:t>
        <a:bodyPr/>
        <a:lstStyle/>
        <a:p>
          <a:pPr latinLnBrk="1"/>
          <a:r>
            <a:rPr lang="ko-KR" altLang="en-US" dirty="0" smtClean="0"/>
            <a:t>공공측량업</a:t>
          </a:r>
          <a:endParaRPr lang="ko-KR" altLang="en-US" dirty="0"/>
        </a:p>
      </dgm:t>
    </dgm:pt>
    <dgm:pt modelId="{65D48334-2398-4AB6-917B-F0E119669C24}" type="parTrans" cxnId="{160F492E-8E10-4331-A1D9-48C78AE9B05E}">
      <dgm:prSet/>
      <dgm:spPr/>
      <dgm:t>
        <a:bodyPr/>
        <a:lstStyle/>
        <a:p>
          <a:pPr latinLnBrk="1"/>
          <a:endParaRPr lang="ko-KR" altLang="en-US"/>
        </a:p>
      </dgm:t>
    </dgm:pt>
    <dgm:pt modelId="{4F605C72-1916-4083-8393-B358307E7ECF}" type="sibTrans" cxnId="{160F492E-8E10-4331-A1D9-48C78AE9B05E}">
      <dgm:prSet/>
      <dgm:spPr/>
      <dgm:t>
        <a:bodyPr/>
        <a:lstStyle/>
        <a:p>
          <a:pPr latinLnBrk="1"/>
          <a:endParaRPr lang="ko-KR" altLang="en-US"/>
        </a:p>
      </dgm:t>
    </dgm:pt>
    <dgm:pt modelId="{434E3315-BC42-4B9D-9D32-AFB3C7B8517B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수치지도제작업</a:t>
          </a:r>
          <a:endParaRPr lang="ko-KR" altLang="en-US" dirty="0"/>
        </a:p>
      </dgm:t>
    </dgm:pt>
    <dgm:pt modelId="{6417C89F-76E2-442A-9705-D4E076C07110}" type="parTrans" cxnId="{60677D17-1D3E-4557-9B55-66A1DB56C466}">
      <dgm:prSet/>
      <dgm:spPr/>
      <dgm:t>
        <a:bodyPr/>
        <a:lstStyle/>
        <a:p>
          <a:pPr latinLnBrk="1"/>
          <a:endParaRPr lang="ko-KR" altLang="en-US"/>
        </a:p>
      </dgm:t>
    </dgm:pt>
    <dgm:pt modelId="{7089E082-C6F3-4331-9331-1878C9D72C2F}" type="sibTrans" cxnId="{60677D17-1D3E-4557-9B55-66A1DB56C466}">
      <dgm:prSet/>
      <dgm:spPr/>
      <dgm:t>
        <a:bodyPr/>
        <a:lstStyle/>
        <a:p>
          <a:pPr latinLnBrk="1"/>
          <a:endParaRPr lang="ko-KR" altLang="en-US"/>
        </a:p>
      </dgm:t>
    </dgm:pt>
    <dgm:pt modelId="{2863D27E-2250-480D-B6B9-27C72F7DE0C8}">
      <dgm:prSet phldrT="[텍스트]"/>
      <dgm:spPr/>
      <dgm:t>
        <a:bodyPr/>
        <a:lstStyle/>
        <a:p>
          <a:pPr latinLnBrk="1"/>
          <a:r>
            <a:rPr lang="ko-KR" altLang="en-US" dirty="0" smtClean="0"/>
            <a:t>영상정보처리업</a:t>
          </a:r>
          <a:endParaRPr lang="ko-KR" altLang="en-US" dirty="0"/>
        </a:p>
      </dgm:t>
    </dgm:pt>
    <dgm:pt modelId="{C3831146-ABE7-4EC9-A7A3-AD3A0BBE9F76}" type="parTrans" cxnId="{E79C657A-E26D-4517-8F33-685EE03C2AE8}">
      <dgm:prSet/>
      <dgm:spPr/>
      <dgm:t>
        <a:bodyPr/>
        <a:lstStyle/>
        <a:p>
          <a:pPr latinLnBrk="1"/>
          <a:endParaRPr lang="ko-KR" altLang="en-US"/>
        </a:p>
      </dgm:t>
    </dgm:pt>
    <dgm:pt modelId="{C3B85181-6498-4382-9C09-253F1BA3AD54}" type="sibTrans" cxnId="{E79C657A-E26D-4517-8F33-685EE03C2AE8}">
      <dgm:prSet/>
      <dgm:spPr/>
      <dgm:t>
        <a:bodyPr/>
        <a:lstStyle/>
        <a:p>
          <a:pPr latinLnBrk="1"/>
          <a:endParaRPr lang="ko-KR" altLang="en-US"/>
        </a:p>
      </dgm:t>
    </dgm:pt>
    <dgm:pt modelId="{CED3DAD7-ED8E-4F0B-8502-BE5333942BA8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지하시설물탐사업</a:t>
          </a:r>
          <a:endParaRPr lang="ko-KR" altLang="en-US" dirty="0"/>
        </a:p>
      </dgm:t>
    </dgm:pt>
    <dgm:pt modelId="{B56E3F55-3434-448C-9EA7-C53871932C77}" type="parTrans" cxnId="{CDD73DCE-9577-4ACA-9910-AFC0BD44472C}">
      <dgm:prSet/>
      <dgm:spPr/>
      <dgm:t>
        <a:bodyPr/>
        <a:lstStyle/>
        <a:p>
          <a:pPr latinLnBrk="1"/>
          <a:endParaRPr lang="ko-KR" altLang="en-US"/>
        </a:p>
      </dgm:t>
    </dgm:pt>
    <dgm:pt modelId="{31C734B7-814C-4EA4-A621-3C1E437AD2D3}" type="sibTrans" cxnId="{CDD73DCE-9577-4ACA-9910-AFC0BD44472C}">
      <dgm:prSet/>
      <dgm:spPr/>
      <dgm:t>
        <a:bodyPr/>
        <a:lstStyle/>
        <a:p>
          <a:pPr latinLnBrk="1"/>
          <a:endParaRPr lang="ko-KR" altLang="en-US"/>
        </a:p>
      </dgm:t>
    </dgm:pt>
    <dgm:pt modelId="{02306652-8C04-4AFA-9B50-6720598BBA81}">
      <dgm:prSet phldrT="[텍스트]"/>
      <dgm:spPr/>
      <dgm:t>
        <a:bodyPr/>
        <a:lstStyle/>
        <a:p>
          <a:pPr latinLnBrk="1"/>
          <a:r>
            <a:rPr lang="ko-KR" altLang="en-US" dirty="0" smtClean="0"/>
            <a:t>정보통신공사업</a:t>
          </a:r>
          <a:endParaRPr lang="ko-KR" altLang="en-US" dirty="0"/>
        </a:p>
      </dgm:t>
    </dgm:pt>
    <dgm:pt modelId="{9F8AE708-41CC-4CC0-8473-62D5C7C0A359}" type="parTrans" cxnId="{F3E98BEA-1A1E-4049-AD42-2BA3F1B045C9}">
      <dgm:prSet/>
      <dgm:spPr/>
      <dgm:t>
        <a:bodyPr/>
        <a:lstStyle/>
        <a:p>
          <a:pPr latinLnBrk="1"/>
          <a:endParaRPr lang="ko-KR" altLang="en-US"/>
        </a:p>
      </dgm:t>
    </dgm:pt>
    <dgm:pt modelId="{C7BBC920-A1C2-44C5-AF86-92BF00FBF096}" type="sibTrans" cxnId="{F3E98BEA-1A1E-4049-AD42-2BA3F1B045C9}">
      <dgm:prSet/>
      <dgm:spPr/>
      <dgm:t>
        <a:bodyPr/>
        <a:lstStyle/>
        <a:p>
          <a:pPr latinLnBrk="1"/>
          <a:endParaRPr lang="ko-KR" altLang="en-US"/>
        </a:p>
      </dgm:t>
    </dgm:pt>
    <dgm:pt modelId="{5006173C-53D2-40DE-974F-D2BF8514E0F6}">
      <dgm:prSet phldrT="[텍스트]"/>
      <dgm:spPr/>
      <dgm:t>
        <a:bodyPr/>
        <a:lstStyle/>
        <a:p>
          <a:pPr latinLnBrk="1"/>
          <a:r>
            <a:rPr lang="ko-KR" altLang="en-US" dirty="0" smtClean="0"/>
            <a:t>좌표변환</a:t>
          </a:r>
          <a:endParaRPr lang="ko-KR" altLang="en-US" dirty="0"/>
        </a:p>
      </dgm:t>
    </dgm:pt>
    <dgm:pt modelId="{26F424D3-5F3B-444A-9364-EFE7BE4CDBFB}" type="parTrans" cxnId="{F0708225-7944-4EA6-9653-505CA0727076}">
      <dgm:prSet/>
      <dgm:spPr/>
      <dgm:t>
        <a:bodyPr/>
        <a:lstStyle/>
        <a:p>
          <a:pPr latinLnBrk="1"/>
          <a:endParaRPr lang="ko-KR" altLang="en-US"/>
        </a:p>
      </dgm:t>
    </dgm:pt>
    <dgm:pt modelId="{1D00BB56-6585-4FA2-A998-9E1F6C7F17D9}" type="sibTrans" cxnId="{F0708225-7944-4EA6-9653-505CA0727076}">
      <dgm:prSet/>
      <dgm:spPr/>
      <dgm:t>
        <a:bodyPr/>
        <a:lstStyle/>
        <a:p>
          <a:pPr latinLnBrk="1"/>
          <a:endParaRPr lang="ko-KR" altLang="en-US"/>
        </a:p>
      </dgm:t>
    </dgm:pt>
    <dgm:pt modelId="{3FD59125-7D8B-4CF7-9028-D52E1C636073}">
      <dgm:prSet phldrT="[텍스트]"/>
      <dgm:spPr/>
      <dgm:t>
        <a:bodyPr/>
        <a:lstStyle/>
        <a:p>
          <a:pPr latinLnBrk="1"/>
          <a:r>
            <a:rPr lang="en-US" altLang="ko-KR" dirty="0" smtClean="0"/>
            <a:t>…</a:t>
          </a:r>
          <a:endParaRPr lang="ko-KR" altLang="en-US" dirty="0"/>
        </a:p>
      </dgm:t>
    </dgm:pt>
    <dgm:pt modelId="{55DB0E08-C96B-4505-B342-DF26FB90D6B4}" type="parTrans" cxnId="{1B8534A9-ACFF-4CA8-AC04-135DB112DA4D}">
      <dgm:prSet/>
      <dgm:spPr/>
      <dgm:t>
        <a:bodyPr/>
        <a:lstStyle/>
        <a:p>
          <a:pPr latinLnBrk="1"/>
          <a:endParaRPr lang="ko-KR" altLang="en-US"/>
        </a:p>
      </dgm:t>
    </dgm:pt>
    <dgm:pt modelId="{22564BE1-C615-4872-84F2-00D6364BE577}" type="sibTrans" cxnId="{1B8534A9-ACFF-4CA8-AC04-135DB112DA4D}">
      <dgm:prSet/>
      <dgm:spPr/>
      <dgm:t>
        <a:bodyPr/>
        <a:lstStyle/>
        <a:p>
          <a:pPr latinLnBrk="1"/>
          <a:endParaRPr lang="ko-KR" altLang="en-US"/>
        </a:p>
      </dgm:t>
    </dgm:pt>
    <dgm:pt modelId="{3B208230-ED2B-4B2A-AAF9-75E9D4EAE516}" type="pres">
      <dgm:prSet presAssocID="{6036FAF3-0163-4B87-8E34-AABD2D3C2F9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5FFB3FA-EE9B-4A49-B0CC-AFF98400860A}" type="pres">
      <dgm:prSet presAssocID="{37F410F3-EFCC-41DA-A6C6-F64B91F40A8D}" presName="root" presStyleCnt="0"/>
      <dgm:spPr/>
    </dgm:pt>
    <dgm:pt modelId="{1D14BA8E-7FB0-4398-BF2C-905630218EE0}" type="pres">
      <dgm:prSet presAssocID="{37F410F3-EFCC-41DA-A6C6-F64B91F40A8D}" presName="rootComposite" presStyleCnt="0"/>
      <dgm:spPr/>
    </dgm:pt>
    <dgm:pt modelId="{D1DFFB8A-56BC-4AA4-9114-E502937FBDA2}" type="pres">
      <dgm:prSet presAssocID="{37F410F3-EFCC-41DA-A6C6-F64B91F40A8D}" presName="rootText" presStyleLbl="node1" presStyleIdx="0" presStyleCnt="6" custScaleX="174937"/>
      <dgm:spPr/>
      <dgm:t>
        <a:bodyPr/>
        <a:lstStyle/>
        <a:p>
          <a:pPr latinLnBrk="1"/>
          <a:endParaRPr lang="ko-KR" altLang="en-US"/>
        </a:p>
      </dgm:t>
    </dgm:pt>
    <dgm:pt modelId="{5AB9AEA6-38A2-4982-995B-9930B7E09C54}" type="pres">
      <dgm:prSet presAssocID="{37F410F3-EFCC-41DA-A6C6-F64B91F40A8D}" presName="rootConnector" presStyleLbl="node1" presStyleIdx="0" presStyleCnt="6"/>
      <dgm:spPr/>
      <dgm:t>
        <a:bodyPr/>
        <a:lstStyle/>
        <a:p>
          <a:pPr latinLnBrk="1"/>
          <a:endParaRPr lang="ko-KR" altLang="en-US"/>
        </a:p>
      </dgm:t>
    </dgm:pt>
    <dgm:pt modelId="{10F349C7-A701-4337-A9B2-A730BFBF9526}" type="pres">
      <dgm:prSet presAssocID="{37F410F3-EFCC-41DA-A6C6-F64B91F40A8D}" presName="childShape" presStyleCnt="0"/>
      <dgm:spPr/>
    </dgm:pt>
    <dgm:pt modelId="{45A3B08D-6908-4713-B881-B0D4B1DEEBFC}" type="pres">
      <dgm:prSet presAssocID="{A014B869-B241-430F-9F41-FC29F796A1B6}" presName="Name13" presStyleLbl="parChTrans1D2" presStyleIdx="0" presStyleCnt="39"/>
      <dgm:spPr/>
      <dgm:t>
        <a:bodyPr/>
        <a:lstStyle/>
        <a:p>
          <a:pPr latinLnBrk="1"/>
          <a:endParaRPr lang="ko-KR" altLang="en-US"/>
        </a:p>
      </dgm:t>
    </dgm:pt>
    <dgm:pt modelId="{527A14F9-6BB2-4C63-8F47-11689625307F}" type="pres">
      <dgm:prSet presAssocID="{9BC84AEE-4815-4045-9F9C-3C8BFCC69AEA}" presName="childText" presStyleLbl="bgAcc1" presStyleIdx="0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99F641C-7DEB-4333-A949-84017BFE4E26}" type="pres">
      <dgm:prSet presAssocID="{68FAEF80-CEA3-4C10-820D-F81767E0E22D}" presName="Name13" presStyleLbl="parChTrans1D2" presStyleIdx="1" presStyleCnt="39"/>
      <dgm:spPr/>
      <dgm:t>
        <a:bodyPr/>
        <a:lstStyle/>
        <a:p>
          <a:pPr latinLnBrk="1"/>
          <a:endParaRPr lang="ko-KR" altLang="en-US"/>
        </a:p>
      </dgm:t>
    </dgm:pt>
    <dgm:pt modelId="{3EDC95A2-B929-4A71-8EEE-50B0A3EEA500}" type="pres">
      <dgm:prSet presAssocID="{8702F2CC-ED3D-442B-A3DA-226716FDA4CB}" presName="childText" presStyleLbl="bgAcc1" presStyleIdx="1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95BB2C6-E01A-478C-9C92-E07A0A0F34B6}" type="pres">
      <dgm:prSet presAssocID="{96F18DC5-FB22-4FE1-890C-5C7EA8337CC5}" presName="Name13" presStyleLbl="parChTrans1D2" presStyleIdx="2" presStyleCnt="39"/>
      <dgm:spPr/>
      <dgm:t>
        <a:bodyPr/>
        <a:lstStyle/>
        <a:p>
          <a:pPr latinLnBrk="1"/>
          <a:endParaRPr lang="ko-KR" altLang="en-US"/>
        </a:p>
      </dgm:t>
    </dgm:pt>
    <dgm:pt modelId="{A1203CEF-87E5-4599-998F-4FA716C17111}" type="pres">
      <dgm:prSet presAssocID="{BD447068-81B3-41B9-81C7-6262A540532F}" presName="childText" presStyleLbl="bgAcc1" presStyleIdx="2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249733A-14D7-48F5-8314-65F9DFCD1D28}" type="pres">
      <dgm:prSet presAssocID="{95691435-FDB1-461B-BBE1-EB51E24F638E}" presName="Name13" presStyleLbl="parChTrans1D2" presStyleIdx="3" presStyleCnt="39"/>
      <dgm:spPr/>
      <dgm:t>
        <a:bodyPr/>
        <a:lstStyle/>
        <a:p>
          <a:pPr latinLnBrk="1"/>
          <a:endParaRPr lang="ko-KR" altLang="en-US"/>
        </a:p>
      </dgm:t>
    </dgm:pt>
    <dgm:pt modelId="{F653F2D6-BEA7-402E-A4EF-67C0FEA2B4E5}" type="pres">
      <dgm:prSet presAssocID="{BE8F1B30-2E87-4659-92B4-9CD058771892}" presName="childText" presStyleLbl="bgAcc1" presStyleIdx="3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35A462F-8DB8-48D0-A58B-C9C42CDB1BAC}" type="pres">
      <dgm:prSet presAssocID="{26F424D3-5F3B-444A-9364-EFE7BE4CDBFB}" presName="Name13" presStyleLbl="parChTrans1D2" presStyleIdx="4" presStyleCnt="39"/>
      <dgm:spPr/>
      <dgm:t>
        <a:bodyPr/>
        <a:lstStyle/>
        <a:p>
          <a:pPr latinLnBrk="1"/>
          <a:endParaRPr lang="ko-KR" altLang="en-US"/>
        </a:p>
      </dgm:t>
    </dgm:pt>
    <dgm:pt modelId="{6EE4D2A8-7DB6-4796-9114-9AA7C0BB4B34}" type="pres">
      <dgm:prSet presAssocID="{5006173C-53D2-40DE-974F-D2BF8514E0F6}" presName="childText" presStyleLbl="bgAcc1" presStyleIdx="4" presStyleCnt="39" custScaleX="20834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E409D1E-B611-4247-A5BF-BEFDA31FE2A2}" type="pres">
      <dgm:prSet presAssocID="{3AFDCAF8-B249-40E1-A342-4D50F3661576}" presName="root" presStyleCnt="0"/>
      <dgm:spPr/>
    </dgm:pt>
    <dgm:pt modelId="{3D47EA96-42F6-48F6-9EE8-64AEB40C7015}" type="pres">
      <dgm:prSet presAssocID="{3AFDCAF8-B249-40E1-A342-4D50F3661576}" presName="rootComposite" presStyleCnt="0"/>
      <dgm:spPr/>
    </dgm:pt>
    <dgm:pt modelId="{C692CA79-0A02-4208-9072-089DB2F364B5}" type="pres">
      <dgm:prSet presAssocID="{3AFDCAF8-B249-40E1-A342-4D50F3661576}" presName="rootText" presStyleLbl="node1" presStyleIdx="1" presStyleCnt="6" custScaleX="174937"/>
      <dgm:spPr/>
      <dgm:t>
        <a:bodyPr/>
        <a:lstStyle/>
        <a:p>
          <a:pPr latinLnBrk="1"/>
          <a:endParaRPr lang="ko-KR" altLang="en-US"/>
        </a:p>
      </dgm:t>
    </dgm:pt>
    <dgm:pt modelId="{27A75C6B-4A5D-469E-ADC3-5788A0585EF8}" type="pres">
      <dgm:prSet presAssocID="{3AFDCAF8-B249-40E1-A342-4D50F3661576}" presName="rootConnector" presStyleLbl="node1" presStyleIdx="1" presStyleCnt="6"/>
      <dgm:spPr/>
      <dgm:t>
        <a:bodyPr/>
        <a:lstStyle/>
        <a:p>
          <a:pPr latinLnBrk="1"/>
          <a:endParaRPr lang="ko-KR" altLang="en-US"/>
        </a:p>
      </dgm:t>
    </dgm:pt>
    <dgm:pt modelId="{E8D2ECCD-C200-4F0D-8C4F-D680F6D26435}" type="pres">
      <dgm:prSet presAssocID="{3AFDCAF8-B249-40E1-A342-4D50F3661576}" presName="childShape" presStyleCnt="0"/>
      <dgm:spPr/>
    </dgm:pt>
    <dgm:pt modelId="{07A6B05F-69C3-47F4-90BC-DF12BA5F728F}" type="pres">
      <dgm:prSet presAssocID="{95D512E7-E9ED-428B-9916-4209EAE69A77}" presName="Name13" presStyleLbl="parChTrans1D2" presStyleIdx="5" presStyleCnt="39"/>
      <dgm:spPr/>
      <dgm:t>
        <a:bodyPr/>
        <a:lstStyle/>
        <a:p>
          <a:pPr latinLnBrk="1"/>
          <a:endParaRPr lang="ko-KR" altLang="en-US"/>
        </a:p>
      </dgm:t>
    </dgm:pt>
    <dgm:pt modelId="{E91C32FD-5DB5-4A54-9AE9-E5B0DBB3C863}" type="pres">
      <dgm:prSet presAssocID="{4B479489-53A0-49C7-9222-4B22EFFE237E}" presName="childText" presStyleLbl="bgAcc1" presStyleIdx="5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98E5278-95BA-4919-9906-F25D64350214}" type="pres">
      <dgm:prSet presAssocID="{F5BA15E3-4268-4E45-997A-7DFB1244ECE8}" presName="Name13" presStyleLbl="parChTrans1D2" presStyleIdx="6" presStyleCnt="39"/>
      <dgm:spPr/>
      <dgm:t>
        <a:bodyPr/>
        <a:lstStyle/>
        <a:p>
          <a:pPr latinLnBrk="1"/>
          <a:endParaRPr lang="ko-KR" altLang="en-US"/>
        </a:p>
      </dgm:t>
    </dgm:pt>
    <dgm:pt modelId="{39A3AB49-6FDA-4917-BCAA-DBABFBEE7CB3}" type="pres">
      <dgm:prSet presAssocID="{00FE873F-8429-4D31-B02B-98B6EAF6FD0D}" presName="childText" presStyleLbl="bgAcc1" presStyleIdx="6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1771F97-83E5-406D-B75C-1C582C26DFCB}" type="pres">
      <dgm:prSet presAssocID="{D7FA0CE8-BDDF-4B7B-B55F-620C2D749247}" presName="Name13" presStyleLbl="parChTrans1D2" presStyleIdx="7" presStyleCnt="39"/>
      <dgm:spPr/>
      <dgm:t>
        <a:bodyPr/>
        <a:lstStyle/>
        <a:p>
          <a:pPr latinLnBrk="1"/>
          <a:endParaRPr lang="ko-KR" altLang="en-US"/>
        </a:p>
      </dgm:t>
    </dgm:pt>
    <dgm:pt modelId="{1F4EA6AD-2B0B-46CC-B91B-CE015704C6B5}" type="pres">
      <dgm:prSet presAssocID="{9A7F71A0-0181-4F51-AC3F-816093CB8904}" presName="childText" presStyleLbl="bgAcc1" presStyleIdx="7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42F9E42-5719-4462-BFF4-E39041AA368E}" type="pres">
      <dgm:prSet presAssocID="{53F360D0-C986-416F-B141-651613C1A050}" presName="Name13" presStyleLbl="parChTrans1D2" presStyleIdx="8" presStyleCnt="39"/>
      <dgm:spPr/>
      <dgm:t>
        <a:bodyPr/>
        <a:lstStyle/>
        <a:p>
          <a:pPr latinLnBrk="1"/>
          <a:endParaRPr lang="ko-KR" altLang="en-US"/>
        </a:p>
      </dgm:t>
    </dgm:pt>
    <dgm:pt modelId="{8E880711-2F47-49EF-84CC-8F469791FBF1}" type="pres">
      <dgm:prSet presAssocID="{6D29B6E0-4EA5-4DBC-962B-ABE04FE8F6B9}" presName="childText" presStyleLbl="bgAcc1" presStyleIdx="8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A3DF4F7-E49B-4C42-99BF-FCBA5D0857FC}" type="pres">
      <dgm:prSet presAssocID="{119E6901-6B62-4FDF-8443-2F9E01555A08}" presName="Name13" presStyleLbl="parChTrans1D2" presStyleIdx="9" presStyleCnt="39"/>
      <dgm:spPr/>
      <dgm:t>
        <a:bodyPr/>
        <a:lstStyle/>
        <a:p>
          <a:pPr latinLnBrk="1"/>
          <a:endParaRPr lang="ko-KR" altLang="en-US"/>
        </a:p>
      </dgm:t>
    </dgm:pt>
    <dgm:pt modelId="{B189ABDF-F1E4-4068-896D-B4A31295C91B}" type="pres">
      <dgm:prSet presAssocID="{94244B0F-100B-4828-95C5-FDF00FE34773}" presName="childText" presStyleLbl="bgAcc1" presStyleIdx="9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00F129B-2A5D-49C9-9075-2FABE7A131C5}" type="pres">
      <dgm:prSet presAssocID="{5EDB194E-4A01-4A28-A9A1-A5BDE49C3C6C}" presName="Name13" presStyleLbl="parChTrans1D2" presStyleIdx="10" presStyleCnt="39"/>
      <dgm:spPr/>
      <dgm:t>
        <a:bodyPr/>
        <a:lstStyle/>
        <a:p>
          <a:pPr latinLnBrk="1"/>
          <a:endParaRPr lang="ko-KR" altLang="en-US"/>
        </a:p>
      </dgm:t>
    </dgm:pt>
    <dgm:pt modelId="{F1B58B53-B3AE-40F4-9347-26230FCFA479}" type="pres">
      <dgm:prSet presAssocID="{2CB9FFCF-93D1-4CD6-95C0-71483EF0E799}" presName="childText" presStyleLbl="bgAcc1" presStyleIdx="10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5FF746A-B808-4DBF-8C87-4B65DFD7790B}" type="pres">
      <dgm:prSet presAssocID="{988F0656-A9B0-4FB7-A7C3-6807A02DB839}" presName="Name13" presStyleLbl="parChTrans1D2" presStyleIdx="11" presStyleCnt="39"/>
      <dgm:spPr/>
      <dgm:t>
        <a:bodyPr/>
        <a:lstStyle/>
        <a:p>
          <a:pPr latinLnBrk="1"/>
          <a:endParaRPr lang="ko-KR" altLang="en-US"/>
        </a:p>
      </dgm:t>
    </dgm:pt>
    <dgm:pt modelId="{BACB62A6-3C3A-47EA-B77E-11C606A6A641}" type="pres">
      <dgm:prSet presAssocID="{6BC9B7CF-58FE-4950-B755-76D794EBFB95}" presName="childText" presStyleLbl="bgAcc1" presStyleIdx="11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69380A7-FC97-450F-B945-22D1A24D205F}" type="pres">
      <dgm:prSet presAssocID="{EAB9585C-F06D-42B1-A3A1-BB878FF68147}" presName="Name13" presStyleLbl="parChTrans1D2" presStyleIdx="12" presStyleCnt="39"/>
      <dgm:spPr/>
      <dgm:t>
        <a:bodyPr/>
        <a:lstStyle/>
        <a:p>
          <a:pPr latinLnBrk="1"/>
          <a:endParaRPr lang="ko-KR" altLang="en-US"/>
        </a:p>
      </dgm:t>
    </dgm:pt>
    <dgm:pt modelId="{5DD3B0F5-F61F-4F20-AF0A-E4B6C31590B4}" type="pres">
      <dgm:prSet presAssocID="{82E20C7B-E986-4BF0-B814-01C4F21A55C8}" presName="childText" presStyleLbl="bgAcc1" presStyleIdx="12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8E061F6-51FA-400D-A4DD-9A91205C8816}" type="pres">
      <dgm:prSet presAssocID="{1EB2072E-4B46-46E9-9B26-02BD2F6D7B7C}" presName="Name13" presStyleLbl="parChTrans1D2" presStyleIdx="13" presStyleCnt="39"/>
      <dgm:spPr/>
      <dgm:t>
        <a:bodyPr/>
        <a:lstStyle/>
        <a:p>
          <a:pPr latinLnBrk="1"/>
          <a:endParaRPr lang="ko-KR" altLang="en-US"/>
        </a:p>
      </dgm:t>
    </dgm:pt>
    <dgm:pt modelId="{5D0599C7-ED8E-4ECB-93ED-413D6CFD7408}" type="pres">
      <dgm:prSet presAssocID="{E0055CA8-DA4E-42A2-AC5A-07ED9AE4F61C}" presName="childText" presStyleLbl="bgAcc1" presStyleIdx="13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A4188FF-C98F-4D55-8EEC-87BD4236FC16}" type="pres">
      <dgm:prSet presAssocID="{B5FD68F0-56CC-46CC-B5D6-E5EC6F6F2149}" presName="Name13" presStyleLbl="parChTrans1D2" presStyleIdx="14" presStyleCnt="39"/>
      <dgm:spPr/>
      <dgm:t>
        <a:bodyPr/>
        <a:lstStyle/>
        <a:p>
          <a:pPr latinLnBrk="1"/>
          <a:endParaRPr lang="ko-KR" altLang="en-US"/>
        </a:p>
      </dgm:t>
    </dgm:pt>
    <dgm:pt modelId="{257DA1DD-A962-4EDF-94F1-CD603A368E51}" type="pres">
      <dgm:prSet presAssocID="{9CB3FEF9-FBE3-4B70-A77F-5FCEA96D31F0}" presName="childText" presStyleLbl="bgAcc1" presStyleIdx="14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F719B95-1BDC-41B9-90E8-EC9F31EA2DE7}" type="pres">
      <dgm:prSet presAssocID="{17D0C294-1143-4CF4-B249-02AE003DC72D}" presName="Name13" presStyleLbl="parChTrans1D2" presStyleIdx="15" presStyleCnt="39"/>
      <dgm:spPr/>
      <dgm:t>
        <a:bodyPr/>
        <a:lstStyle/>
        <a:p>
          <a:pPr latinLnBrk="1"/>
          <a:endParaRPr lang="ko-KR" altLang="en-US"/>
        </a:p>
      </dgm:t>
    </dgm:pt>
    <dgm:pt modelId="{A4AB643A-41A4-48B7-9CA6-CC9656B9C85B}" type="pres">
      <dgm:prSet presAssocID="{4BA190AC-4C19-45D0-B58D-92B9C0AC41B6}" presName="childText" presStyleLbl="bgAcc1" presStyleIdx="15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B2A73E7-47B0-4783-B010-80E96CC4A7EA}" type="pres">
      <dgm:prSet presAssocID="{E8779D47-EC81-434D-9E75-F1638C9E4124}" presName="root" presStyleCnt="0"/>
      <dgm:spPr/>
    </dgm:pt>
    <dgm:pt modelId="{9A3E8E4C-7A65-4A35-8CF1-23C18EB89A31}" type="pres">
      <dgm:prSet presAssocID="{E8779D47-EC81-434D-9E75-F1638C9E4124}" presName="rootComposite" presStyleCnt="0"/>
      <dgm:spPr/>
    </dgm:pt>
    <dgm:pt modelId="{952473FB-8E61-4496-AE00-4EA4A1941246}" type="pres">
      <dgm:prSet presAssocID="{E8779D47-EC81-434D-9E75-F1638C9E4124}" presName="rootText" presStyleLbl="node1" presStyleIdx="2" presStyleCnt="6" custScaleX="174937"/>
      <dgm:spPr/>
      <dgm:t>
        <a:bodyPr/>
        <a:lstStyle/>
        <a:p>
          <a:pPr latinLnBrk="1"/>
          <a:endParaRPr lang="ko-KR" altLang="en-US"/>
        </a:p>
      </dgm:t>
    </dgm:pt>
    <dgm:pt modelId="{BC7F79F7-FB7D-482D-A5DB-8068EFBC3F29}" type="pres">
      <dgm:prSet presAssocID="{E8779D47-EC81-434D-9E75-F1638C9E4124}" presName="rootConnector" presStyleLbl="node1" presStyleIdx="2" presStyleCnt="6"/>
      <dgm:spPr/>
      <dgm:t>
        <a:bodyPr/>
        <a:lstStyle/>
        <a:p>
          <a:pPr latinLnBrk="1"/>
          <a:endParaRPr lang="ko-KR" altLang="en-US"/>
        </a:p>
      </dgm:t>
    </dgm:pt>
    <dgm:pt modelId="{3DB512D5-16F3-4F7B-A016-B39DB3900B15}" type="pres">
      <dgm:prSet presAssocID="{E8779D47-EC81-434D-9E75-F1638C9E4124}" presName="childShape" presStyleCnt="0"/>
      <dgm:spPr/>
    </dgm:pt>
    <dgm:pt modelId="{4511A419-13D1-48C1-B4B3-9683941A3DDC}" type="pres">
      <dgm:prSet presAssocID="{C179CF37-FB49-41F9-A18A-E0533C8B0CD2}" presName="Name13" presStyleLbl="parChTrans1D2" presStyleIdx="16" presStyleCnt="39"/>
      <dgm:spPr/>
      <dgm:t>
        <a:bodyPr/>
        <a:lstStyle/>
        <a:p>
          <a:pPr latinLnBrk="1"/>
          <a:endParaRPr lang="ko-KR" altLang="en-US"/>
        </a:p>
      </dgm:t>
    </dgm:pt>
    <dgm:pt modelId="{B71D9C47-34BF-407B-A6E2-D7725376FD4D}" type="pres">
      <dgm:prSet presAssocID="{568FE1BB-CFB9-43E8-A310-9692BB13B808}" presName="childText" presStyleLbl="bgAcc1" presStyleIdx="16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110AFC4-5E16-4976-BD5C-4C5F0000879F}" type="pres">
      <dgm:prSet presAssocID="{5F98F3EA-53B7-4201-88E5-3F6CD6FF1F65}" presName="Name13" presStyleLbl="parChTrans1D2" presStyleIdx="17" presStyleCnt="39"/>
      <dgm:spPr/>
      <dgm:t>
        <a:bodyPr/>
        <a:lstStyle/>
        <a:p>
          <a:pPr latinLnBrk="1"/>
          <a:endParaRPr lang="ko-KR" altLang="en-US"/>
        </a:p>
      </dgm:t>
    </dgm:pt>
    <dgm:pt modelId="{52125489-E464-490D-AC8A-EBC9C2AA0EF9}" type="pres">
      <dgm:prSet presAssocID="{7F3569A1-4861-4E93-86FC-A260B490D8B1}" presName="childText" presStyleLbl="bgAcc1" presStyleIdx="17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8EA95DD-F07D-49EC-94CE-B6BADEEC25AD}" type="pres">
      <dgm:prSet presAssocID="{729B6DE1-7655-468B-A5BD-C35520C47BDA}" presName="Name13" presStyleLbl="parChTrans1D2" presStyleIdx="18" presStyleCnt="39"/>
      <dgm:spPr/>
      <dgm:t>
        <a:bodyPr/>
        <a:lstStyle/>
        <a:p>
          <a:pPr latinLnBrk="1"/>
          <a:endParaRPr lang="ko-KR" altLang="en-US"/>
        </a:p>
      </dgm:t>
    </dgm:pt>
    <dgm:pt modelId="{13EAFFB2-D2E3-4EDC-A709-F7E5E7DCC0B9}" type="pres">
      <dgm:prSet presAssocID="{FCF60D03-C91F-4A8C-A820-44E56C14B994}" presName="childText" presStyleLbl="bgAcc1" presStyleIdx="18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347AEFC-D505-4292-BA6F-85E36FEF0D53}" type="pres">
      <dgm:prSet presAssocID="{7A87E262-E625-4892-ACB8-17F4A19050E4}" presName="Name13" presStyleLbl="parChTrans1D2" presStyleIdx="19" presStyleCnt="39"/>
      <dgm:spPr/>
      <dgm:t>
        <a:bodyPr/>
        <a:lstStyle/>
        <a:p>
          <a:pPr latinLnBrk="1"/>
          <a:endParaRPr lang="ko-KR" altLang="en-US"/>
        </a:p>
      </dgm:t>
    </dgm:pt>
    <dgm:pt modelId="{210878F6-6DBC-4CF2-A8E3-21ABF7B22D5C}" type="pres">
      <dgm:prSet presAssocID="{1E598A09-3F9D-496B-A304-02F9755CDFC5}" presName="childText" presStyleLbl="bgAcc1" presStyleIdx="19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DD3CEC0-D2C5-4BC4-9EA9-285B1883DB8A}" type="pres">
      <dgm:prSet presAssocID="{A71333B5-F1AF-492D-A704-39C74C4FA874}" presName="Name13" presStyleLbl="parChTrans1D2" presStyleIdx="20" presStyleCnt="39"/>
      <dgm:spPr/>
      <dgm:t>
        <a:bodyPr/>
        <a:lstStyle/>
        <a:p>
          <a:pPr latinLnBrk="1"/>
          <a:endParaRPr lang="ko-KR" altLang="en-US"/>
        </a:p>
      </dgm:t>
    </dgm:pt>
    <dgm:pt modelId="{BD1E5334-6D2B-4A88-9066-63AD5F28AD3E}" type="pres">
      <dgm:prSet presAssocID="{36FF849B-F708-43AC-B40D-C48AB372F1E2}" presName="childText" presStyleLbl="bgAcc1" presStyleIdx="20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5A8A72E-D608-4286-B251-07C6E0FE6672}" type="pres">
      <dgm:prSet presAssocID="{44727949-137E-45E3-9601-29BD2036AA45}" presName="Name13" presStyleLbl="parChTrans1D2" presStyleIdx="21" presStyleCnt="39"/>
      <dgm:spPr/>
      <dgm:t>
        <a:bodyPr/>
        <a:lstStyle/>
        <a:p>
          <a:pPr latinLnBrk="1"/>
          <a:endParaRPr lang="ko-KR" altLang="en-US"/>
        </a:p>
      </dgm:t>
    </dgm:pt>
    <dgm:pt modelId="{A15BBD97-9063-4460-92F0-B119176D481B}" type="pres">
      <dgm:prSet presAssocID="{D395817F-8F7D-4732-B457-E8B651D806CD}" presName="childText" presStyleLbl="bgAcc1" presStyleIdx="21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07EAE7E-AD31-4BFD-A491-AA02040F9FD7}" type="pres">
      <dgm:prSet presAssocID="{7D3E564F-9966-47CA-9E12-D99011634637}" presName="Name13" presStyleLbl="parChTrans1D2" presStyleIdx="22" presStyleCnt="39"/>
      <dgm:spPr/>
      <dgm:t>
        <a:bodyPr/>
        <a:lstStyle/>
        <a:p>
          <a:pPr latinLnBrk="1"/>
          <a:endParaRPr lang="ko-KR" altLang="en-US"/>
        </a:p>
      </dgm:t>
    </dgm:pt>
    <dgm:pt modelId="{53F32445-586B-48C8-968D-C76D7FE9F7E1}" type="pres">
      <dgm:prSet presAssocID="{0EF76BC1-D293-4E9D-BFCE-40E049B4BA8E}" presName="childText" presStyleLbl="bgAcc1" presStyleIdx="22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36C16B9-01C0-49FC-A9D6-FCE6BC6DFEDF}" type="pres">
      <dgm:prSet presAssocID="{CA5568ED-29EB-47C8-A580-6C8CE6425B1C}" presName="root" presStyleCnt="0"/>
      <dgm:spPr/>
    </dgm:pt>
    <dgm:pt modelId="{39212337-19E3-4191-AAF9-A94054A207BF}" type="pres">
      <dgm:prSet presAssocID="{CA5568ED-29EB-47C8-A580-6C8CE6425B1C}" presName="rootComposite" presStyleCnt="0"/>
      <dgm:spPr/>
    </dgm:pt>
    <dgm:pt modelId="{7B51E3C9-ACE3-4768-A71D-81F83E82457C}" type="pres">
      <dgm:prSet presAssocID="{CA5568ED-29EB-47C8-A580-6C8CE6425B1C}" presName="rootText" presStyleLbl="node1" presStyleIdx="3" presStyleCnt="6" custScaleX="174937"/>
      <dgm:spPr/>
      <dgm:t>
        <a:bodyPr/>
        <a:lstStyle/>
        <a:p>
          <a:pPr latinLnBrk="1"/>
          <a:endParaRPr lang="ko-KR" altLang="en-US"/>
        </a:p>
      </dgm:t>
    </dgm:pt>
    <dgm:pt modelId="{5378ECCC-F354-4245-A1C0-E04171B67E17}" type="pres">
      <dgm:prSet presAssocID="{CA5568ED-29EB-47C8-A580-6C8CE6425B1C}" presName="rootConnector" presStyleLbl="node1" presStyleIdx="3" presStyleCnt="6"/>
      <dgm:spPr/>
      <dgm:t>
        <a:bodyPr/>
        <a:lstStyle/>
        <a:p>
          <a:pPr latinLnBrk="1"/>
          <a:endParaRPr lang="ko-KR" altLang="en-US"/>
        </a:p>
      </dgm:t>
    </dgm:pt>
    <dgm:pt modelId="{B626D839-6D5D-4360-AACC-568590EFB454}" type="pres">
      <dgm:prSet presAssocID="{CA5568ED-29EB-47C8-A580-6C8CE6425B1C}" presName="childShape" presStyleCnt="0"/>
      <dgm:spPr/>
    </dgm:pt>
    <dgm:pt modelId="{F29869F9-DAE8-453A-A17E-3F7536FDC966}" type="pres">
      <dgm:prSet presAssocID="{3EDBFFD9-228F-438C-BCB1-D2E805030F2F}" presName="Name13" presStyleLbl="parChTrans1D2" presStyleIdx="23" presStyleCnt="39"/>
      <dgm:spPr/>
      <dgm:t>
        <a:bodyPr/>
        <a:lstStyle/>
        <a:p>
          <a:pPr latinLnBrk="1"/>
          <a:endParaRPr lang="ko-KR" altLang="en-US"/>
        </a:p>
      </dgm:t>
    </dgm:pt>
    <dgm:pt modelId="{333294C5-C3BB-4EE5-A85F-3D4959775760}" type="pres">
      <dgm:prSet presAssocID="{75E260DC-14F4-4149-B935-381BA4E9AE29}" presName="childText" presStyleLbl="bgAcc1" presStyleIdx="23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6804C9E-18FC-46C2-9B11-BA2A1776299B}" type="pres">
      <dgm:prSet presAssocID="{A67CAD5A-0C4F-4089-9B91-22E9B2C91278}" presName="Name13" presStyleLbl="parChTrans1D2" presStyleIdx="24" presStyleCnt="39"/>
      <dgm:spPr/>
      <dgm:t>
        <a:bodyPr/>
        <a:lstStyle/>
        <a:p>
          <a:pPr latinLnBrk="1"/>
          <a:endParaRPr lang="ko-KR" altLang="en-US"/>
        </a:p>
      </dgm:t>
    </dgm:pt>
    <dgm:pt modelId="{893CA2B3-9DBA-447B-81D9-4A410FB46EE3}" type="pres">
      <dgm:prSet presAssocID="{907F5F04-D9D8-42A7-996E-ED23CF01A07B}" presName="childText" presStyleLbl="bgAcc1" presStyleIdx="24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ABDD5EB-824F-4DE2-9D76-343AF195A473}" type="pres">
      <dgm:prSet presAssocID="{DDA68990-0461-4BEA-A3DE-3A9A233860B6}" presName="Name13" presStyleLbl="parChTrans1D2" presStyleIdx="25" presStyleCnt="39"/>
      <dgm:spPr/>
      <dgm:t>
        <a:bodyPr/>
        <a:lstStyle/>
        <a:p>
          <a:pPr latinLnBrk="1"/>
          <a:endParaRPr lang="ko-KR" altLang="en-US"/>
        </a:p>
      </dgm:t>
    </dgm:pt>
    <dgm:pt modelId="{C468765C-C67A-4FEC-B6F7-EFDD7BFD027D}" type="pres">
      <dgm:prSet presAssocID="{4CC5F2C3-ED93-4F72-BF53-010BD8E954E5}" presName="childText" presStyleLbl="bgAcc1" presStyleIdx="25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1800D3E-F502-4951-8663-CD3BFA1CF3E1}" type="pres">
      <dgm:prSet presAssocID="{E064B26F-96AF-48FC-A226-32BDA7D669F8}" presName="Name13" presStyleLbl="parChTrans1D2" presStyleIdx="26" presStyleCnt="39"/>
      <dgm:spPr/>
      <dgm:t>
        <a:bodyPr/>
        <a:lstStyle/>
        <a:p>
          <a:pPr latinLnBrk="1"/>
          <a:endParaRPr lang="ko-KR" altLang="en-US"/>
        </a:p>
      </dgm:t>
    </dgm:pt>
    <dgm:pt modelId="{66E568E7-B3FB-4494-BAE2-37E645CB9E45}" type="pres">
      <dgm:prSet presAssocID="{389C47AD-5E3B-475C-89BA-621761E79954}" presName="childText" presStyleLbl="bgAcc1" presStyleIdx="26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D1F76B7-481B-4902-A76D-6771ABBA7012}" type="pres">
      <dgm:prSet presAssocID="{429FAAE0-6C14-45C2-AC85-673777D4A583}" presName="Name13" presStyleLbl="parChTrans1D2" presStyleIdx="27" presStyleCnt="39"/>
      <dgm:spPr/>
      <dgm:t>
        <a:bodyPr/>
        <a:lstStyle/>
        <a:p>
          <a:pPr latinLnBrk="1"/>
          <a:endParaRPr lang="ko-KR" altLang="en-US"/>
        </a:p>
      </dgm:t>
    </dgm:pt>
    <dgm:pt modelId="{2A4050D9-1391-4E7A-B20D-159FEF6D1E66}" type="pres">
      <dgm:prSet presAssocID="{17D4BA4C-4D41-4FB4-B563-9B7A10528F1E}" presName="childText" presStyleLbl="bgAcc1" presStyleIdx="27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3156088-6BB2-4236-923E-CAA0E181845C}" type="pres">
      <dgm:prSet presAssocID="{A6F2979E-3B2E-46E5-B4D0-804362D3F9EB}" presName="Name13" presStyleLbl="parChTrans1D2" presStyleIdx="28" presStyleCnt="39"/>
      <dgm:spPr/>
      <dgm:t>
        <a:bodyPr/>
        <a:lstStyle/>
        <a:p>
          <a:pPr latinLnBrk="1"/>
          <a:endParaRPr lang="ko-KR" altLang="en-US"/>
        </a:p>
      </dgm:t>
    </dgm:pt>
    <dgm:pt modelId="{0126F320-F7C2-4B70-BB89-F16D05F9C94D}" type="pres">
      <dgm:prSet presAssocID="{2D800081-2D81-4530-B6F4-3C0699B99987}" presName="childText" presStyleLbl="bgAcc1" presStyleIdx="28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066FEFC-7D4B-4A38-A717-3BA661C628A4}" type="pres">
      <dgm:prSet presAssocID="{E6C918B6-7827-43E8-94CD-E78A1F888C46}" presName="Name13" presStyleLbl="parChTrans1D2" presStyleIdx="29" presStyleCnt="39"/>
      <dgm:spPr/>
      <dgm:t>
        <a:bodyPr/>
        <a:lstStyle/>
        <a:p>
          <a:pPr latinLnBrk="1"/>
          <a:endParaRPr lang="ko-KR" altLang="en-US"/>
        </a:p>
      </dgm:t>
    </dgm:pt>
    <dgm:pt modelId="{22F903B5-F2D4-435E-A198-290823CB619C}" type="pres">
      <dgm:prSet presAssocID="{12D998CE-136A-4A1C-810B-FC0144A4ABC1}" presName="childText" presStyleLbl="bgAcc1" presStyleIdx="29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E9AF0CE-0193-488A-82AF-D612F6A22470}" type="pres">
      <dgm:prSet presAssocID="{93834D80-394C-4237-8176-0AE8AC081914}" presName="Name13" presStyleLbl="parChTrans1D2" presStyleIdx="30" presStyleCnt="39"/>
      <dgm:spPr/>
      <dgm:t>
        <a:bodyPr/>
        <a:lstStyle/>
        <a:p>
          <a:pPr latinLnBrk="1"/>
          <a:endParaRPr lang="ko-KR" altLang="en-US"/>
        </a:p>
      </dgm:t>
    </dgm:pt>
    <dgm:pt modelId="{DA91148B-8028-4774-ACE6-F3D1E4F3E4E6}" type="pres">
      <dgm:prSet presAssocID="{572B24CA-961E-45A0-AACA-07D8471989B7}" presName="childText" presStyleLbl="bgAcc1" presStyleIdx="30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48DB60C-8967-4A4C-9412-CE8ACCC25C6C}" type="pres">
      <dgm:prSet presAssocID="{248DEF3F-DBB9-4E0C-A44D-B7F9C27F525A}" presName="Name13" presStyleLbl="parChTrans1D2" presStyleIdx="31" presStyleCnt="39"/>
      <dgm:spPr/>
      <dgm:t>
        <a:bodyPr/>
        <a:lstStyle/>
        <a:p>
          <a:pPr latinLnBrk="1"/>
          <a:endParaRPr lang="ko-KR" altLang="en-US"/>
        </a:p>
      </dgm:t>
    </dgm:pt>
    <dgm:pt modelId="{B8C0C16E-9894-4990-86B7-7B25ADA21133}" type="pres">
      <dgm:prSet presAssocID="{530B3BB3-639F-4B01-8478-7D608B3116BA}" presName="childText" presStyleLbl="bgAcc1" presStyleIdx="31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11EAE70-8FBE-4AEC-A164-339ACCF55942}" type="pres">
      <dgm:prSet presAssocID="{C1E052A6-B8EA-490F-8161-12E02117672C}" presName="Name13" presStyleLbl="parChTrans1D2" presStyleIdx="32" presStyleCnt="39"/>
      <dgm:spPr/>
      <dgm:t>
        <a:bodyPr/>
        <a:lstStyle/>
        <a:p>
          <a:pPr latinLnBrk="1"/>
          <a:endParaRPr lang="ko-KR" altLang="en-US"/>
        </a:p>
      </dgm:t>
    </dgm:pt>
    <dgm:pt modelId="{45C1D47C-4B86-4B36-BA25-90F297EC70FA}" type="pres">
      <dgm:prSet presAssocID="{BE038761-300C-42BA-8CBF-15B04A44B814}" presName="childText" presStyleLbl="bgAcc1" presStyleIdx="32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6D7E0F5-4FED-4D90-A49E-07AFEC2DC47E}" type="pres">
      <dgm:prSet presAssocID="{EB933307-704F-4C81-99C7-ACC3950A1AED}" presName="Name13" presStyleLbl="parChTrans1D2" presStyleIdx="33" presStyleCnt="39"/>
      <dgm:spPr/>
      <dgm:t>
        <a:bodyPr/>
        <a:lstStyle/>
        <a:p>
          <a:pPr latinLnBrk="1"/>
          <a:endParaRPr lang="ko-KR" altLang="en-US"/>
        </a:p>
      </dgm:t>
    </dgm:pt>
    <dgm:pt modelId="{E20F4AF1-3CA9-4580-9117-6CA582164E9F}" type="pres">
      <dgm:prSet presAssocID="{4641E188-DDDA-49FF-8F7B-57D588FF20B0}" presName="childText" presStyleLbl="bgAcc1" presStyleIdx="33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6216007-3899-42B7-8A47-37B651D4362B}" type="pres">
      <dgm:prSet presAssocID="{79D8877B-C274-4DC8-A264-E832B7D91FAB}" presName="root" presStyleCnt="0"/>
      <dgm:spPr/>
    </dgm:pt>
    <dgm:pt modelId="{39544E52-50EA-46D2-A65E-6937059E88CC}" type="pres">
      <dgm:prSet presAssocID="{79D8877B-C274-4DC8-A264-E832B7D91FAB}" presName="rootComposite" presStyleCnt="0"/>
      <dgm:spPr/>
    </dgm:pt>
    <dgm:pt modelId="{2FFE0EAA-1C27-46E8-86F4-BD1A50193CF2}" type="pres">
      <dgm:prSet presAssocID="{79D8877B-C274-4DC8-A264-E832B7D91FAB}" presName="rootText" presStyleLbl="node1" presStyleIdx="4" presStyleCnt="6" custScaleX="174937"/>
      <dgm:spPr/>
      <dgm:t>
        <a:bodyPr/>
        <a:lstStyle/>
        <a:p>
          <a:pPr latinLnBrk="1"/>
          <a:endParaRPr lang="ko-KR" altLang="en-US"/>
        </a:p>
      </dgm:t>
    </dgm:pt>
    <dgm:pt modelId="{862A4187-C8F2-4B2F-A111-F9D1B0F75B3E}" type="pres">
      <dgm:prSet presAssocID="{79D8877B-C274-4DC8-A264-E832B7D91FAB}" presName="rootConnector" presStyleLbl="node1" presStyleIdx="4" presStyleCnt="6"/>
      <dgm:spPr/>
      <dgm:t>
        <a:bodyPr/>
        <a:lstStyle/>
        <a:p>
          <a:pPr latinLnBrk="1"/>
          <a:endParaRPr lang="ko-KR" altLang="en-US"/>
        </a:p>
      </dgm:t>
    </dgm:pt>
    <dgm:pt modelId="{9680C39E-34C3-4160-B5EE-4656506BD068}" type="pres">
      <dgm:prSet presAssocID="{79D8877B-C274-4DC8-A264-E832B7D91FAB}" presName="childShape" presStyleCnt="0"/>
      <dgm:spPr/>
    </dgm:pt>
    <dgm:pt modelId="{7683E564-7079-4C12-ADA9-CFC8A8E22F7C}" type="pres">
      <dgm:prSet presAssocID="{65D48334-2398-4AB6-917B-F0E119669C24}" presName="Name13" presStyleLbl="parChTrans1D2" presStyleIdx="34" presStyleCnt="39"/>
      <dgm:spPr/>
      <dgm:t>
        <a:bodyPr/>
        <a:lstStyle/>
        <a:p>
          <a:pPr latinLnBrk="1"/>
          <a:endParaRPr lang="ko-KR" altLang="en-US"/>
        </a:p>
      </dgm:t>
    </dgm:pt>
    <dgm:pt modelId="{38E63BFD-A33D-4E31-A586-2B998EB34E1A}" type="pres">
      <dgm:prSet presAssocID="{1F882F74-8FC8-42EB-8CB1-B669CCDC1CBF}" presName="childText" presStyleLbl="bgAcc1" presStyleIdx="34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C9BCD8F-53A1-48DE-905F-CDA6FDE4B61F}" type="pres">
      <dgm:prSet presAssocID="{6417C89F-76E2-442A-9705-D4E076C07110}" presName="Name13" presStyleLbl="parChTrans1D2" presStyleIdx="35" presStyleCnt="39"/>
      <dgm:spPr/>
      <dgm:t>
        <a:bodyPr/>
        <a:lstStyle/>
        <a:p>
          <a:pPr latinLnBrk="1"/>
          <a:endParaRPr lang="ko-KR" altLang="en-US"/>
        </a:p>
      </dgm:t>
    </dgm:pt>
    <dgm:pt modelId="{4083BEC7-2C8C-4222-B650-525EBB144C50}" type="pres">
      <dgm:prSet presAssocID="{434E3315-BC42-4B9D-9D32-AFB3C7B8517B}" presName="childText" presStyleLbl="bgAcc1" presStyleIdx="35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621362A-01F2-4C62-981B-30FF1A58C44D}" type="pres">
      <dgm:prSet presAssocID="{C3831146-ABE7-4EC9-A7A3-AD3A0BBE9F76}" presName="Name13" presStyleLbl="parChTrans1D2" presStyleIdx="36" presStyleCnt="39"/>
      <dgm:spPr/>
      <dgm:t>
        <a:bodyPr/>
        <a:lstStyle/>
        <a:p>
          <a:pPr latinLnBrk="1"/>
          <a:endParaRPr lang="ko-KR" altLang="en-US"/>
        </a:p>
      </dgm:t>
    </dgm:pt>
    <dgm:pt modelId="{6A660D51-A7DC-421A-A7D7-E5D1C854A7FF}" type="pres">
      <dgm:prSet presAssocID="{2863D27E-2250-480D-B6B9-27C72F7DE0C8}" presName="childText" presStyleLbl="bgAcc1" presStyleIdx="36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EB4E212-CC3A-4732-9A3D-2B54FCAFB67C}" type="pres">
      <dgm:prSet presAssocID="{B56E3F55-3434-448C-9EA7-C53871932C77}" presName="Name13" presStyleLbl="parChTrans1D2" presStyleIdx="37" presStyleCnt="39"/>
      <dgm:spPr/>
      <dgm:t>
        <a:bodyPr/>
        <a:lstStyle/>
        <a:p>
          <a:pPr latinLnBrk="1"/>
          <a:endParaRPr lang="ko-KR" altLang="en-US"/>
        </a:p>
      </dgm:t>
    </dgm:pt>
    <dgm:pt modelId="{637EA043-6242-4B4B-834C-1C4C6A2579C3}" type="pres">
      <dgm:prSet presAssocID="{CED3DAD7-ED8E-4F0B-8502-BE5333942BA8}" presName="childText" presStyleLbl="bgAcc1" presStyleIdx="37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E4DA30E-73BD-4608-A0C0-93FF568E61C2}" type="pres">
      <dgm:prSet presAssocID="{9F8AE708-41CC-4CC0-8473-62D5C7C0A359}" presName="Name13" presStyleLbl="parChTrans1D2" presStyleIdx="38" presStyleCnt="39"/>
      <dgm:spPr/>
      <dgm:t>
        <a:bodyPr/>
        <a:lstStyle/>
        <a:p>
          <a:pPr latinLnBrk="1"/>
          <a:endParaRPr lang="ko-KR" altLang="en-US"/>
        </a:p>
      </dgm:t>
    </dgm:pt>
    <dgm:pt modelId="{0A731DF9-9B22-4E9C-8893-0B283A814581}" type="pres">
      <dgm:prSet presAssocID="{02306652-8C04-4AFA-9B50-6720598BBA81}" presName="childText" presStyleLbl="bgAcc1" presStyleIdx="38" presStyleCnt="39" custScaleX="21116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4C8DF83-3AC0-4C8F-AD54-0257F96699BE}" type="pres">
      <dgm:prSet presAssocID="{3FD59125-7D8B-4CF7-9028-D52E1C636073}" presName="root" presStyleCnt="0"/>
      <dgm:spPr/>
    </dgm:pt>
    <dgm:pt modelId="{E2ACE433-41CC-482F-8998-CDCEE4BDE66D}" type="pres">
      <dgm:prSet presAssocID="{3FD59125-7D8B-4CF7-9028-D52E1C636073}" presName="rootComposite" presStyleCnt="0"/>
      <dgm:spPr/>
    </dgm:pt>
    <dgm:pt modelId="{BCE58F4E-D8DF-41D1-A32A-3E76ACCE0E6A}" type="pres">
      <dgm:prSet presAssocID="{3FD59125-7D8B-4CF7-9028-D52E1C636073}" presName="rootText" presStyleLbl="node1" presStyleIdx="5" presStyleCnt="6" custScaleX="147903"/>
      <dgm:spPr/>
      <dgm:t>
        <a:bodyPr/>
        <a:lstStyle/>
        <a:p>
          <a:pPr latinLnBrk="1"/>
          <a:endParaRPr lang="ko-KR" altLang="en-US"/>
        </a:p>
      </dgm:t>
    </dgm:pt>
    <dgm:pt modelId="{A19C8819-D724-4A6A-BCE2-6EE01892EF4A}" type="pres">
      <dgm:prSet presAssocID="{3FD59125-7D8B-4CF7-9028-D52E1C636073}" presName="rootConnector" presStyleLbl="node1" presStyleIdx="5" presStyleCnt="6"/>
      <dgm:spPr/>
      <dgm:t>
        <a:bodyPr/>
        <a:lstStyle/>
        <a:p>
          <a:pPr latinLnBrk="1"/>
          <a:endParaRPr lang="ko-KR" altLang="en-US"/>
        </a:p>
      </dgm:t>
    </dgm:pt>
    <dgm:pt modelId="{DA7E08A8-508F-4B6B-96DE-9B39AB9DD4CD}" type="pres">
      <dgm:prSet presAssocID="{3FD59125-7D8B-4CF7-9028-D52E1C636073}" presName="childShape" presStyleCnt="0"/>
      <dgm:spPr/>
    </dgm:pt>
  </dgm:ptLst>
  <dgm:cxnLst>
    <dgm:cxn modelId="{B3436D21-A1BB-4F2C-80E3-B3E178E50725}" type="presOf" srcId="{CA5568ED-29EB-47C8-A580-6C8CE6425B1C}" destId="{7B51E3C9-ACE3-4768-A71D-81F83E82457C}" srcOrd="0" destOrd="0" presId="urn:microsoft.com/office/officeart/2005/8/layout/hierarchy3"/>
    <dgm:cxn modelId="{AF9F0BFB-DE3B-46DA-ADE6-A3C0440956E2}" type="presOf" srcId="{F5BA15E3-4268-4E45-997A-7DFB1244ECE8}" destId="{598E5278-95BA-4919-9906-F25D64350214}" srcOrd="0" destOrd="0" presId="urn:microsoft.com/office/officeart/2005/8/layout/hierarchy3"/>
    <dgm:cxn modelId="{20158496-0DAB-4695-B085-01A283386E1B}" type="presOf" srcId="{1EB2072E-4B46-46E9-9B26-02BD2F6D7B7C}" destId="{A8E061F6-51FA-400D-A4DD-9A91205C8816}" srcOrd="0" destOrd="0" presId="urn:microsoft.com/office/officeart/2005/8/layout/hierarchy3"/>
    <dgm:cxn modelId="{EB1C638F-D97E-4EAF-A4AF-41F035614C69}" type="presOf" srcId="{37F410F3-EFCC-41DA-A6C6-F64B91F40A8D}" destId="{5AB9AEA6-38A2-4982-995B-9930B7E09C54}" srcOrd="1" destOrd="0" presId="urn:microsoft.com/office/officeart/2005/8/layout/hierarchy3"/>
    <dgm:cxn modelId="{E36A08D5-E720-4FE7-A183-F8785D95F36B}" srcId="{E8779D47-EC81-434D-9E75-F1638C9E4124}" destId="{7F3569A1-4861-4E93-86FC-A260B490D8B1}" srcOrd="1" destOrd="0" parTransId="{5F98F3EA-53B7-4201-88E5-3F6CD6FF1F65}" sibTransId="{BDAA7C2C-69B5-4A34-ABF9-68E8D2600EE5}"/>
    <dgm:cxn modelId="{BB8C3D55-F570-4977-A6A5-29E18B7B1751}" type="presOf" srcId="{65D48334-2398-4AB6-917B-F0E119669C24}" destId="{7683E564-7079-4C12-ADA9-CFC8A8E22F7C}" srcOrd="0" destOrd="0" presId="urn:microsoft.com/office/officeart/2005/8/layout/hierarchy3"/>
    <dgm:cxn modelId="{869D3EDC-75ED-4453-AB46-6C62F2FAC4FE}" type="presOf" srcId="{BE038761-300C-42BA-8CBF-15B04A44B814}" destId="{45C1D47C-4B86-4B36-BA25-90F297EC70FA}" srcOrd="0" destOrd="0" presId="urn:microsoft.com/office/officeart/2005/8/layout/hierarchy3"/>
    <dgm:cxn modelId="{F00644BF-3D34-4FEC-93B6-FD379183415C}" srcId="{3AFDCAF8-B249-40E1-A342-4D50F3661576}" destId="{6BC9B7CF-58FE-4950-B755-76D794EBFB95}" srcOrd="6" destOrd="0" parTransId="{988F0656-A9B0-4FB7-A7C3-6807A02DB839}" sibTransId="{CDCEB33C-1712-4675-919D-C8220D65EAB1}"/>
    <dgm:cxn modelId="{E444CC57-498E-43E2-956D-3C5C1C3D16C7}" type="presOf" srcId="{7F3569A1-4861-4E93-86FC-A260B490D8B1}" destId="{52125489-E464-490D-AC8A-EBC9C2AA0EF9}" srcOrd="0" destOrd="0" presId="urn:microsoft.com/office/officeart/2005/8/layout/hierarchy3"/>
    <dgm:cxn modelId="{B419F336-849D-430D-BB7B-61D080C8A33C}" type="presOf" srcId="{7A87E262-E625-4892-ACB8-17F4A19050E4}" destId="{2347AEFC-D505-4292-BA6F-85E36FEF0D53}" srcOrd="0" destOrd="0" presId="urn:microsoft.com/office/officeart/2005/8/layout/hierarchy3"/>
    <dgm:cxn modelId="{D60ABBA4-3625-4275-9B26-09DBA16720DB}" type="presOf" srcId="{5006173C-53D2-40DE-974F-D2BF8514E0F6}" destId="{6EE4D2A8-7DB6-4796-9114-9AA7C0BB4B34}" srcOrd="0" destOrd="0" presId="urn:microsoft.com/office/officeart/2005/8/layout/hierarchy3"/>
    <dgm:cxn modelId="{F1E27B59-40D8-4D10-AB02-255D1F40CD49}" type="presOf" srcId="{44727949-137E-45E3-9601-29BD2036AA45}" destId="{A5A8A72E-D608-4286-B251-07C6E0FE6672}" srcOrd="0" destOrd="0" presId="urn:microsoft.com/office/officeart/2005/8/layout/hierarchy3"/>
    <dgm:cxn modelId="{4ED51339-3B24-4D10-B8ED-323A62376134}" type="presOf" srcId="{E0055CA8-DA4E-42A2-AC5A-07ED9AE4F61C}" destId="{5D0599C7-ED8E-4ECB-93ED-413D6CFD7408}" srcOrd="0" destOrd="0" presId="urn:microsoft.com/office/officeart/2005/8/layout/hierarchy3"/>
    <dgm:cxn modelId="{9C595345-A01F-4EEE-9D9D-D7602FE26DD6}" srcId="{3AFDCAF8-B249-40E1-A342-4D50F3661576}" destId="{6D29B6E0-4EA5-4DBC-962B-ABE04FE8F6B9}" srcOrd="3" destOrd="0" parTransId="{53F360D0-C986-416F-B141-651613C1A050}" sibTransId="{70B8B574-4134-46C8-9869-077E23718BA6}"/>
    <dgm:cxn modelId="{3B4B3132-DF04-43B9-AC60-0A7BDF54322F}" type="presOf" srcId="{E8779D47-EC81-434D-9E75-F1638C9E4124}" destId="{BC7F79F7-FB7D-482D-A5DB-8068EFBC3F29}" srcOrd="1" destOrd="0" presId="urn:microsoft.com/office/officeart/2005/8/layout/hierarchy3"/>
    <dgm:cxn modelId="{F0708225-7944-4EA6-9653-505CA0727076}" srcId="{37F410F3-EFCC-41DA-A6C6-F64B91F40A8D}" destId="{5006173C-53D2-40DE-974F-D2BF8514E0F6}" srcOrd="4" destOrd="0" parTransId="{26F424D3-5F3B-444A-9364-EFE7BE4CDBFB}" sibTransId="{1D00BB56-6585-4FA2-A998-9E1F6C7F17D9}"/>
    <dgm:cxn modelId="{6E1D85BF-8106-4342-B49F-BC135A2BE869}" srcId="{37F410F3-EFCC-41DA-A6C6-F64B91F40A8D}" destId="{8702F2CC-ED3D-442B-A3DA-226716FDA4CB}" srcOrd="1" destOrd="0" parTransId="{68FAEF80-CEA3-4C10-820D-F81767E0E22D}" sibTransId="{0E5B209D-2D47-42AF-A093-7DD34E9651E2}"/>
    <dgm:cxn modelId="{29687CA6-D2CA-4539-BC00-3B811715289E}" srcId="{CA5568ED-29EB-47C8-A580-6C8CE6425B1C}" destId="{530B3BB3-639F-4B01-8478-7D608B3116BA}" srcOrd="8" destOrd="0" parTransId="{248DEF3F-DBB9-4E0C-A44D-B7F9C27F525A}" sibTransId="{9F074CD9-B176-4984-893A-404B78FCCFAD}"/>
    <dgm:cxn modelId="{B2F12DB3-9027-4CF0-83F9-6CC73C307055}" srcId="{37F410F3-EFCC-41DA-A6C6-F64B91F40A8D}" destId="{BE8F1B30-2E87-4659-92B4-9CD058771892}" srcOrd="3" destOrd="0" parTransId="{95691435-FDB1-461B-BBE1-EB51E24F638E}" sibTransId="{2FEC3E5D-EBC5-4ED0-9773-7A28D062079B}"/>
    <dgm:cxn modelId="{4A3AE30B-1B6C-4EC1-AE9B-2C91AF033562}" type="presOf" srcId="{5EDB194E-4A01-4A28-A9A1-A5BDE49C3C6C}" destId="{A00F129B-2A5D-49C9-9075-2FABE7A131C5}" srcOrd="0" destOrd="0" presId="urn:microsoft.com/office/officeart/2005/8/layout/hierarchy3"/>
    <dgm:cxn modelId="{A3684EE0-6C5F-4E27-9C82-44E0CC30BFC8}" srcId="{3AFDCAF8-B249-40E1-A342-4D50F3661576}" destId="{4BA190AC-4C19-45D0-B58D-92B9C0AC41B6}" srcOrd="10" destOrd="0" parTransId="{17D0C294-1143-4CF4-B249-02AE003DC72D}" sibTransId="{99C0CE5A-23AC-49CC-A258-E030FE43BE8A}"/>
    <dgm:cxn modelId="{DBF699AA-AA01-4B74-831E-068380D7E1CF}" srcId="{E8779D47-EC81-434D-9E75-F1638C9E4124}" destId="{D395817F-8F7D-4732-B457-E8B651D806CD}" srcOrd="5" destOrd="0" parTransId="{44727949-137E-45E3-9601-29BD2036AA45}" sibTransId="{938C0B87-917C-4F72-B026-2A68DFCB50A0}"/>
    <dgm:cxn modelId="{8034D31A-3E50-49D8-920B-0B288FABCF1B}" srcId="{CA5568ED-29EB-47C8-A580-6C8CE6425B1C}" destId="{75E260DC-14F4-4149-B935-381BA4E9AE29}" srcOrd="0" destOrd="0" parTransId="{3EDBFFD9-228F-438C-BCB1-D2E805030F2F}" sibTransId="{E38DDC5D-886C-4B60-8B22-27CB5717E3C7}"/>
    <dgm:cxn modelId="{1B8534A9-ACFF-4CA8-AC04-135DB112DA4D}" srcId="{6036FAF3-0163-4B87-8E34-AABD2D3C2F91}" destId="{3FD59125-7D8B-4CF7-9028-D52E1C636073}" srcOrd="5" destOrd="0" parTransId="{55DB0E08-C96B-4505-B342-DF26FB90D6B4}" sibTransId="{22564BE1-C615-4872-84F2-00D6364BE577}"/>
    <dgm:cxn modelId="{9B2A5F4E-A9FF-4005-91AE-8BF3C479FE3C}" type="presOf" srcId="{2863D27E-2250-480D-B6B9-27C72F7DE0C8}" destId="{6A660D51-A7DC-421A-A7D7-E5D1C854A7FF}" srcOrd="0" destOrd="0" presId="urn:microsoft.com/office/officeart/2005/8/layout/hierarchy3"/>
    <dgm:cxn modelId="{A2916F8D-9B84-4537-886D-CFC51E17AB6C}" type="presOf" srcId="{2D800081-2D81-4530-B6F4-3C0699B99987}" destId="{0126F320-F7C2-4B70-BB89-F16D05F9C94D}" srcOrd="0" destOrd="0" presId="urn:microsoft.com/office/officeart/2005/8/layout/hierarchy3"/>
    <dgm:cxn modelId="{740BE9F6-29F6-4AA2-8A9F-948FFF10F3B0}" srcId="{37F410F3-EFCC-41DA-A6C6-F64B91F40A8D}" destId="{BD447068-81B3-41B9-81C7-6262A540532F}" srcOrd="2" destOrd="0" parTransId="{96F18DC5-FB22-4FE1-890C-5C7EA8337CC5}" sibTransId="{EAFC4B8D-8CB9-4B5F-848C-DDA76B533E4B}"/>
    <dgm:cxn modelId="{D5393052-B22B-4A30-8FAD-F0338797E857}" type="presOf" srcId="{572B24CA-961E-45A0-AACA-07D8471989B7}" destId="{DA91148B-8028-4774-ACE6-F3D1E4F3E4E6}" srcOrd="0" destOrd="0" presId="urn:microsoft.com/office/officeart/2005/8/layout/hierarchy3"/>
    <dgm:cxn modelId="{E7E47323-D5D1-47EC-8D6F-09FA4A9C4549}" type="presOf" srcId="{C3831146-ABE7-4EC9-A7A3-AD3A0BBE9F76}" destId="{7621362A-01F2-4C62-981B-30FF1A58C44D}" srcOrd="0" destOrd="0" presId="urn:microsoft.com/office/officeart/2005/8/layout/hierarchy3"/>
    <dgm:cxn modelId="{E2386292-CB9F-45F7-ACB9-508FEA1D68CD}" type="presOf" srcId="{53F360D0-C986-416F-B141-651613C1A050}" destId="{642F9E42-5719-4462-BFF4-E39041AA368E}" srcOrd="0" destOrd="0" presId="urn:microsoft.com/office/officeart/2005/8/layout/hierarchy3"/>
    <dgm:cxn modelId="{CFA00CF1-57C2-4CBC-9773-7513D3479E80}" srcId="{CA5568ED-29EB-47C8-A580-6C8CE6425B1C}" destId="{BE038761-300C-42BA-8CBF-15B04A44B814}" srcOrd="9" destOrd="0" parTransId="{C1E052A6-B8EA-490F-8161-12E02117672C}" sibTransId="{26360DE0-6BBB-4F7E-9312-09FC2194E6F4}"/>
    <dgm:cxn modelId="{102487D6-980F-4476-B7F5-2CB1DF3E5D92}" type="presOf" srcId="{68FAEF80-CEA3-4C10-820D-F81767E0E22D}" destId="{399F641C-7DEB-4333-A949-84017BFE4E26}" srcOrd="0" destOrd="0" presId="urn:microsoft.com/office/officeart/2005/8/layout/hierarchy3"/>
    <dgm:cxn modelId="{3EF0D735-1AA4-4579-BFE5-3600DF249F3D}" type="presOf" srcId="{A6F2979E-3B2E-46E5-B4D0-804362D3F9EB}" destId="{E3156088-6BB2-4236-923E-CAA0E181845C}" srcOrd="0" destOrd="0" presId="urn:microsoft.com/office/officeart/2005/8/layout/hierarchy3"/>
    <dgm:cxn modelId="{667E11FE-9D2A-4859-8551-3665406B8D52}" type="presOf" srcId="{0EF76BC1-D293-4E9D-BFCE-40E049B4BA8E}" destId="{53F32445-586B-48C8-968D-C76D7FE9F7E1}" srcOrd="0" destOrd="0" presId="urn:microsoft.com/office/officeart/2005/8/layout/hierarchy3"/>
    <dgm:cxn modelId="{7F802E4F-5B1E-46C7-BFC7-250C209E0D45}" srcId="{CA5568ED-29EB-47C8-A580-6C8CE6425B1C}" destId="{389C47AD-5E3B-475C-89BA-621761E79954}" srcOrd="3" destOrd="0" parTransId="{E064B26F-96AF-48FC-A226-32BDA7D669F8}" sibTransId="{DC590ADA-4B9B-479C-9840-2188E1170CBC}"/>
    <dgm:cxn modelId="{AC710549-32B0-4828-8B2B-635783116C3F}" type="presOf" srcId="{E6C918B6-7827-43E8-94CD-E78A1F888C46}" destId="{5066FEFC-7D4B-4A38-A717-3BA661C628A4}" srcOrd="0" destOrd="0" presId="urn:microsoft.com/office/officeart/2005/8/layout/hierarchy3"/>
    <dgm:cxn modelId="{F49912DC-2055-4A18-AB8E-A0EAD513E126}" srcId="{3AFDCAF8-B249-40E1-A342-4D50F3661576}" destId="{4B479489-53A0-49C7-9222-4B22EFFE237E}" srcOrd="0" destOrd="0" parTransId="{95D512E7-E9ED-428B-9916-4209EAE69A77}" sibTransId="{A54B292C-5A11-40E0-A397-59BC3361FB21}"/>
    <dgm:cxn modelId="{4F638D18-9C35-4F90-8FF2-C8147365BD23}" type="presOf" srcId="{1E598A09-3F9D-496B-A304-02F9755CDFC5}" destId="{210878F6-6DBC-4CF2-A8E3-21ABF7B22D5C}" srcOrd="0" destOrd="0" presId="urn:microsoft.com/office/officeart/2005/8/layout/hierarchy3"/>
    <dgm:cxn modelId="{7FF60D9F-5892-4CD7-9542-9D625E1ED0A2}" type="presOf" srcId="{2CB9FFCF-93D1-4CD6-95C0-71483EF0E799}" destId="{F1B58B53-B3AE-40F4-9347-26230FCFA479}" srcOrd="0" destOrd="0" presId="urn:microsoft.com/office/officeart/2005/8/layout/hierarchy3"/>
    <dgm:cxn modelId="{0EE31503-CC8E-477C-BEE9-A65B187450EB}" type="presOf" srcId="{9BC84AEE-4815-4045-9F9C-3C8BFCC69AEA}" destId="{527A14F9-6BB2-4C63-8F47-11689625307F}" srcOrd="0" destOrd="0" presId="urn:microsoft.com/office/officeart/2005/8/layout/hierarchy3"/>
    <dgm:cxn modelId="{036721B2-D573-4BD8-88C0-FC05EE573F86}" srcId="{3AFDCAF8-B249-40E1-A342-4D50F3661576}" destId="{00FE873F-8429-4D31-B02B-98B6EAF6FD0D}" srcOrd="1" destOrd="0" parTransId="{F5BA15E3-4268-4E45-997A-7DFB1244ECE8}" sibTransId="{8518DC32-57EC-424F-BE18-6EC9ABFCC5D9}"/>
    <dgm:cxn modelId="{E5EDDD67-5B0B-4788-ACEB-464776020C0C}" type="presOf" srcId="{94244B0F-100B-4828-95C5-FDF00FE34773}" destId="{B189ABDF-F1E4-4068-896D-B4A31295C91B}" srcOrd="0" destOrd="0" presId="urn:microsoft.com/office/officeart/2005/8/layout/hierarchy3"/>
    <dgm:cxn modelId="{41A58D5C-47BA-4D22-BB09-1517F37B9D0E}" type="presOf" srcId="{4BA190AC-4C19-45D0-B58D-92B9C0AC41B6}" destId="{A4AB643A-41A4-48B7-9CA6-CC9656B9C85B}" srcOrd="0" destOrd="0" presId="urn:microsoft.com/office/officeart/2005/8/layout/hierarchy3"/>
    <dgm:cxn modelId="{F538AF9C-C58B-4C6C-BC8D-88982F5DA7B9}" srcId="{3AFDCAF8-B249-40E1-A342-4D50F3661576}" destId="{9CB3FEF9-FBE3-4B70-A77F-5FCEA96D31F0}" srcOrd="9" destOrd="0" parTransId="{B5FD68F0-56CC-46CC-B5D6-E5EC6F6F2149}" sibTransId="{BB0E027B-E240-4C42-A943-3E6236C7C6C7}"/>
    <dgm:cxn modelId="{B66D37FE-1D55-4B49-B18A-EDC6A15B3459}" type="presOf" srcId="{75E260DC-14F4-4149-B935-381BA4E9AE29}" destId="{333294C5-C3BB-4EE5-A85F-3D4959775760}" srcOrd="0" destOrd="0" presId="urn:microsoft.com/office/officeart/2005/8/layout/hierarchy3"/>
    <dgm:cxn modelId="{47174E8D-D21C-48AF-8AB6-3012788B8F31}" type="presOf" srcId="{BD447068-81B3-41B9-81C7-6262A540532F}" destId="{A1203CEF-87E5-4599-998F-4FA716C17111}" srcOrd="0" destOrd="0" presId="urn:microsoft.com/office/officeart/2005/8/layout/hierarchy3"/>
    <dgm:cxn modelId="{F400F4FF-AC43-4D73-99FA-4BDC0AE19329}" type="presOf" srcId="{5F98F3EA-53B7-4201-88E5-3F6CD6FF1F65}" destId="{9110AFC4-5E16-4976-BD5C-4C5F0000879F}" srcOrd="0" destOrd="0" presId="urn:microsoft.com/office/officeart/2005/8/layout/hierarchy3"/>
    <dgm:cxn modelId="{7320BB89-A120-474C-89FE-0E16B3E54012}" type="presOf" srcId="{C1E052A6-B8EA-490F-8161-12E02117672C}" destId="{411EAE70-8FBE-4AEC-A164-339ACCF55942}" srcOrd="0" destOrd="0" presId="urn:microsoft.com/office/officeart/2005/8/layout/hierarchy3"/>
    <dgm:cxn modelId="{8C303C8B-F42E-4115-A4DA-410910A526B7}" srcId="{CA5568ED-29EB-47C8-A580-6C8CE6425B1C}" destId="{907F5F04-D9D8-42A7-996E-ED23CF01A07B}" srcOrd="1" destOrd="0" parTransId="{A67CAD5A-0C4F-4089-9B91-22E9B2C91278}" sibTransId="{7886E13E-B059-468B-AEC0-3ADA78071BAC}"/>
    <dgm:cxn modelId="{F2281E2D-41EE-4F28-85FC-3EE417CE25A2}" type="presOf" srcId="{1F882F74-8FC8-42EB-8CB1-B669CCDC1CBF}" destId="{38E63BFD-A33D-4E31-A586-2B998EB34E1A}" srcOrd="0" destOrd="0" presId="urn:microsoft.com/office/officeart/2005/8/layout/hierarchy3"/>
    <dgm:cxn modelId="{F6610D37-F2FB-4862-8517-F9C2B71DDCE9}" type="presOf" srcId="{EAB9585C-F06D-42B1-A3A1-BB878FF68147}" destId="{569380A7-FC97-450F-B945-22D1A24D205F}" srcOrd="0" destOrd="0" presId="urn:microsoft.com/office/officeart/2005/8/layout/hierarchy3"/>
    <dgm:cxn modelId="{F69EA758-C8DA-408C-9DAA-48421AA7A8B6}" srcId="{E8779D47-EC81-434D-9E75-F1638C9E4124}" destId="{36FF849B-F708-43AC-B40D-C48AB372F1E2}" srcOrd="4" destOrd="0" parTransId="{A71333B5-F1AF-492D-A704-39C74C4FA874}" sibTransId="{2FE36BA5-614D-4F7D-A31D-90848264193F}"/>
    <dgm:cxn modelId="{7B80D1AA-6B98-47C2-8CDE-C007D67DC72B}" type="presOf" srcId="{A67CAD5A-0C4F-4089-9B91-22E9B2C91278}" destId="{06804C9E-18FC-46C2-9B11-BA2A1776299B}" srcOrd="0" destOrd="0" presId="urn:microsoft.com/office/officeart/2005/8/layout/hierarchy3"/>
    <dgm:cxn modelId="{160F492E-8E10-4331-A1D9-48C78AE9B05E}" srcId="{79D8877B-C274-4DC8-A264-E832B7D91FAB}" destId="{1F882F74-8FC8-42EB-8CB1-B669CCDC1CBF}" srcOrd="0" destOrd="0" parTransId="{65D48334-2398-4AB6-917B-F0E119669C24}" sibTransId="{4F605C72-1916-4083-8393-B358307E7ECF}"/>
    <dgm:cxn modelId="{96895BDA-D917-415B-BE6B-1AFA7812A7F3}" type="presOf" srcId="{A014B869-B241-430F-9F41-FC29F796A1B6}" destId="{45A3B08D-6908-4713-B881-B0D4B1DEEBFC}" srcOrd="0" destOrd="0" presId="urn:microsoft.com/office/officeart/2005/8/layout/hierarchy3"/>
    <dgm:cxn modelId="{48754B96-7393-4A85-A990-0B8C98964CD6}" type="presOf" srcId="{C179CF37-FB49-41F9-A18A-E0533C8B0CD2}" destId="{4511A419-13D1-48C1-B4B3-9683941A3DDC}" srcOrd="0" destOrd="0" presId="urn:microsoft.com/office/officeart/2005/8/layout/hierarchy3"/>
    <dgm:cxn modelId="{A5BC453B-E68B-430B-A2A8-11C4051CD219}" type="presOf" srcId="{9F8AE708-41CC-4CC0-8473-62D5C7C0A359}" destId="{FE4DA30E-73BD-4608-A0C0-93FF568E61C2}" srcOrd="0" destOrd="0" presId="urn:microsoft.com/office/officeart/2005/8/layout/hierarchy3"/>
    <dgm:cxn modelId="{417000F5-BE32-4D0E-B639-977D1740A556}" type="presOf" srcId="{E8779D47-EC81-434D-9E75-F1638C9E4124}" destId="{952473FB-8E61-4496-AE00-4EA4A1941246}" srcOrd="0" destOrd="0" presId="urn:microsoft.com/office/officeart/2005/8/layout/hierarchy3"/>
    <dgm:cxn modelId="{25124F1C-0C87-47DC-A4D7-8DC6E5F63055}" type="presOf" srcId="{6BC9B7CF-58FE-4950-B755-76D794EBFB95}" destId="{BACB62A6-3C3A-47EA-B77E-11C606A6A641}" srcOrd="0" destOrd="0" presId="urn:microsoft.com/office/officeart/2005/8/layout/hierarchy3"/>
    <dgm:cxn modelId="{0F5801B7-698B-4E3C-8284-F8B7D883AF12}" type="presOf" srcId="{CA5568ED-29EB-47C8-A580-6C8CE6425B1C}" destId="{5378ECCC-F354-4245-A1C0-E04171B67E17}" srcOrd="1" destOrd="0" presId="urn:microsoft.com/office/officeart/2005/8/layout/hierarchy3"/>
    <dgm:cxn modelId="{E4CD52C3-0D3D-4D2B-96F4-0E333DDAECA3}" type="presOf" srcId="{17D4BA4C-4D41-4FB4-B563-9B7A10528F1E}" destId="{2A4050D9-1391-4E7A-B20D-159FEF6D1E66}" srcOrd="0" destOrd="0" presId="urn:microsoft.com/office/officeart/2005/8/layout/hierarchy3"/>
    <dgm:cxn modelId="{4C1EA65B-F1AF-4404-B063-DE39B15DA437}" type="presOf" srcId="{907F5F04-D9D8-42A7-996E-ED23CF01A07B}" destId="{893CA2B3-9DBA-447B-81D9-4A410FB46EE3}" srcOrd="0" destOrd="0" presId="urn:microsoft.com/office/officeart/2005/8/layout/hierarchy3"/>
    <dgm:cxn modelId="{A94DE248-EC45-42E9-9CB8-CAE1F7D76763}" type="presOf" srcId="{6417C89F-76E2-442A-9705-D4E076C07110}" destId="{4C9BCD8F-53A1-48DE-905F-CDA6FDE4B61F}" srcOrd="0" destOrd="0" presId="urn:microsoft.com/office/officeart/2005/8/layout/hierarchy3"/>
    <dgm:cxn modelId="{5B05B981-D123-49E1-975B-7FAC004B34ED}" type="presOf" srcId="{988F0656-A9B0-4FB7-A7C3-6807A02DB839}" destId="{45FF746A-B808-4DBF-8C87-4B65DFD7790B}" srcOrd="0" destOrd="0" presId="urn:microsoft.com/office/officeart/2005/8/layout/hierarchy3"/>
    <dgm:cxn modelId="{DD8011E2-C525-4CEF-83E6-E0C263802570}" type="presOf" srcId="{D7FA0CE8-BDDF-4B7B-B55F-620C2D749247}" destId="{81771F97-83E5-406D-B75C-1C582C26DFCB}" srcOrd="0" destOrd="0" presId="urn:microsoft.com/office/officeart/2005/8/layout/hierarchy3"/>
    <dgm:cxn modelId="{FDE4BCAC-D125-444D-A69D-F90E9B00E141}" srcId="{37F410F3-EFCC-41DA-A6C6-F64B91F40A8D}" destId="{9BC84AEE-4815-4045-9F9C-3C8BFCC69AEA}" srcOrd="0" destOrd="0" parTransId="{A014B869-B241-430F-9F41-FC29F796A1B6}" sibTransId="{555F2C46-0200-48E9-A1D0-7FDACBADF172}"/>
    <dgm:cxn modelId="{1A6D2632-B5E2-4B55-9257-5CE77AAC55A4}" type="presOf" srcId="{8702F2CC-ED3D-442B-A3DA-226716FDA4CB}" destId="{3EDC95A2-B929-4A71-8EEE-50B0A3EEA500}" srcOrd="0" destOrd="0" presId="urn:microsoft.com/office/officeart/2005/8/layout/hierarchy3"/>
    <dgm:cxn modelId="{D3BEC1C7-3B6A-4EB8-ABF9-6D75227E073F}" type="presOf" srcId="{37F410F3-EFCC-41DA-A6C6-F64B91F40A8D}" destId="{D1DFFB8A-56BC-4AA4-9114-E502937FBDA2}" srcOrd="0" destOrd="0" presId="urn:microsoft.com/office/officeart/2005/8/layout/hierarchy3"/>
    <dgm:cxn modelId="{76B0CA6F-51EF-4189-9CA4-4CD51AD0A719}" type="presOf" srcId="{FCF60D03-C91F-4A8C-A820-44E56C14B994}" destId="{13EAFFB2-D2E3-4EDC-A709-F7E5E7DCC0B9}" srcOrd="0" destOrd="0" presId="urn:microsoft.com/office/officeart/2005/8/layout/hierarchy3"/>
    <dgm:cxn modelId="{9837FA76-48BE-4E8C-BD90-F14CFCD97A3E}" type="presOf" srcId="{3AFDCAF8-B249-40E1-A342-4D50F3661576}" destId="{C692CA79-0A02-4208-9072-089DB2F364B5}" srcOrd="0" destOrd="0" presId="urn:microsoft.com/office/officeart/2005/8/layout/hierarchy3"/>
    <dgm:cxn modelId="{76320947-F22B-4EF1-B86E-1E42066403FD}" srcId="{6036FAF3-0163-4B87-8E34-AABD2D3C2F91}" destId="{37F410F3-EFCC-41DA-A6C6-F64B91F40A8D}" srcOrd="0" destOrd="0" parTransId="{73A57523-F2BA-4CFF-84E4-F3D29BFF4446}" sibTransId="{BF42227F-079F-4FE1-8AB1-94D8EFF368F7}"/>
    <dgm:cxn modelId="{E0372DA1-7B6C-4AF9-B9DA-59F02D94D429}" srcId="{3AFDCAF8-B249-40E1-A342-4D50F3661576}" destId="{82E20C7B-E986-4BF0-B814-01C4F21A55C8}" srcOrd="7" destOrd="0" parTransId="{EAB9585C-F06D-42B1-A3A1-BB878FF68147}" sibTransId="{F2EA3A0D-E5D0-4E75-859A-5FBCB55A6228}"/>
    <dgm:cxn modelId="{3CA20A43-AAA7-466F-90E6-37D3C7FC1F55}" srcId="{E8779D47-EC81-434D-9E75-F1638C9E4124}" destId="{FCF60D03-C91F-4A8C-A820-44E56C14B994}" srcOrd="2" destOrd="0" parTransId="{729B6DE1-7655-468B-A5BD-C35520C47BDA}" sibTransId="{E0AAC118-D0CB-4174-B026-6B8D0DD3335C}"/>
    <dgm:cxn modelId="{95C890C9-07C2-464B-A6E0-4A180FA9B9A9}" type="presOf" srcId="{93834D80-394C-4237-8176-0AE8AC081914}" destId="{9E9AF0CE-0193-488A-82AF-D612F6A22470}" srcOrd="0" destOrd="0" presId="urn:microsoft.com/office/officeart/2005/8/layout/hierarchy3"/>
    <dgm:cxn modelId="{4493F02F-5E27-4D50-8EBC-9FAAC1BC5D33}" type="presOf" srcId="{36FF849B-F708-43AC-B40D-C48AB372F1E2}" destId="{BD1E5334-6D2B-4A88-9066-63AD5F28AD3E}" srcOrd="0" destOrd="0" presId="urn:microsoft.com/office/officeart/2005/8/layout/hierarchy3"/>
    <dgm:cxn modelId="{CCC7107A-F4B0-4E52-955E-CEF81FA8AD02}" type="presOf" srcId="{9A7F71A0-0181-4F51-AC3F-816093CB8904}" destId="{1F4EA6AD-2B0B-46CC-B91B-CE015704C6B5}" srcOrd="0" destOrd="0" presId="urn:microsoft.com/office/officeart/2005/8/layout/hierarchy3"/>
    <dgm:cxn modelId="{9FE04091-AE8D-4DDF-A68E-A84071178216}" srcId="{3AFDCAF8-B249-40E1-A342-4D50F3661576}" destId="{9A7F71A0-0181-4F51-AC3F-816093CB8904}" srcOrd="2" destOrd="0" parTransId="{D7FA0CE8-BDDF-4B7B-B55F-620C2D749247}" sibTransId="{28C35499-EFAE-4B6A-80C8-DFF4371A091D}"/>
    <dgm:cxn modelId="{EB3042F9-7E2B-45CB-86A4-16CE3C92C478}" type="presOf" srcId="{17D0C294-1143-4CF4-B249-02AE003DC72D}" destId="{9F719B95-1BDC-41B9-90E8-EC9F31EA2DE7}" srcOrd="0" destOrd="0" presId="urn:microsoft.com/office/officeart/2005/8/layout/hierarchy3"/>
    <dgm:cxn modelId="{09F26D57-A880-452F-A772-7B9876A92559}" srcId="{6036FAF3-0163-4B87-8E34-AABD2D3C2F91}" destId="{3AFDCAF8-B249-40E1-A342-4D50F3661576}" srcOrd="1" destOrd="0" parTransId="{6278D3F9-CA2A-4BDC-BBF0-6B5C6A5B45FD}" sibTransId="{8DA950CB-2A14-4C10-B9FF-BA6760961D6C}"/>
    <dgm:cxn modelId="{47BCD6BE-A692-4A95-A45F-E78195F52659}" type="presOf" srcId="{82E20C7B-E986-4BF0-B814-01C4F21A55C8}" destId="{5DD3B0F5-F61F-4F20-AF0A-E4B6C31590B4}" srcOrd="0" destOrd="0" presId="urn:microsoft.com/office/officeart/2005/8/layout/hierarchy3"/>
    <dgm:cxn modelId="{CDD73DCE-9577-4ACA-9910-AFC0BD44472C}" srcId="{79D8877B-C274-4DC8-A264-E832B7D91FAB}" destId="{CED3DAD7-ED8E-4F0B-8502-BE5333942BA8}" srcOrd="3" destOrd="0" parTransId="{B56E3F55-3434-448C-9EA7-C53871932C77}" sibTransId="{31C734B7-814C-4EA4-A621-3C1E437AD2D3}"/>
    <dgm:cxn modelId="{090ED9D6-D8AE-4534-B892-33C058DDD879}" type="presOf" srcId="{9CB3FEF9-FBE3-4B70-A77F-5FCEA96D31F0}" destId="{257DA1DD-A962-4EDF-94F1-CD603A368E51}" srcOrd="0" destOrd="0" presId="urn:microsoft.com/office/officeart/2005/8/layout/hierarchy3"/>
    <dgm:cxn modelId="{86529188-061E-4464-B2CD-FAD36D197B6C}" type="presOf" srcId="{434E3315-BC42-4B9D-9D32-AFB3C7B8517B}" destId="{4083BEC7-2C8C-4222-B650-525EBB144C50}" srcOrd="0" destOrd="0" presId="urn:microsoft.com/office/officeart/2005/8/layout/hierarchy3"/>
    <dgm:cxn modelId="{08879232-F635-4281-A66E-CC6F86375627}" type="presOf" srcId="{DDA68990-0461-4BEA-A3DE-3A9A233860B6}" destId="{AABDD5EB-824F-4DE2-9D76-343AF195A473}" srcOrd="0" destOrd="0" presId="urn:microsoft.com/office/officeart/2005/8/layout/hierarchy3"/>
    <dgm:cxn modelId="{5FEE963F-626B-4895-8709-7D9A2BCCC4EB}" type="presOf" srcId="{4B479489-53A0-49C7-9222-4B22EFFE237E}" destId="{E91C32FD-5DB5-4A54-9AE9-E5B0DBB3C863}" srcOrd="0" destOrd="0" presId="urn:microsoft.com/office/officeart/2005/8/layout/hierarchy3"/>
    <dgm:cxn modelId="{64B1D143-B349-4E86-B20F-F7A92CF64825}" type="presOf" srcId="{6036FAF3-0163-4B87-8E34-AABD2D3C2F91}" destId="{3B208230-ED2B-4B2A-AAF9-75E9D4EAE516}" srcOrd="0" destOrd="0" presId="urn:microsoft.com/office/officeart/2005/8/layout/hierarchy3"/>
    <dgm:cxn modelId="{C0FDBDFD-219B-46F8-9E88-F92A9758F8ED}" srcId="{CA5568ED-29EB-47C8-A580-6C8CE6425B1C}" destId="{17D4BA4C-4D41-4FB4-B563-9B7A10528F1E}" srcOrd="4" destOrd="0" parTransId="{429FAAE0-6C14-45C2-AC85-673777D4A583}" sibTransId="{9E68E8BB-A5F4-49BE-8842-74C6A8B9BED5}"/>
    <dgm:cxn modelId="{7A527640-627B-4BC7-BE4E-0BB14184EF03}" type="presOf" srcId="{EB933307-704F-4C81-99C7-ACC3950A1AED}" destId="{36D7E0F5-4FED-4D90-A49E-07AFEC2DC47E}" srcOrd="0" destOrd="0" presId="urn:microsoft.com/office/officeart/2005/8/layout/hierarchy3"/>
    <dgm:cxn modelId="{D80BC45D-ED77-446D-B8B2-5D4DC48F4E7E}" srcId="{CA5568ED-29EB-47C8-A580-6C8CE6425B1C}" destId="{4CC5F2C3-ED93-4F72-BF53-010BD8E954E5}" srcOrd="2" destOrd="0" parTransId="{DDA68990-0461-4BEA-A3DE-3A9A233860B6}" sibTransId="{8BDE549C-9C95-49E9-A847-FA432DF28081}"/>
    <dgm:cxn modelId="{ECD08B33-0D86-4FE7-BAED-59F5D0B18E2D}" type="presOf" srcId="{3FD59125-7D8B-4CF7-9028-D52E1C636073}" destId="{BCE58F4E-D8DF-41D1-A32A-3E76ACCE0E6A}" srcOrd="0" destOrd="0" presId="urn:microsoft.com/office/officeart/2005/8/layout/hierarchy3"/>
    <dgm:cxn modelId="{D860BB8E-5C67-4090-B173-3F680AAC70E9}" type="presOf" srcId="{E064B26F-96AF-48FC-A226-32BDA7D669F8}" destId="{B1800D3E-F502-4951-8663-CD3BFA1CF3E1}" srcOrd="0" destOrd="0" presId="urn:microsoft.com/office/officeart/2005/8/layout/hierarchy3"/>
    <dgm:cxn modelId="{BC177230-38FB-4824-94DF-E7C862B01219}" type="presOf" srcId="{3FD59125-7D8B-4CF7-9028-D52E1C636073}" destId="{A19C8819-D724-4A6A-BCE2-6EE01892EF4A}" srcOrd="1" destOrd="0" presId="urn:microsoft.com/office/officeart/2005/8/layout/hierarchy3"/>
    <dgm:cxn modelId="{A87CF4B3-78AD-4EC3-9E65-F6A756530ACD}" type="presOf" srcId="{B5FD68F0-56CC-46CC-B5D6-E5EC6F6F2149}" destId="{DA4188FF-C98F-4D55-8EEC-87BD4236FC16}" srcOrd="0" destOrd="0" presId="urn:microsoft.com/office/officeart/2005/8/layout/hierarchy3"/>
    <dgm:cxn modelId="{CF27CCB2-57B3-416F-BEA6-C07464D06CB8}" type="presOf" srcId="{95691435-FDB1-461B-BBE1-EB51E24F638E}" destId="{6249733A-14D7-48F5-8314-65F9DFCD1D28}" srcOrd="0" destOrd="0" presId="urn:microsoft.com/office/officeart/2005/8/layout/hierarchy3"/>
    <dgm:cxn modelId="{2DEC8DCA-CAC2-4FEB-8E14-C987800392E1}" srcId="{3AFDCAF8-B249-40E1-A342-4D50F3661576}" destId="{94244B0F-100B-4828-95C5-FDF00FE34773}" srcOrd="4" destOrd="0" parTransId="{119E6901-6B62-4FDF-8443-2F9E01555A08}" sibTransId="{1944B7BC-795B-446C-98CB-DF494F68A947}"/>
    <dgm:cxn modelId="{F22DF5C5-8EB8-4360-B86F-18DAC585BA5C}" type="presOf" srcId="{4CC5F2C3-ED93-4F72-BF53-010BD8E954E5}" destId="{C468765C-C67A-4FEC-B6F7-EFDD7BFD027D}" srcOrd="0" destOrd="0" presId="urn:microsoft.com/office/officeart/2005/8/layout/hierarchy3"/>
    <dgm:cxn modelId="{CA727BD6-8E60-42F3-923E-7474F377962B}" type="presOf" srcId="{119E6901-6B62-4FDF-8443-2F9E01555A08}" destId="{7A3DF4F7-E49B-4C42-99BF-FCBA5D0857FC}" srcOrd="0" destOrd="0" presId="urn:microsoft.com/office/officeart/2005/8/layout/hierarchy3"/>
    <dgm:cxn modelId="{60677D17-1D3E-4557-9B55-66A1DB56C466}" srcId="{79D8877B-C274-4DC8-A264-E832B7D91FAB}" destId="{434E3315-BC42-4B9D-9D32-AFB3C7B8517B}" srcOrd="1" destOrd="0" parTransId="{6417C89F-76E2-442A-9705-D4E076C07110}" sibTransId="{7089E082-C6F3-4331-9331-1878C9D72C2F}"/>
    <dgm:cxn modelId="{908F8132-FCCA-4F39-8294-7956188BD2CF}" srcId="{E8779D47-EC81-434D-9E75-F1638C9E4124}" destId="{0EF76BC1-D293-4E9D-BFCE-40E049B4BA8E}" srcOrd="6" destOrd="0" parTransId="{7D3E564F-9966-47CA-9E12-D99011634637}" sibTransId="{23306F32-9AC8-4366-A75E-8392372E347A}"/>
    <dgm:cxn modelId="{B9DCE263-4155-4772-9B1C-36BD98CB1323}" type="presOf" srcId="{CED3DAD7-ED8E-4F0B-8502-BE5333942BA8}" destId="{637EA043-6242-4B4B-834C-1C4C6A2579C3}" srcOrd="0" destOrd="0" presId="urn:microsoft.com/office/officeart/2005/8/layout/hierarchy3"/>
    <dgm:cxn modelId="{8F372E54-BAA5-460A-9FEB-D159A00830DF}" type="presOf" srcId="{00FE873F-8429-4D31-B02B-98B6EAF6FD0D}" destId="{39A3AB49-6FDA-4917-BCAA-DBABFBEE7CB3}" srcOrd="0" destOrd="0" presId="urn:microsoft.com/office/officeart/2005/8/layout/hierarchy3"/>
    <dgm:cxn modelId="{09833EFB-2D1A-415B-9299-6DF1E56FA013}" type="presOf" srcId="{4641E188-DDDA-49FF-8F7B-57D588FF20B0}" destId="{E20F4AF1-3CA9-4580-9117-6CA582164E9F}" srcOrd="0" destOrd="0" presId="urn:microsoft.com/office/officeart/2005/8/layout/hierarchy3"/>
    <dgm:cxn modelId="{192CD598-9CEB-405C-9E68-8FF0FE8E65C8}" type="presOf" srcId="{568FE1BB-CFB9-43E8-A310-9692BB13B808}" destId="{B71D9C47-34BF-407B-A6E2-D7725376FD4D}" srcOrd="0" destOrd="0" presId="urn:microsoft.com/office/officeart/2005/8/layout/hierarchy3"/>
    <dgm:cxn modelId="{841B7589-EE55-41A4-902F-1FD65C90AC12}" srcId="{CA5568ED-29EB-47C8-A580-6C8CE6425B1C}" destId="{572B24CA-961E-45A0-AACA-07D8471989B7}" srcOrd="7" destOrd="0" parTransId="{93834D80-394C-4237-8176-0AE8AC081914}" sibTransId="{097F4CD5-4C8A-453D-AB59-227186003E27}"/>
    <dgm:cxn modelId="{B769E03C-C1D0-426F-810B-41B4A746DF7E}" type="presOf" srcId="{79D8877B-C274-4DC8-A264-E832B7D91FAB}" destId="{2FFE0EAA-1C27-46E8-86F4-BD1A50193CF2}" srcOrd="0" destOrd="0" presId="urn:microsoft.com/office/officeart/2005/8/layout/hierarchy3"/>
    <dgm:cxn modelId="{E5BD49E5-6A17-4CD3-ABA1-718349532D7B}" srcId="{E8779D47-EC81-434D-9E75-F1638C9E4124}" destId="{568FE1BB-CFB9-43E8-A310-9692BB13B808}" srcOrd="0" destOrd="0" parTransId="{C179CF37-FB49-41F9-A18A-E0533C8B0CD2}" sibTransId="{E52CB036-2C45-4828-839F-3CC7EAE77F2C}"/>
    <dgm:cxn modelId="{9A6968A1-BB41-4272-B85F-149283D8D402}" srcId="{3AFDCAF8-B249-40E1-A342-4D50F3661576}" destId="{E0055CA8-DA4E-42A2-AC5A-07ED9AE4F61C}" srcOrd="8" destOrd="0" parTransId="{1EB2072E-4B46-46E9-9B26-02BD2F6D7B7C}" sibTransId="{DEC567B4-76C6-4B69-B69A-6714532EC027}"/>
    <dgm:cxn modelId="{FE28CD0D-9CF8-44A3-85C0-E1088AC944AD}" type="presOf" srcId="{6D29B6E0-4EA5-4DBC-962B-ABE04FE8F6B9}" destId="{8E880711-2F47-49EF-84CC-8F469791FBF1}" srcOrd="0" destOrd="0" presId="urn:microsoft.com/office/officeart/2005/8/layout/hierarchy3"/>
    <dgm:cxn modelId="{79B4A5F6-5BA4-4E0D-937D-DABE90A359D3}" type="presOf" srcId="{95D512E7-E9ED-428B-9916-4209EAE69A77}" destId="{07A6B05F-69C3-47F4-90BC-DF12BA5F728F}" srcOrd="0" destOrd="0" presId="urn:microsoft.com/office/officeart/2005/8/layout/hierarchy3"/>
    <dgm:cxn modelId="{242D667E-2645-49C5-B036-73AE4CF0DB3B}" type="presOf" srcId="{BE8F1B30-2E87-4659-92B4-9CD058771892}" destId="{F653F2D6-BEA7-402E-A4EF-67C0FEA2B4E5}" srcOrd="0" destOrd="0" presId="urn:microsoft.com/office/officeart/2005/8/layout/hierarchy3"/>
    <dgm:cxn modelId="{4D223700-2F83-4FA0-A54B-FB2F3AEE6627}" type="presOf" srcId="{3AFDCAF8-B249-40E1-A342-4D50F3661576}" destId="{27A75C6B-4A5D-469E-ADC3-5788A0585EF8}" srcOrd="1" destOrd="0" presId="urn:microsoft.com/office/officeart/2005/8/layout/hierarchy3"/>
    <dgm:cxn modelId="{F12AA9F8-96EF-4B35-9F7E-273EBF1E1FB8}" type="presOf" srcId="{02306652-8C04-4AFA-9B50-6720598BBA81}" destId="{0A731DF9-9B22-4E9C-8893-0B283A814581}" srcOrd="0" destOrd="0" presId="urn:microsoft.com/office/officeart/2005/8/layout/hierarchy3"/>
    <dgm:cxn modelId="{FCEB177C-96F3-4083-A5EC-699994125557}" type="presOf" srcId="{429FAAE0-6C14-45C2-AC85-673777D4A583}" destId="{AD1F76B7-481B-4902-A76D-6771ABBA7012}" srcOrd="0" destOrd="0" presId="urn:microsoft.com/office/officeart/2005/8/layout/hierarchy3"/>
    <dgm:cxn modelId="{177B0BFF-77AC-43D2-AD05-4C96C6EA02DD}" type="presOf" srcId="{D395817F-8F7D-4732-B457-E8B651D806CD}" destId="{A15BBD97-9063-4460-92F0-B119176D481B}" srcOrd="0" destOrd="0" presId="urn:microsoft.com/office/officeart/2005/8/layout/hierarchy3"/>
    <dgm:cxn modelId="{B96C67FB-08DB-415B-9C40-CACC26C4F5A0}" type="presOf" srcId="{7D3E564F-9966-47CA-9E12-D99011634637}" destId="{007EAE7E-AD31-4BFD-A491-AA02040F9FD7}" srcOrd="0" destOrd="0" presId="urn:microsoft.com/office/officeart/2005/8/layout/hierarchy3"/>
    <dgm:cxn modelId="{89D986FA-C496-4A69-A184-3E877D4BF024}" type="presOf" srcId="{12D998CE-136A-4A1C-810B-FC0144A4ABC1}" destId="{22F903B5-F2D4-435E-A198-290823CB619C}" srcOrd="0" destOrd="0" presId="urn:microsoft.com/office/officeart/2005/8/layout/hierarchy3"/>
    <dgm:cxn modelId="{74F4AF77-F791-4667-BA3E-C4EC1FD110EA}" type="presOf" srcId="{729B6DE1-7655-468B-A5BD-C35520C47BDA}" destId="{E8EA95DD-F07D-49EC-94CE-B6BADEEC25AD}" srcOrd="0" destOrd="0" presId="urn:microsoft.com/office/officeart/2005/8/layout/hierarchy3"/>
    <dgm:cxn modelId="{91BAD37F-9565-4BF3-B930-97521A1233D8}" srcId="{E8779D47-EC81-434D-9E75-F1638C9E4124}" destId="{1E598A09-3F9D-496B-A304-02F9755CDFC5}" srcOrd="3" destOrd="0" parTransId="{7A87E262-E625-4892-ACB8-17F4A19050E4}" sibTransId="{16D3B03B-9033-4234-AB93-99F4702C4DFE}"/>
    <dgm:cxn modelId="{F3E98BEA-1A1E-4049-AD42-2BA3F1B045C9}" srcId="{79D8877B-C274-4DC8-A264-E832B7D91FAB}" destId="{02306652-8C04-4AFA-9B50-6720598BBA81}" srcOrd="4" destOrd="0" parTransId="{9F8AE708-41CC-4CC0-8473-62D5C7C0A359}" sibTransId="{C7BBC920-A1C2-44C5-AF86-92BF00FBF096}"/>
    <dgm:cxn modelId="{DFCC0A8C-A873-40B8-92DA-0AC0EEF1BFB4}" srcId="{6036FAF3-0163-4B87-8E34-AABD2D3C2F91}" destId="{CA5568ED-29EB-47C8-A580-6C8CE6425B1C}" srcOrd="3" destOrd="0" parTransId="{2955E2E7-1886-45A5-88A8-3018E1A2A9CE}" sibTransId="{6795D59B-3436-4C7F-A531-A3D7D541E5F4}"/>
    <dgm:cxn modelId="{FF11C029-7570-456B-AAD9-B48A4B42967F}" type="presOf" srcId="{96F18DC5-FB22-4FE1-890C-5C7EA8337CC5}" destId="{095BB2C6-E01A-478C-9C92-E07A0A0F34B6}" srcOrd="0" destOrd="0" presId="urn:microsoft.com/office/officeart/2005/8/layout/hierarchy3"/>
    <dgm:cxn modelId="{456D77C0-5AA6-4FF4-84AD-AEF126860D07}" srcId="{6036FAF3-0163-4B87-8E34-AABD2D3C2F91}" destId="{E8779D47-EC81-434D-9E75-F1638C9E4124}" srcOrd="2" destOrd="0" parTransId="{B625F65B-BF23-4C8C-966D-FCAF6BC78BFC}" sibTransId="{B1301350-12A0-420A-B87F-E933C8631CAF}"/>
    <dgm:cxn modelId="{5EC290BD-258E-43D5-A588-9696FEE4B7A9}" srcId="{CA5568ED-29EB-47C8-A580-6C8CE6425B1C}" destId="{2D800081-2D81-4530-B6F4-3C0699B99987}" srcOrd="5" destOrd="0" parTransId="{A6F2979E-3B2E-46E5-B4D0-804362D3F9EB}" sibTransId="{01DBDD94-2D5C-4917-ABBF-B9C8D0DE4CD8}"/>
    <dgm:cxn modelId="{875B3C3D-90C1-4124-9992-F141762E6221}" srcId="{6036FAF3-0163-4B87-8E34-AABD2D3C2F91}" destId="{79D8877B-C274-4DC8-A264-E832B7D91FAB}" srcOrd="4" destOrd="0" parTransId="{1F013AB5-7313-428A-AF63-DD038B0888B5}" sibTransId="{CBF46809-183C-4616-8984-3CFF8063462B}"/>
    <dgm:cxn modelId="{EF9CDC91-A9E1-4AB8-9C7C-01EA26B0E231}" type="presOf" srcId="{79D8877B-C274-4DC8-A264-E832B7D91FAB}" destId="{862A4187-C8F2-4B2F-A111-F9D1B0F75B3E}" srcOrd="1" destOrd="0" presId="urn:microsoft.com/office/officeart/2005/8/layout/hierarchy3"/>
    <dgm:cxn modelId="{AA6C3B65-E2EE-4DD3-9A93-7ED47EB21A8D}" type="presOf" srcId="{248DEF3F-DBB9-4E0C-A44D-B7F9C27F525A}" destId="{148DB60C-8967-4A4C-9412-CE8ACCC25C6C}" srcOrd="0" destOrd="0" presId="urn:microsoft.com/office/officeart/2005/8/layout/hierarchy3"/>
    <dgm:cxn modelId="{E79C657A-E26D-4517-8F33-685EE03C2AE8}" srcId="{79D8877B-C274-4DC8-A264-E832B7D91FAB}" destId="{2863D27E-2250-480D-B6B9-27C72F7DE0C8}" srcOrd="2" destOrd="0" parTransId="{C3831146-ABE7-4EC9-A7A3-AD3A0BBE9F76}" sibTransId="{C3B85181-6498-4382-9C09-253F1BA3AD54}"/>
    <dgm:cxn modelId="{485A46DE-A57D-4F65-8FA0-AE5D14C8E0D8}" type="presOf" srcId="{26F424D3-5F3B-444A-9364-EFE7BE4CDBFB}" destId="{F35A462F-8DB8-48D0-A58B-C9C42CDB1BAC}" srcOrd="0" destOrd="0" presId="urn:microsoft.com/office/officeart/2005/8/layout/hierarchy3"/>
    <dgm:cxn modelId="{48F12130-5106-44ED-ABD2-8D4C81B00995}" type="presOf" srcId="{B56E3F55-3434-448C-9EA7-C53871932C77}" destId="{2EB4E212-CC3A-4732-9A3D-2B54FCAFB67C}" srcOrd="0" destOrd="0" presId="urn:microsoft.com/office/officeart/2005/8/layout/hierarchy3"/>
    <dgm:cxn modelId="{7A75EC49-CC72-433B-A8F6-0E14A0B6E2D2}" srcId="{3AFDCAF8-B249-40E1-A342-4D50F3661576}" destId="{2CB9FFCF-93D1-4CD6-95C0-71483EF0E799}" srcOrd="5" destOrd="0" parTransId="{5EDB194E-4A01-4A28-A9A1-A5BDE49C3C6C}" sibTransId="{A09D1F79-EFCC-4E26-BC89-2EF757FFB5E7}"/>
    <dgm:cxn modelId="{448AD4F0-0184-43A4-A850-A67094A6455D}" type="presOf" srcId="{A71333B5-F1AF-492D-A704-39C74C4FA874}" destId="{8DD3CEC0-D2C5-4BC4-9EA9-285B1883DB8A}" srcOrd="0" destOrd="0" presId="urn:microsoft.com/office/officeart/2005/8/layout/hierarchy3"/>
    <dgm:cxn modelId="{D7307250-7F2D-4AE7-BA49-A54775657710}" type="presOf" srcId="{389C47AD-5E3B-475C-89BA-621761E79954}" destId="{66E568E7-B3FB-4494-BAE2-37E645CB9E45}" srcOrd="0" destOrd="0" presId="urn:microsoft.com/office/officeart/2005/8/layout/hierarchy3"/>
    <dgm:cxn modelId="{EAF35BE8-F8C4-4B77-AEE6-B5D2CBF337ED}" type="presOf" srcId="{530B3BB3-639F-4B01-8478-7D608B3116BA}" destId="{B8C0C16E-9894-4990-86B7-7B25ADA21133}" srcOrd="0" destOrd="0" presId="urn:microsoft.com/office/officeart/2005/8/layout/hierarchy3"/>
    <dgm:cxn modelId="{8B2820B1-5F39-4993-9BB5-430D578B5C00}" type="presOf" srcId="{3EDBFFD9-228F-438C-BCB1-D2E805030F2F}" destId="{F29869F9-DAE8-453A-A17E-3F7536FDC966}" srcOrd="0" destOrd="0" presId="urn:microsoft.com/office/officeart/2005/8/layout/hierarchy3"/>
    <dgm:cxn modelId="{023B74E8-106F-4AFC-9C4C-25E67EA04AB9}" srcId="{CA5568ED-29EB-47C8-A580-6C8CE6425B1C}" destId="{12D998CE-136A-4A1C-810B-FC0144A4ABC1}" srcOrd="6" destOrd="0" parTransId="{E6C918B6-7827-43E8-94CD-E78A1F888C46}" sibTransId="{1AEEC2E2-A0F2-478C-ADC0-0166384A7973}"/>
    <dgm:cxn modelId="{5B0CF58B-7D8D-4E3E-A83B-4B15679753F5}" srcId="{CA5568ED-29EB-47C8-A580-6C8CE6425B1C}" destId="{4641E188-DDDA-49FF-8F7B-57D588FF20B0}" srcOrd="10" destOrd="0" parTransId="{EB933307-704F-4C81-99C7-ACC3950A1AED}" sibTransId="{A761080E-D6CC-4EFD-B9D2-82A1794C386F}"/>
    <dgm:cxn modelId="{E183E365-89E7-488D-AE7C-E87B61958D16}" type="presParOf" srcId="{3B208230-ED2B-4B2A-AAF9-75E9D4EAE516}" destId="{D5FFB3FA-EE9B-4A49-B0CC-AFF98400860A}" srcOrd="0" destOrd="0" presId="urn:microsoft.com/office/officeart/2005/8/layout/hierarchy3"/>
    <dgm:cxn modelId="{BE739FE4-D846-409C-B16A-021BCD5AD050}" type="presParOf" srcId="{D5FFB3FA-EE9B-4A49-B0CC-AFF98400860A}" destId="{1D14BA8E-7FB0-4398-BF2C-905630218EE0}" srcOrd="0" destOrd="0" presId="urn:microsoft.com/office/officeart/2005/8/layout/hierarchy3"/>
    <dgm:cxn modelId="{71350DC0-3ED2-4E56-A4FB-FF6C091D9053}" type="presParOf" srcId="{1D14BA8E-7FB0-4398-BF2C-905630218EE0}" destId="{D1DFFB8A-56BC-4AA4-9114-E502937FBDA2}" srcOrd="0" destOrd="0" presId="urn:microsoft.com/office/officeart/2005/8/layout/hierarchy3"/>
    <dgm:cxn modelId="{083C9650-31E7-4C2F-97A4-688B262DA035}" type="presParOf" srcId="{1D14BA8E-7FB0-4398-BF2C-905630218EE0}" destId="{5AB9AEA6-38A2-4982-995B-9930B7E09C54}" srcOrd="1" destOrd="0" presId="urn:microsoft.com/office/officeart/2005/8/layout/hierarchy3"/>
    <dgm:cxn modelId="{4CDCECAB-0557-4A66-AC75-C970A2050140}" type="presParOf" srcId="{D5FFB3FA-EE9B-4A49-B0CC-AFF98400860A}" destId="{10F349C7-A701-4337-A9B2-A730BFBF9526}" srcOrd="1" destOrd="0" presId="urn:microsoft.com/office/officeart/2005/8/layout/hierarchy3"/>
    <dgm:cxn modelId="{9EBBC9A6-B971-4EAD-BE0B-AE034264D754}" type="presParOf" srcId="{10F349C7-A701-4337-A9B2-A730BFBF9526}" destId="{45A3B08D-6908-4713-B881-B0D4B1DEEBFC}" srcOrd="0" destOrd="0" presId="urn:microsoft.com/office/officeart/2005/8/layout/hierarchy3"/>
    <dgm:cxn modelId="{077D5116-86E2-4793-98BB-2D82DD5C296A}" type="presParOf" srcId="{10F349C7-A701-4337-A9B2-A730BFBF9526}" destId="{527A14F9-6BB2-4C63-8F47-11689625307F}" srcOrd="1" destOrd="0" presId="urn:microsoft.com/office/officeart/2005/8/layout/hierarchy3"/>
    <dgm:cxn modelId="{85912A93-AD39-41FF-BEAD-76D95DCD33B4}" type="presParOf" srcId="{10F349C7-A701-4337-A9B2-A730BFBF9526}" destId="{399F641C-7DEB-4333-A949-84017BFE4E26}" srcOrd="2" destOrd="0" presId="urn:microsoft.com/office/officeart/2005/8/layout/hierarchy3"/>
    <dgm:cxn modelId="{BF07A5F8-E9F7-4406-B9A1-3F3F1702DCA1}" type="presParOf" srcId="{10F349C7-A701-4337-A9B2-A730BFBF9526}" destId="{3EDC95A2-B929-4A71-8EEE-50B0A3EEA500}" srcOrd="3" destOrd="0" presId="urn:microsoft.com/office/officeart/2005/8/layout/hierarchy3"/>
    <dgm:cxn modelId="{EFD3A62C-E9BD-43F3-88DB-509D49722536}" type="presParOf" srcId="{10F349C7-A701-4337-A9B2-A730BFBF9526}" destId="{095BB2C6-E01A-478C-9C92-E07A0A0F34B6}" srcOrd="4" destOrd="0" presId="urn:microsoft.com/office/officeart/2005/8/layout/hierarchy3"/>
    <dgm:cxn modelId="{A8C099C0-73E4-4011-B376-C8C976ADBF67}" type="presParOf" srcId="{10F349C7-A701-4337-A9B2-A730BFBF9526}" destId="{A1203CEF-87E5-4599-998F-4FA716C17111}" srcOrd="5" destOrd="0" presId="urn:microsoft.com/office/officeart/2005/8/layout/hierarchy3"/>
    <dgm:cxn modelId="{49CBB30B-F4BF-43E7-B0F5-769230A3AF88}" type="presParOf" srcId="{10F349C7-A701-4337-A9B2-A730BFBF9526}" destId="{6249733A-14D7-48F5-8314-65F9DFCD1D28}" srcOrd="6" destOrd="0" presId="urn:microsoft.com/office/officeart/2005/8/layout/hierarchy3"/>
    <dgm:cxn modelId="{C0E4F934-B4CF-4AEE-BE17-BFA8C878FA14}" type="presParOf" srcId="{10F349C7-A701-4337-A9B2-A730BFBF9526}" destId="{F653F2D6-BEA7-402E-A4EF-67C0FEA2B4E5}" srcOrd="7" destOrd="0" presId="urn:microsoft.com/office/officeart/2005/8/layout/hierarchy3"/>
    <dgm:cxn modelId="{BEBE04CC-3EA5-4C29-AEA4-3AFA3451C950}" type="presParOf" srcId="{10F349C7-A701-4337-A9B2-A730BFBF9526}" destId="{F35A462F-8DB8-48D0-A58B-C9C42CDB1BAC}" srcOrd="8" destOrd="0" presId="urn:microsoft.com/office/officeart/2005/8/layout/hierarchy3"/>
    <dgm:cxn modelId="{862F948A-7EA7-4111-8B99-2C9302081BFE}" type="presParOf" srcId="{10F349C7-A701-4337-A9B2-A730BFBF9526}" destId="{6EE4D2A8-7DB6-4796-9114-9AA7C0BB4B34}" srcOrd="9" destOrd="0" presId="urn:microsoft.com/office/officeart/2005/8/layout/hierarchy3"/>
    <dgm:cxn modelId="{A5BAE525-B9C3-441C-8434-467DEAF52470}" type="presParOf" srcId="{3B208230-ED2B-4B2A-AAF9-75E9D4EAE516}" destId="{6E409D1E-B611-4247-A5BF-BEFDA31FE2A2}" srcOrd="1" destOrd="0" presId="urn:microsoft.com/office/officeart/2005/8/layout/hierarchy3"/>
    <dgm:cxn modelId="{CC8399B3-E705-4DE0-ACF0-6A6E38913C2E}" type="presParOf" srcId="{6E409D1E-B611-4247-A5BF-BEFDA31FE2A2}" destId="{3D47EA96-42F6-48F6-9EE8-64AEB40C7015}" srcOrd="0" destOrd="0" presId="urn:microsoft.com/office/officeart/2005/8/layout/hierarchy3"/>
    <dgm:cxn modelId="{A170F202-6C16-4BC4-800C-D16257F7E661}" type="presParOf" srcId="{3D47EA96-42F6-48F6-9EE8-64AEB40C7015}" destId="{C692CA79-0A02-4208-9072-089DB2F364B5}" srcOrd="0" destOrd="0" presId="urn:microsoft.com/office/officeart/2005/8/layout/hierarchy3"/>
    <dgm:cxn modelId="{ED74BA1E-F6E2-4013-8F60-ED5BEF8039B9}" type="presParOf" srcId="{3D47EA96-42F6-48F6-9EE8-64AEB40C7015}" destId="{27A75C6B-4A5D-469E-ADC3-5788A0585EF8}" srcOrd="1" destOrd="0" presId="urn:microsoft.com/office/officeart/2005/8/layout/hierarchy3"/>
    <dgm:cxn modelId="{64CBA5E9-5E70-4393-A843-472D21281EB7}" type="presParOf" srcId="{6E409D1E-B611-4247-A5BF-BEFDA31FE2A2}" destId="{E8D2ECCD-C200-4F0D-8C4F-D680F6D26435}" srcOrd="1" destOrd="0" presId="urn:microsoft.com/office/officeart/2005/8/layout/hierarchy3"/>
    <dgm:cxn modelId="{06C6F7D9-579E-4886-AD4E-E9182C4C2E88}" type="presParOf" srcId="{E8D2ECCD-C200-4F0D-8C4F-D680F6D26435}" destId="{07A6B05F-69C3-47F4-90BC-DF12BA5F728F}" srcOrd="0" destOrd="0" presId="urn:microsoft.com/office/officeart/2005/8/layout/hierarchy3"/>
    <dgm:cxn modelId="{23F355BA-98D8-4422-BA3A-DB59F35E9FD9}" type="presParOf" srcId="{E8D2ECCD-C200-4F0D-8C4F-D680F6D26435}" destId="{E91C32FD-5DB5-4A54-9AE9-E5B0DBB3C863}" srcOrd="1" destOrd="0" presId="urn:microsoft.com/office/officeart/2005/8/layout/hierarchy3"/>
    <dgm:cxn modelId="{76A4A310-B96A-495C-B2FD-85562CF9FDC5}" type="presParOf" srcId="{E8D2ECCD-C200-4F0D-8C4F-D680F6D26435}" destId="{598E5278-95BA-4919-9906-F25D64350214}" srcOrd="2" destOrd="0" presId="urn:microsoft.com/office/officeart/2005/8/layout/hierarchy3"/>
    <dgm:cxn modelId="{67EEB13A-AF99-4488-B250-B4E5152DFB82}" type="presParOf" srcId="{E8D2ECCD-C200-4F0D-8C4F-D680F6D26435}" destId="{39A3AB49-6FDA-4917-BCAA-DBABFBEE7CB3}" srcOrd="3" destOrd="0" presId="urn:microsoft.com/office/officeart/2005/8/layout/hierarchy3"/>
    <dgm:cxn modelId="{E570F639-7DF1-4523-88D5-7A6565F47385}" type="presParOf" srcId="{E8D2ECCD-C200-4F0D-8C4F-D680F6D26435}" destId="{81771F97-83E5-406D-B75C-1C582C26DFCB}" srcOrd="4" destOrd="0" presId="urn:microsoft.com/office/officeart/2005/8/layout/hierarchy3"/>
    <dgm:cxn modelId="{804050A3-A890-4DC1-99F6-C7773379CAAD}" type="presParOf" srcId="{E8D2ECCD-C200-4F0D-8C4F-D680F6D26435}" destId="{1F4EA6AD-2B0B-46CC-B91B-CE015704C6B5}" srcOrd="5" destOrd="0" presId="urn:microsoft.com/office/officeart/2005/8/layout/hierarchy3"/>
    <dgm:cxn modelId="{535025A4-FD72-41FD-A35B-C14F765CBF74}" type="presParOf" srcId="{E8D2ECCD-C200-4F0D-8C4F-D680F6D26435}" destId="{642F9E42-5719-4462-BFF4-E39041AA368E}" srcOrd="6" destOrd="0" presId="urn:microsoft.com/office/officeart/2005/8/layout/hierarchy3"/>
    <dgm:cxn modelId="{E986B814-D4B0-49CA-94DC-D2AC38052CAB}" type="presParOf" srcId="{E8D2ECCD-C200-4F0D-8C4F-D680F6D26435}" destId="{8E880711-2F47-49EF-84CC-8F469791FBF1}" srcOrd="7" destOrd="0" presId="urn:microsoft.com/office/officeart/2005/8/layout/hierarchy3"/>
    <dgm:cxn modelId="{D59172FF-28B9-46B0-A12B-2FFBD02AB8F2}" type="presParOf" srcId="{E8D2ECCD-C200-4F0D-8C4F-D680F6D26435}" destId="{7A3DF4F7-E49B-4C42-99BF-FCBA5D0857FC}" srcOrd="8" destOrd="0" presId="urn:microsoft.com/office/officeart/2005/8/layout/hierarchy3"/>
    <dgm:cxn modelId="{F163363F-A191-4942-9DED-DADDB6AB3221}" type="presParOf" srcId="{E8D2ECCD-C200-4F0D-8C4F-D680F6D26435}" destId="{B189ABDF-F1E4-4068-896D-B4A31295C91B}" srcOrd="9" destOrd="0" presId="urn:microsoft.com/office/officeart/2005/8/layout/hierarchy3"/>
    <dgm:cxn modelId="{1364AAAF-4823-4DB0-B32E-D81453442A50}" type="presParOf" srcId="{E8D2ECCD-C200-4F0D-8C4F-D680F6D26435}" destId="{A00F129B-2A5D-49C9-9075-2FABE7A131C5}" srcOrd="10" destOrd="0" presId="urn:microsoft.com/office/officeart/2005/8/layout/hierarchy3"/>
    <dgm:cxn modelId="{3B130D7D-CB92-409E-AFFA-DF228B9C3A79}" type="presParOf" srcId="{E8D2ECCD-C200-4F0D-8C4F-D680F6D26435}" destId="{F1B58B53-B3AE-40F4-9347-26230FCFA479}" srcOrd="11" destOrd="0" presId="urn:microsoft.com/office/officeart/2005/8/layout/hierarchy3"/>
    <dgm:cxn modelId="{650C2A28-76B5-48C9-8080-DAAE1F8DB7D8}" type="presParOf" srcId="{E8D2ECCD-C200-4F0D-8C4F-D680F6D26435}" destId="{45FF746A-B808-4DBF-8C87-4B65DFD7790B}" srcOrd="12" destOrd="0" presId="urn:microsoft.com/office/officeart/2005/8/layout/hierarchy3"/>
    <dgm:cxn modelId="{D6D84661-6DE1-41A4-B56C-E1DDA44F3E6F}" type="presParOf" srcId="{E8D2ECCD-C200-4F0D-8C4F-D680F6D26435}" destId="{BACB62A6-3C3A-47EA-B77E-11C606A6A641}" srcOrd="13" destOrd="0" presId="urn:microsoft.com/office/officeart/2005/8/layout/hierarchy3"/>
    <dgm:cxn modelId="{2EF7D486-FFD5-4529-8F8F-609C88DBB071}" type="presParOf" srcId="{E8D2ECCD-C200-4F0D-8C4F-D680F6D26435}" destId="{569380A7-FC97-450F-B945-22D1A24D205F}" srcOrd="14" destOrd="0" presId="urn:microsoft.com/office/officeart/2005/8/layout/hierarchy3"/>
    <dgm:cxn modelId="{74CB51DA-C498-48DE-8B74-2CC774B08255}" type="presParOf" srcId="{E8D2ECCD-C200-4F0D-8C4F-D680F6D26435}" destId="{5DD3B0F5-F61F-4F20-AF0A-E4B6C31590B4}" srcOrd="15" destOrd="0" presId="urn:microsoft.com/office/officeart/2005/8/layout/hierarchy3"/>
    <dgm:cxn modelId="{52DE1D7E-A263-4C36-8E2A-15781798EBDA}" type="presParOf" srcId="{E8D2ECCD-C200-4F0D-8C4F-D680F6D26435}" destId="{A8E061F6-51FA-400D-A4DD-9A91205C8816}" srcOrd="16" destOrd="0" presId="urn:microsoft.com/office/officeart/2005/8/layout/hierarchy3"/>
    <dgm:cxn modelId="{2683515E-68BB-4C9A-A9F2-270B975AF263}" type="presParOf" srcId="{E8D2ECCD-C200-4F0D-8C4F-D680F6D26435}" destId="{5D0599C7-ED8E-4ECB-93ED-413D6CFD7408}" srcOrd="17" destOrd="0" presId="urn:microsoft.com/office/officeart/2005/8/layout/hierarchy3"/>
    <dgm:cxn modelId="{C064B986-5941-4C83-8129-33CBA8A4C03A}" type="presParOf" srcId="{E8D2ECCD-C200-4F0D-8C4F-D680F6D26435}" destId="{DA4188FF-C98F-4D55-8EEC-87BD4236FC16}" srcOrd="18" destOrd="0" presId="urn:microsoft.com/office/officeart/2005/8/layout/hierarchy3"/>
    <dgm:cxn modelId="{36E8EE9E-CA93-49AB-9A02-4F956D6A5AFA}" type="presParOf" srcId="{E8D2ECCD-C200-4F0D-8C4F-D680F6D26435}" destId="{257DA1DD-A962-4EDF-94F1-CD603A368E51}" srcOrd="19" destOrd="0" presId="urn:microsoft.com/office/officeart/2005/8/layout/hierarchy3"/>
    <dgm:cxn modelId="{AD239B09-EFC5-426E-BC0F-4818D75CBCEC}" type="presParOf" srcId="{E8D2ECCD-C200-4F0D-8C4F-D680F6D26435}" destId="{9F719B95-1BDC-41B9-90E8-EC9F31EA2DE7}" srcOrd="20" destOrd="0" presId="urn:microsoft.com/office/officeart/2005/8/layout/hierarchy3"/>
    <dgm:cxn modelId="{53C02959-F9D6-40B8-9C3E-338C185F66A2}" type="presParOf" srcId="{E8D2ECCD-C200-4F0D-8C4F-D680F6D26435}" destId="{A4AB643A-41A4-48B7-9CA6-CC9656B9C85B}" srcOrd="21" destOrd="0" presId="urn:microsoft.com/office/officeart/2005/8/layout/hierarchy3"/>
    <dgm:cxn modelId="{7ACAB541-286A-44F7-A77D-EAC27AB09DEE}" type="presParOf" srcId="{3B208230-ED2B-4B2A-AAF9-75E9D4EAE516}" destId="{8B2A73E7-47B0-4783-B010-80E96CC4A7EA}" srcOrd="2" destOrd="0" presId="urn:microsoft.com/office/officeart/2005/8/layout/hierarchy3"/>
    <dgm:cxn modelId="{74F6AF23-5F36-4FA9-B544-469B9B08ABAE}" type="presParOf" srcId="{8B2A73E7-47B0-4783-B010-80E96CC4A7EA}" destId="{9A3E8E4C-7A65-4A35-8CF1-23C18EB89A31}" srcOrd="0" destOrd="0" presId="urn:microsoft.com/office/officeart/2005/8/layout/hierarchy3"/>
    <dgm:cxn modelId="{5347E0C1-0CE3-4ABD-A92A-8A1C7E9F7A9E}" type="presParOf" srcId="{9A3E8E4C-7A65-4A35-8CF1-23C18EB89A31}" destId="{952473FB-8E61-4496-AE00-4EA4A1941246}" srcOrd="0" destOrd="0" presId="urn:microsoft.com/office/officeart/2005/8/layout/hierarchy3"/>
    <dgm:cxn modelId="{4D7A425A-2962-4FEC-A46E-4A65513F37A5}" type="presParOf" srcId="{9A3E8E4C-7A65-4A35-8CF1-23C18EB89A31}" destId="{BC7F79F7-FB7D-482D-A5DB-8068EFBC3F29}" srcOrd="1" destOrd="0" presId="urn:microsoft.com/office/officeart/2005/8/layout/hierarchy3"/>
    <dgm:cxn modelId="{F2A4CF0B-7232-414A-ACA0-0A0D916657DF}" type="presParOf" srcId="{8B2A73E7-47B0-4783-B010-80E96CC4A7EA}" destId="{3DB512D5-16F3-4F7B-A016-B39DB3900B15}" srcOrd="1" destOrd="0" presId="urn:microsoft.com/office/officeart/2005/8/layout/hierarchy3"/>
    <dgm:cxn modelId="{D03B4C58-0C38-422F-ACA3-03D341879503}" type="presParOf" srcId="{3DB512D5-16F3-4F7B-A016-B39DB3900B15}" destId="{4511A419-13D1-48C1-B4B3-9683941A3DDC}" srcOrd="0" destOrd="0" presId="urn:microsoft.com/office/officeart/2005/8/layout/hierarchy3"/>
    <dgm:cxn modelId="{E6781A6C-D2A8-41BE-9F93-CD85571F8DBA}" type="presParOf" srcId="{3DB512D5-16F3-4F7B-A016-B39DB3900B15}" destId="{B71D9C47-34BF-407B-A6E2-D7725376FD4D}" srcOrd="1" destOrd="0" presId="urn:microsoft.com/office/officeart/2005/8/layout/hierarchy3"/>
    <dgm:cxn modelId="{73B910EF-8A91-452D-AFE6-D77186CE6736}" type="presParOf" srcId="{3DB512D5-16F3-4F7B-A016-B39DB3900B15}" destId="{9110AFC4-5E16-4976-BD5C-4C5F0000879F}" srcOrd="2" destOrd="0" presId="urn:microsoft.com/office/officeart/2005/8/layout/hierarchy3"/>
    <dgm:cxn modelId="{546BEEEA-EBD3-49AB-B8A1-EBE70949B1CB}" type="presParOf" srcId="{3DB512D5-16F3-4F7B-A016-B39DB3900B15}" destId="{52125489-E464-490D-AC8A-EBC9C2AA0EF9}" srcOrd="3" destOrd="0" presId="urn:microsoft.com/office/officeart/2005/8/layout/hierarchy3"/>
    <dgm:cxn modelId="{695D0525-19AB-4D83-B60B-1C9B8D8970D9}" type="presParOf" srcId="{3DB512D5-16F3-4F7B-A016-B39DB3900B15}" destId="{E8EA95DD-F07D-49EC-94CE-B6BADEEC25AD}" srcOrd="4" destOrd="0" presId="urn:microsoft.com/office/officeart/2005/8/layout/hierarchy3"/>
    <dgm:cxn modelId="{4D82EA9F-FFB8-44A3-A956-270F3CEC60F4}" type="presParOf" srcId="{3DB512D5-16F3-4F7B-A016-B39DB3900B15}" destId="{13EAFFB2-D2E3-4EDC-A709-F7E5E7DCC0B9}" srcOrd="5" destOrd="0" presId="urn:microsoft.com/office/officeart/2005/8/layout/hierarchy3"/>
    <dgm:cxn modelId="{CC8ED3C6-951B-420B-A775-64907733A17C}" type="presParOf" srcId="{3DB512D5-16F3-4F7B-A016-B39DB3900B15}" destId="{2347AEFC-D505-4292-BA6F-85E36FEF0D53}" srcOrd="6" destOrd="0" presId="urn:microsoft.com/office/officeart/2005/8/layout/hierarchy3"/>
    <dgm:cxn modelId="{3DA8B855-5DE9-49BC-B34E-05F4861D5B6D}" type="presParOf" srcId="{3DB512D5-16F3-4F7B-A016-B39DB3900B15}" destId="{210878F6-6DBC-4CF2-A8E3-21ABF7B22D5C}" srcOrd="7" destOrd="0" presId="urn:microsoft.com/office/officeart/2005/8/layout/hierarchy3"/>
    <dgm:cxn modelId="{BF7A429F-D5FA-4412-BB98-71978AB658A0}" type="presParOf" srcId="{3DB512D5-16F3-4F7B-A016-B39DB3900B15}" destId="{8DD3CEC0-D2C5-4BC4-9EA9-285B1883DB8A}" srcOrd="8" destOrd="0" presId="urn:microsoft.com/office/officeart/2005/8/layout/hierarchy3"/>
    <dgm:cxn modelId="{EEBD9D84-93B7-45E8-8FEA-22E7BA43AD8A}" type="presParOf" srcId="{3DB512D5-16F3-4F7B-A016-B39DB3900B15}" destId="{BD1E5334-6D2B-4A88-9066-63AD5F28AD3E}" srcOrd="9" destOrd="0" presId="urn:microsoft.com/office/officeart/2005/8/layout/hierarchy3"/>
    <dgm:cxn modelId="{7D5C72F5-9596-45AC-9CBC-ED3685151652}" type="presParOf" srcId="{3DB512D5-16F3-4F7B-A016-B39DB3900B15}" destId="{A5A8A72E-D608-4286-B251-07C6E0FE6672}" srcOrd="10" destOrd="0" presId="urn:microsoft.com/office/officeart/2005/8/layout/hierarchy3"/>
    <dgm:cxn modelId="{9946C609-2772-4D68-A7C5-2A5FFC053AB3}" type="presParOf" srcId="{3DB512D5-16F3-4F7B-A016-B39DB3900B15}" destId="{A15BBD97-9063-4460-92F0-B119176D481B}" srcOrd="11" destOrd="0" presId="urn:microsoft.com/office/officeart/2005/8/layout/hierarchy3"/>
    <dgm:cxn modelId="{B11A5AB6-DFE0-47A7-94DE-DC3849AB51B8}" type="presParOf" srcId="{3DB512D5-16F3-4F7B-A016-B39DB3900B15}" destId="{007EAE7E-AD31-4BFD-A491-AA02040F9FD7}" srcOrd="12" destOrd="0" presId="urn:microsoft.com/office/officeart/2005/8/layout/hierarchy3"/>
    <dgm:cxn modelId="{0C3B8204-F227-416E-8869-6FA9A1AAD477}" type="presParOf" srcId="{3DB512D5-16F3-4F7B-A016-B39DB3900B15}" destId="{53F32445-586B-48C8-968D-C76D7FE9F7E1}" srcOrd="13" destOrd="0" presId="urn:microsoft.com/office/officeart/2005/8/layout/hierarchy3"/>
    <dgm:cxn modelId="{2BF60FDB-3E20-4F36-AF07-7EB8734877F7}" type="presParOf" srcId="{3B208230-ED2B-4B2A-AAF9-75E9D4EAE516}" destId="{C36C16B9-01C0-49FC-A9D6-FCE6BC6DFEDF}" srcOrd="3" destOrd="0" presId="urn:microsoft.com/office/officeart/2005/8/layout/hierarchy3"/>
    <dgm:cxn modelId="{DF44DEFD-7D62-4514-BB5F-8F94B3860085}" type="presParOf" srcId="{C36C16B9-01C0-49FC-A9D6-FCE6BC6DFEDF}" destId="{39212337-19E3-4191-AAF9-A94054A207BF}" srcOrd="0" destOrd="0" presId="urn:microsoft.com/office/officeart/2005/8/layout/hierarchy3"/>
    <dgm:cxn modelId="{35F89E16-37E2-48FE-AA1F-1B2A4D190B5A}" type="presParOf" srcId="{39212337-19E3-4191-AAF9-A94054A207BF}" destId="{7B51E3C9-ACE3-4768-A71D-81F83E82457C}" srcOrd="0" destOrd="0" presId="urn:microsoft.com/office/officeart/2005/8/layout/hierarchy3"/>
    <dgm:cxn modelId="{DBC76C8F-CF7D-43AB-9DDF-CB9DAC67952C}" type="presParOf" srcId="{39212337-19E3-4191-AAF9-A94054A207BF}" destId="{5378ECCC-F354-4245-A1C0-E04171B67E17}" srcOrd="1" destOrd="0" presId="urn:microsoft.com/office/officeart/2005/8/layout/hierarchy3"/>
    <dgm:cxn modelId="{D8751B6A-8A09-419A-9627-3EAF42380C77}" type="presParOf" srcId="{C36C16B9-01C0-49FC-A9D6-FCE6BC6DFEDF}" destId="{B626D839-6D5D-4360-AACC-568590EFB454}" srcOrd="1" destOrd="0" presId="urn:microsoft.com/office/officeart/2005/8/layout/hierarchy3"/>
    <dgm:cxn modelId="{D81FC43C-05A2-4B56-A896-DF0A0A24D54E}" type="presParOf" srcId="{B626D839-6D5D-4360-AACC-568590EFB454}" destId="{F29869F9-DAE8-453A-A17E-3F7536FDC966}" srcOrd="0" destOrd="0" presId="urn:microsoft.com/office/officeart/2005/8/layout/hierarchy3"/>
    <dgm:cxn modelId="{671ACD2F-815C-42B3-B151-10CECBF609AB}" type="presParOf" srcId="{B626D839-6D5D-4360-AACC-568590EFB454}" destId="{333294C5-C3BB-4EE5-A85F-3D4959775760}" srcOrd="1" destOrd="0" presId="urn:microsoft.com/office/officeart/2005/8/layout/hierarchy3"/>
    <dgm:cxn modelId="{E14CDF72-027D-4822-B576-BD3282422494}" type="presParOf" srcId="{B626D839-6D5D-4360-AACC-568590EFB454}" destId="{06804C9E-18FC-46C2-9B11-BA2A1776299B}" srcOrd="2" destOrd="0" presId="urn:microsoft.com/office/officeart/2005/8/layout/hierarchy3"/>
    <dgm:cxn modelId="{5D7CBC2D-5EBB-40CA-AA25-3DAEC111A163}" type="presParOf" srcId="{B626D839-6D5D-4360-AACC-568590EFB454}" destId="{893CA2B3-9DBA-447B-81D9-4A410FB46EE3}" srcOrd="3" destOrd="0" presId="urn:microsoft.com/office/officeart/2005/8/layout/hierarchy3"/>
    <dgm:cxn modelId="{045DFCCB-D7B0-4871-924E-8C2120A878B8}" type="presParOf" srcId="{B626D839-6D5D-4360-AACC-568590EFB454}" destId="{AABDD5EB-824F-4DE2-9D76-343AF195A473}" srcOrd="4" destOrd="0" presId="urn:microsoft.com/office/officeart/2005/8/layout/hierarchy3"/>
    <dgm:cxn modelId="{BD5EC3F3-B04A-460C-B478-4A8F9CB826D3}" type="presParOf" srcId="{B626D839-6D5D-4360-AACC-568590EFB454}" destId="{C468765C-C67A-4FEC-B6F7-EFDD7BFD027D}" srcOrd="5" destOrd="0" presId="urn:microsoft.com/office/officeart/2005/8/layout/hierarchy3"/>
    <dgm:cxn modelId="{C0C331B9-F57E-4A30-B1DD-B43767B90D13}" type="presParOf" srcId="{B626D839-6D5D-4360-AACC-568590EFB454}" destId="{B1800D3E-F502-4951-8663-CD3BFA1CF3E1}" srcOrd="6" destOrd="0" presId="urn:microsoft.com/office/officeart/2005/8/layout/hierarchy3"/>
    <dgm:cxn modelId="{0ED35248-E3E8-44BA-A9F4-F90EA8F6455A}" type="presParOf" srcId="{B626D839-6D5D-4360-AACC-568590EFB454}" destId="{66E568E7-B3FB-4494-BAE2-37E645CB9E45}" srcOrd="7" destOrd="0" presId="urn:microsoft.com/office/officeart/2005/8/layout/hierarchy3"/>
    <dgm:cxn modelId="{A6D1A083-CD65-42B2-86D4-DD85A100B1A2}" type="presParOf" srcId="{B626D839-6D5D-4360-AACC-568590EFB454}" destId="{AD1F76B7-481B-4902-A76D-6771ABBA7012}" srcOrd="8" destOrd="0" presId="urn:microsoft.com/office/officeart/2005/8/layout/hierarchy3"/>
    <dgm:cxn modelId="{4913976F-0BFC-47F8-95F1-2A27EB8EB5CF}" type="presParOf" srcId="{B626D839-6D5D-4360-AACC-568590EFB454}" destId="{2A4050D9-1391-4E7A-B20D-159FEF6D1E66}" srcOrd="9" destOrd="0" presId="urn:microsoft.com/office/officeart/2005/8/layout/hierarchy3"/>
    <dgm:cxn modelId="{A20CDD4C-AC39-491A-9594-7B7619E3567B}" type="presParOf" srcId="{B626D839-6D5D-4360-AACC-568590EFB454}" destId="{E3156088-6BB2-4236-923E-CAA0E181845C}" srcOrd="10" destOrd="0" presId="urn:microsoft.com/office/officeart/2005/8/layout/hierarchy3"/>
    <dgm:cxn modelId="{E7056192-9CB7-483E-872D-3407B1BFCCEF}" type="presParOf" srcId="{B626D839-6D5D-4360-AACC-568590EFB454}" destId="{0126F320-F7C2-4B70-BB89-F16D05F9C94D}" srcOrd="11" destOrd="0" presId="urn:microsoft.com/office/officeart/2005/8/layout/hierarchy3"/>
    <dgm:cxn modelId="{AB4BAE31-1F61-4358-94BB-FE21025A3E0A}" type="presParOf" srcId="{B626D839-6D5D-4360-AACC-568590EFB454}" destId="{5066FEFC-7D4B-4A38-A717-3BA661C628A4}" srcOrd="12" destOrd="0" presId="urn:microsoft.com/office/officeart/2005/8/layout/hierarchy3"/>
    <dgm:cxn modelId="{9C64BBFF-792B-40E3-9A16-DEEF80FB9733}" type="presParOf" srcId="{B626D839-6D5D-4360-AACC-568590EFB454}" destId="{22F903B5-F2D4-435E-A198-290823CB619C}" srcOrd="13" destOrd="0" presId="urn:microsoft.com/office/officeart/2005/8/layout/hierarchy3"/>
    <dgm:cxn modelId="{4E9A667F-601B-47BF-846A-E6714C5E7CF3}" type="presParOf" srcId="{B626D839-6D5D-4360-AACC-568590EFB454}" destId="{9E9AF0CE-0193-488A-82AF-D612F6A22470}" srcOrd="14" destOrd="0" presId="urn:microsoft.com/office/officeart/2005/8/layout/hierarchy3"/>
    <dgm:cxn modelId="{0DC98B55-F6D0-483A-9955-8C8C30D83605}" type="presParOf" srcId="{B626D839-6D5D-4360-AACC-568590EFB454}" destId="{DA91148B-8028-4774-ACE6-F3D1E4F3E4E6}" srcOrd="15" destOrd="0" presId="urn:microsoft.com/office/officeart/2005/8/layout/hierarchy3"/>
    <dgm:cxn modelId="{59B67579-84BF-4172-B4B6-994D72CA0944}" type="presParOf" srcId="{B626D839-6D5D-4360-AACC-568590EFB454}" destId="{148DB60C-8967-4A4C-9412-CE8ACCC25C6C}" srcOrd="16" destOrd="0" presId="urn:microsoft.com/office/officeart/2005/8/layout/hierarchy3"/>
    <dgm:cxn modelId="{196DFCB9-B93B-4BE1-973C-DB9926FF5B33}" type="presParOf" srcId="{B626D839-6D5D-4360-AACC-568590EFB454}" destId="{B8C0C16E-9894-4990-86B7-7B25ADA21133}" srcOrd="17" destOrd="0" presId="urn:microsoft.com/office/officeart/2005/8/layout/hierarchy3"/>
    <dgm:cxn modelId="{0F80ECFC-F6AC-44C6-950A-A9C00AD5D926}" type="presParOf" srcId="{B626D839-6D5D-4360-AACC-568590EFB454}" destId="{411EAE70-8FBE-4AEC-A164-339ACCF55942}" srcOrd="18" destOrd="0" presId="urn:microsoft.com/office/officeart/2005/8/layout/hierarchy3"/>
    <dgm:cxn modelId="{DCCB8C7F-02C3-4385-8045-F321B531A08D}" type="presParOf" srcId="{B626D839-6D5D-4360-AACC-568590EFB454}" destId="{45C1D47C-4B86-4B36-BA25-90F297EC70FA}" srcOrd="19" destOrd="0" presId="urn:microsoft.com/office/officeart/2005/8/layout/hierarchy3"/>
    <dgm:cxn modelId="{130D4D2F-8FFC-403C-B473-E49280F25B15}" type="presParOf" srcId="{B626D839-6D5D-4360-AACC-568590EFB454}" destId="{36D7E0F5-4FED-4D90-A49E-07AFEC2DC47E}" srcOrd="20" destOrd="0" presId="urn:microsoft.com/office/officeart/2005/8/layout/hierarchy3"/>
    <dgm:cxn modelId="{C032F47E-1F1C-4583-8394-ED77A34AD44C}" type="presParOf" srcId="{B626D839-6D5D-4360-AACC-568590EFB454}" destId="{E20F4AF1-3CA9-4580-9117-6CA582164E9F}" srcOrd="21" destOrd="0" presId="urn:microsoft.com/office/officeart/2005/8/layout/hierarchy3"/>
    <dgm:cxn modelId="{C48C248C-CA7C-4972-AA0F-7D31031642C1}" type="presParOf" srcId="{3B208230-ED2B-4B2A-AAF9-75E9D4EAE516}" destId="{26216007-3899-42B7-8A47-37B651D4362B}" srcOrd="4" destOrd="0" presId="urn:microsoft.com/office/officeart/2005/8/layout/hierarchy3"/>
    <dgm:cxn modelId="{91B63EB1-5D8F-4191-8AD1-ED84F730E6EB}" type="presParOf" srcId="{26216007-3899-42B7-8A47-37B651D4362B}" destId="{39544E52-50EA-46D2-A65E-6937059E88CC}" srcOrd="0" destOrd="0" presId="urn:microsoft.com/office/officeart/2005/8/layout/hierarchy3"/>
    <dgm:cxn modelId="{FC7ABD4F-1278-4A8C-8777-778B7477BB21}" type="presParOf" srcId="{39544E52-50EA-46D2-A65E-6937059E88CC}" destId="{2FFE0EAA-1C27-46E8-86F4-BD1A50193CF2}" srcOrd="0" destOrd="0" presId="urn:microsoft.com/office/officeart/2005/8/layout/hierarchy3"/>
    <dgm:cxn modelId="{D35E18A4-B3FA-463D-8710-693C7C80FC2C}" type="presParOf" srcId="{39544E52-50EA-46D2-A65E-6937059E88CC}" destId="{862A4187-C8F2-4B2F-A111-F9D1B0F75B3E}" srcOrd="1" destOrd="0" presId="urn:microsoft.com/office/officeart/2005/8/layout/hierarchy3"/>
    <dgm:cxn modelId="{8AB2C2E9-3CA1-414B-9C82-0E83AA3DD5B1}" type="presParOf" srcId="{26216007-3899-42B7-8A47-37B651D4362B}" destId="{9680C39E-34C3-4160-B5EE-4656506BD068}" srcOrd="1" destOrd="0" presId="urn:microsoft.com/office/officeart/2005/8/layout/hierarchy3"/>
    <dgm:cxn modelId="{2265CAA9-2776-4C96-A131-922475047AEB}" type="presParOf" srcId="{9680C39E-34C3-4160-B5EE-4656506BD068}" destId="{7683E564-7079-4C12-ADA9-CFC8A8E22F7C}" srcOrd="0" destOrd="0" presId="urn:microsoft.com/office/officeart/2005/8/layout/hierarchy3"/>
    <dgm:cxn modelId="{007248AF-10F1-431D-BFF8-0D9603578738}" type="presParOf" srcId="{9680C39E-34C3-4160-B5EE-4656506BD068}" destId="{38E63BFD-A33D-4E31-A586-2B998EB34E1A}" srcOrd="1" destOrd="0" presId="urn:microsoft.com/office/officeart/2005/8/layout/hierarchy3"/>
    <dgm:cxn modelId="{D2DDA4ED-092B-4A70-906D-DFF6F3117FAA}" type="presParOf" srcId="{9680C39E-34C3-4160-B5EE-4656506BD068}" destId="{4C9BCD8F-53A1-48DE-905F-CDA6FDE4B61F}" srcOrd="2" destOrd="0" presId="urn:microsoft.com/office/officeart/2005/8/layout/hierarchy3"/>
    <dgm:cxn modelId="{6472FE9F-5EF5-4467-955F-9B943796114F}" type="presParOf" srcId="{9680C39E-34C3-4160-B5EE-4656506BD068}" destId="{4083BEC7-2C8C-4222-B650-525EBB144C50}" srcOrd="3" destOrd="0" presId="urn:microsoft.com/office/officeart/2005/8/layout/hierarchy3"/>
    <dgm:cxn modelId="{FAF6D557-B8B8-4BCF-BDA7-ECC289DD420E}" type="presParOf" srcId="{9680C39E-34C3-4160-B5EE-4656506BD068}" destId="{7621362A-01F2-4C62-981B-30FF1A58C44D}" srcOrd="4" destOrd="0" presId="urn:microsoft.com/office/officeart/2005/8/layout/hierarchy3"/>
    <dgm:cxn modelId="{D0E2CB99-0C4A-404D-AC3A-9019469EF0C2}" type="presParOf" srcId="{9680C39E-34C3-4160-B5EE-4656506BD068}" destId="{6A660D51-A7DC-421A-A7D7-E5D1C854A7FF}" srcOrd="5" destOrd="0" presId="urn:microsoft.com/office/officeart/2005/8/layout/hierarchy3"/>
    <dgm:cxn modelId="{8F2025CC-6972-47B6-9B98-13B326E9D784}" type="presParOf" srcId="{9680C39E-34C3-4160-B5EE-4656506BD068}" destId="{2EB4E212-CC3A-4732-9A3D-2B54FCAFB67C}" srcOrd="6" destOrd="0" presId="urn:microsoft.com/office/officeart/2005/8/layout/hierarchy3"/>
    <dgm:cxn modelId="{5CE600FA-CD3A-4881-9395-27D069CE6BCD}" type="presParOf" srcId="{9680C39E-34C3-4160-B5EE-4656506BD068}" destId="{637EA043-6242-4B4B-834C-1C4C6A2579C3}" srcOrd="7" destOrd="0" presId="urn:microsoft.com/office/officeart/2005/8/layout/hierarchy3"/>
    <dgm:cxn modelId="{87312FAA-30E5-4F57-8496-7D0814025F24}" type="presParOf" srcId="{9680C39E-34C3-4160-B5EE-4656506BD068}" destId="{FE4DA30E-73BD-4608-A0C0-93FF568E61C2}" srcOrd="8" destOrd="0" presId="urn:microsoft.com/office/officeart/2005/8/layout/hierarchy3"/>
    <dgm:cxn modelId="{10C9218E-4855-440E-BEF8-00B55EB56B8F}" type="presParOf" srcId="{9680C39E-34C3-4160-B5EE-4656506BD068}" destId="{0A731DF9-9B22-4E9C-8893-0B283A814581}" srcOrd="9" destOrd="0" presId="urn:microsoft.com/office/officeart/2005/8/layout/hierarchy3"/>
    <dgm:cxn modelId="{1C287488-D619-4DB0-8E49-7AFCEB521437}" type="presParOf" srcId="{3B208230-ED2B-4B2A-AAF9-75E9D4EAE516}" destId="{34C8DF83-3AC0-4C8F-AD54-0257F96699BE}" srcOrd="5" destOrd="0" presId="urn:microsoft.com/office/officeart/2005/8/layout/hierarchy3"/>
    <dgm:cxn modelId="{2F750FC3-6A50-4077-A6FF-1E396E4FEEAD}" type="presParOf" srcId="{34C8DF83-3AC0-4C8F-AD54-0257F96699BE}" destId="{E2ACE433-41CC-482F-8998-CDCEE4BDE66D}" srcOrd="0" destOrd="0" presId="urn:microsoft.com/office/officeart/2005/8/layout/hierarchy3"/>
    <dgm:cxn modelId="{A53EFBD2-6D69-452C-A9F6-9115DF7370F9}" type="presParOf" srcId="{E2ACE433-41CC-482F-8998-CDCEE4BDE66D}" destId="{BCE58F4E-D8DF-41D1-A32A-3E76ACCE0E6A}" srcOrd="0" destOrd="0" presId="urn:microsoft.com/office/officeart/2005/8/layout/hierarchy3"/>
    <dgm:cxn modelId="{4E8B5F92-BE8C-4973-973F-2E5C91E84111}" type="presParOf" srcId="{E2ACE433-41CC-482F-8998-CDCEE4BDE66D}" destId="{A19C8819-D724-4A6A-BCE2-6EE01892EF4A}" srcOrd="1" destOrd="0" presId="urn:microsoft.com/office/officeart/2005/8/layout/hierarchy3"/>
    <dgm:cxn modelId="{88D3E8B6-E7C9-4131-A3F3-222DF79A3C82}" type="presParOf" srcId="{34C8DF83-3AC0-4C8F-AD54-0257F96699BE}" destId="{DA7E08A8-508F-4B6B-96DE-9B39AB9DD4C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CBEAEA-FA94-4567-A3D0-43EF3405FBA7}" type="doc">
      <dgm:prSet loTypeId="urn:microsoft.com/office/officeart/2005/8/layout/vList6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5AEC0C55-7D8E-4E65-BB13-6A2C8DB495E7}">
      <dgm:prSet phldrT="[텍스트]" custT="1"/>
      <dgm:spPr/>
      <dgm:t>
        <a:bodyPr/>
        <a:lstStyle/>
        <a:p>
          <a:pPr latinLnBrk="1"/>
          <a:r>
            <a:rPr lang="ko-KR" altLang="en-US" sz="2800" dirty="0" smtClean="0"/>
            <a:t>공통 기능</a:t>
          </a:r>
          <a:endParaRPr lang="ko-KR" altLang="en-US" sz="2800" dirty="0"/>
        </a:p>
      </dgm:t>
    </dgm:pt>
    <dgm:pt modelId="{8F1BCEBF-E30F-4629-B3BA-2B5225F75798}" type="parTrans" cxnId="{87D9A860-88C4-48AF-B8BA-2CB00B0F225D}">
      <dgm:prSet/>
      <dgm:spPr/>
      <dgm:t>
        <a:bodyPr/>
        <a:lstStyle/>
        <a:p>
          <a:pPr latinLnBrk="1"/>
          <a:endParaRPr lang="ko-KR" altLang="en-US" sz="2000"/>
        </a:p>
      </dgm:t>
    </dgm:pt>
    <dgm:pt modelId="{DCECB163-A7F7-4087-8B5A-B71B201F21A5}" type="sibTrans" cxnId="{87D9A860-88C4-48AF-B8BA-2CB00B0F225D}">
      <dgm:prSet/>
      <dgm:spPr/>
      <dgm:t>
        <a:bodyPr/>
        <a:lstStyle/>
        <a:p>
          <a:pPr latinLnBrk="1"/>
          <a:endParaRPr lang="ko-KR" altLang="en-US" sz="2000"/>
        </a:p>
      </dgm:t>
    </dgm:pt>
    <dgm:pt modelId="{C38DFD65-6AEC-4DEC-8F8D-AF60F8B447C4}">
      <dgm:prSet phldrT="[텍스트]" custT="1"/>
      <dgm:spPr/>
      <dgm:t>
        <a:bodyPr/>
        <a:lstStyle/>
        <a:p>
          <a:pPr latinLnBrk="1"/>
          <a:r>
            <a:rPr lang="ko-KR" altLang="en-US" sz="1600" dirty="0" smtClean="0"/>
            <a:t>경영</a:t>
          </a:r>
          <a:endParaRPr lang="ko-KR" altLang="en-US" sz="1600" dirty="0"/>
        </a:p>
      </dgm:t>
    </dgm:pt>
    <dgm:pt modelId="{8C14D6FD-2D8D-48B3-AD71-C1594FEEADB6}" type="parTrans" cxnId="{54C28E0C-374D-4B8C-BBD4-BE5439A46A27}">
      <dgm:prSet/>
      <dgm:spPr/>
      <dgm:t>
        <a:bodyPr/>
        <a:lstStyle/>
        <a:p>
          <a:pPr latinLnBrk="1"/>
          <a:endParaRPr lang="ko-KR" altLang="en-US" sz="2000"/>
        </a:p>
      </dgm:t>
    </dgm:pt>
    <dgm:pt modelId="{FA324D30-601A-43A5-BA9C-8BA5B9709D36}" type="sibTrans" cxnId="{54C28E0C-374D-4B8C-BBD4-BE5439A46A27}">
      <dgm:prSet/>
      <dgm:spPr/>
      <dgm:t>
        <a:bodyPr/>
        <a:lstStyle/>
        <a:p>
          <a:pPr latinLnBrk="1"/>
          <a:endParaRPr lang="ko-KR" altLang="en-US" sz="2000"/>
        </a:p>
      </dgm:t>
    </dgm:pt>
    <dgm:pt modelId="{45645519-1EAF-4E19-AE78-E23268B3F9AC}">
      <dgm:prSet phldrT="[텍스트]" custT="1"/>
      <dgm:spPr/>
      <dgm:t>
        <a:bodyPr/>
        <a:lstStyle/>
        <a:p>
          <a:pPr latinLnBrk="1"/>
          <a:r>
            <a:rPr lang="ko-KR" altLang="en-US" sz="1600" dirty="0" smtClean="0"/>
            <a:t>인사관리</a:t>
          </a:r>
          <a:endParaRPr lang="ko-KR" altLang="en-US" sz="1600" dirty="0"/>
        </a:p>
      </dgm:t>
    </dgm:pt>
    <dgm:pt modelId="{7BD574A9-A7D8-4F7C-B3C9-B80A3ED35709}" type="parTrans" cxnId="{366612F0-7627-4F07-AC97-02AFBAA9F8D1}">
      <dgm:prSet/>
      <dgm:spPr/>
      <dgm:t>
        <a:bodyPr/>
        <a:lstStyle/>
        <a:p>
          <a:pPr latinLnBrk="1"/>
          <a:endParaRPr lang="ko-KR" altLang="en-US" sz="2000"/>
        </a:p>
      </dgm:t>
    </dgm:pt>
    <dgm:pt modelId="{6CDF884A-B50F-44F5-8731-8A2BAE0F99F2}" type="sibTrans" cxnId="{366612F0-7627-4F07-AC97-02AFBAA9F8D1}">
      <dgm:prSet/>
      <dgm:spPr/>
      <dgm:t>
        <a:bodyPr/>
        <a:lstStyle/>
        <a:p>
          <a:pPr latinLnBrk="1"/>
          <a:endParaRPr lang="ko-KR" altLang="en-US" sz="2000"/>
        </a:p>
      </dgm:t>
    </dgm:pt>
    <dgm:pt modelId="{168FFF3C-059A-4FEB-9704-8B709D8C886F}">
      <dgm:prSet phldrT="[텍스트]" custT="1"/>
      <dgm:spPr/>
      <dgm:t>
        <a:bodyPr/>
        <a:lstStyle/>
        <a:p>
          <a:pPr latinLnBrk="1"/>
          <a:r>
            <a:rPr lang="ko-KR" altLang="en-US" sz="2800" dirty="0" smtClean="0"/>
            <a:t>특화 기능</a:t>
          </a:r>
          <a:endParaRPr lang="en-US" altLang="ko-KR" sz="2800" dirty="0" smtClean="0"/>
        </a:p>
        <a:p>
          <a:pPr latinLnBrk="1"/>
          <a:r>
            <a:rPr lang="ko-KR" altLang="en-US" sz="2800" dirty="0" smtClean="0"/>
            <a:t>전문 기능</a:t>
          </a:r>
          <a:endParaRPr lang="ko-KR" altLang="en-US" sz="2800" dirty="0"/>
        </a:p>
      </dgm:t>
    </dgm:pt>
    <dgm:pt modelId="{FDF56F4B-7126-4F94-957B-319DD9E6638D}" type="parTrans" cxnId="{69130117-E947-4BF1-AED5-B89CCD71C176}">
      <dgm:prSet/>
      <dgm:spPr/>
      <dgm:t>
        <a:bodyPr/>
        <a:lstStyle/>
        <a:p>
          <a:pPr latinLnBrk="1"/>
          <a:endParaRPr lang="ko-KR" altLang="en-US" sz="2000"/>
        </a:p>
      </dgm:t>
    </dgm:pt>
    <dgm:pt modelId="{B46DBC23-0FA1-494B-AA91-6B64BD9794A8}" type="sibTrans" cxnId="{69130117-E947-4BF1-AED5-B89CCD71C176}">
      <dgm:prSet/>
      <dgm:spPr/>
      <dgm:t>
        <a:bodyPr/>
        <a:lstStyle/>
        <a:p>
          <a:pPr latinLnBrk="1"/>
          <a:endParaRPr lang="ko-KR" altLang="en-US" sz="2000"/>
        </a:p>
      </dgm:t>
    </dgm:pt>
    <dgm:pt modelId="{06EC4268-F258-45CA-AC65-AB4F45C695B8}">
      <dgm:prSet phldrT="[텍스트]" custT="1"/>
      <dgm:spPr/>
      <dgm:t>
        <a:bodyPr/>
        <a:lstStyle/>
        <a:p>
          <a:pPr latinLnBrk="1"/>
          <a:r>
            <a:rPr lang="en-US" altLang="ko-KR" sz="1600" dirty="0" smtClean="0"/>
            <a:t>DB</a:t>
          </a:r>
          <a:r>
            <a:rPr lang="ko-KR" altLang="en-US" sz="1600" dirty="0" smtClean="0"/>
            <a:t>구축</a:t>
          </a:r>
          <a:endParaRPr lang="ko-KR" altLang="en-US" sz="1600" dirty="0"/>
        </a:p>
      </dgm:t>
    </dgm:pt>
    <dgm:pt modelId="{630886F7-C7E2-4B17-992E-B32A8E37A8E8}" type="parTrans" cxnId="{1860C97F-F7B2-433A-9957-DDCB0C37E171}">
      <dgm:prSet/>
      <dgm:spPr/>
      <dgm:t>
        <a:bodyPr/>
        <a:lstStyle/>
        <a:p>
          <a:pPr latinLnBrk="1"/>
          <a:endParaRPr lang="ko-KR" altLang="en-US" sz="2000"/>
        </a:p>
      </dgm:t>
    </dgm:pt>
    <dgm:pt modelId="{9588C5BB-3518-47B3-8675-2AB5EC7BC42E}" type="sibTrans" cxnId="{1860C97F-F7B2-433A-9957-DDCB0C37E171}">
      <dgm:prSet/>
      <dgm:spPr/>
      <dgm:t>
        <a:bodyPr/>
        <a:lstStyle/>
        <a:p>
          <a:pPr latinLnBrk="1"/>
          <a:endParaRPr lang="ko-KR" altLang="en-US" sz="2000"/>
        </a:p>
      </dgm:t>
    </dgm:pt>
    <dgm:pt modelId="{F523CEFD-CBE7-460C-B5CE-BE9B665E6BEB}">
      <dgm:prSet phldrT="[텍스트]" custT="1"/>
      <dgm:spPr/>
      <dgm:t>
        <a:bodyPr/>
        <a:lstStyle/>
        <a:p>
          <a:pPr latinLnBrk="1"/>
          <a:r>
            <a:rPr lang="ko-KR" altLang="en-US" sz="1600" dirty="0" smtClean="0"/>
            <a:t>시스템 개발</a:t>
          </a:r>
          <a:endParaRPr lang="ko-KR" altLang="en-US" sz="1600" dirty="0"/>
        </a:p>
      </dgm:t>
    </dgm:pt>
    <dgm:pt modelId="{57001AC2-160D-4846-81E8-92B2A3784E3A}" type="parTrans" cxnId="{74ECA93A-3869-47E7-A00A-2CB75AB96C57}">
      <dgm:prSet/>
      <dgm:spPr/>
      <dgm:t>
        <a:bodyPr/>
        <a:lstStyle/>
        <a:p>
          <a:pPr latinLnBrk="1"/>
          <a:endParaRPr lang="ko-KR" altLang="en-US" sz="2000"/>
        </a:p>
      </dgm:t>
    </dgm:pt>
    <dgm:pt modelId="{60482950-DDB7-49D8-B46A-F530DDE3AAEE}" type="sibTrans" cxnId="{74ECA93A-3869-47E7-A00A-2CB75AB96C57}">
      <dgm:prSet/>
      <dgm:spPr/>
      <dgm:t>
        <a:bodyPr/>
        <a:lstStyle/>
        <a:p>
          <a:pPr latinLnBrk="1"/>
          <a:endParaRPr lang="ko-KR" altLang="en-US" sz="2000"/>
        </a:p>
      </dgm:t>
    </dgm:pt>
    <dgm:pt modelId="{8DC6CDA2-5136-43AE-9A1B-270567ABF6B5}">
      <dgm:prSet phldrT="[텍스트]" custT="1"/>
      <dgm:spPr/>
      <dgm:t>
        <a:bodyPr/>
        <a:lstStyle/>
        <a:p>
          <a:pPr latinLnBrk="1"/>
          <a:r>
            <a:rPr lang="ko-KR" altLang="en-US" sz="1600" dirty="0" smtClean="0"/>
            <a:t>재무</a:t>
          </a:r>
          <a:r>
            <a:rPr lang="en-US" altLang="ko-KR" sz="1600" dirty="0" smtClean="0"/>
            <a:t>/</a:t>
          </a:r>
          <a:r>
            <a:rPr lang="ko-KR" altLang="en-US" sz="1600" dirty="0" smtClean="0"/>
            <a:t>회계</a:t>
          </a:r>
          <a:r>
            <a:rPr lang="en-US" altLang="ko-KR" sz="1600" dirty="0" smtClean="0"/>
            <a:t>/</a:t>
          </a:r>
          <a:r>
            <a:rPr lang="ko-KR" altLang="en-US" sz="1600" dirty="0" smtClean="0"/>
            <a:t>총무</a:t>
          </a:r>
          <a:endParaRPr lang="ko-KR" altLang="en-US" sz="1600" dirty="0"/>
        </a:p>
      </dgm:t>
    </dgm:pt>
    <dgm:pt modelId="{84AFE07A-DF89-4E29-9108-6019D1D85E54}" type="parTrans" cxnId="{43C94339-50B6-44D5-92F5-07820C130A0A}">
      <dgm:prSet/>
      <dgm:spPr/>
      <dgm:t>
        <a:bodyPr/>
        <a:lstStyle/>
        <a:p>
          <a:pPr latinLnBrk="1"/>
          <a:endParaRPr lang="ko-KR" altLang="en-US" sz="2000"/>
        </a:p>
      </dgm:t>
    </dgm:pt>
    <dgm:pt modelId="{11F0788C-EB97-4B79-82C7-62E3B56F3BF8}" type="sibTrans" cxnId="{43C94339-50B6-44D5-92F5-07820C130A0A}">
      <dgm:prSet/>
      <dgm:spPr/>
      <dgm:t>
        <a:bodyPr/>
        <a:lstStyle/>
        <a:p>
          <a:pPr latinLnBrk="1"/>
          <a:endParaRPr lang="ko-KR" altLang="en-US" sz="2000"/>
        </a:p>
      </dgm:t>
    </dgm:pt>
    <dgm:pt modelId="{152E1119-9E35-4E9C-8CB9-E13501ACAD4F}">
      <dgm:prSet phldrT="[텍스트]" custT="1"/>
      <dgm:spPr/>
      <dgm:t>
        <a:bodyPr/>
        <a:lstStyle/>
        <a:p>
          <a:pPr latinLnBrk="1"/>
          <a:r>
            <a:rPr lang="ko-KR" altLang="en-US" sz="1600" dirty="0" smtClean="0"/>
            <a:t>기획</a:t>
          </a:r>
          <a:r>
            <a:rPr lang="en-US" altLang="ko-KR" sz="1600" dirty="0" smtClean="0"/>
            <a:t>/</a:t>
          </a:r>
          <a:r>
            <a:rPr lang="ko-KR" altLang="en-US" sz="1600" dirty="0" smtClean="0"/>
            <a:t>마케팅</a:t>
          </a:r>
          <a:r>
            <a:rPr lang="en-US" altLang="ko-KR" sz="1600" dirty="0" smtClean="0"/>
            <a:t>/</a:t>
          </a:r>
          <a:r>
            <a:rPr lang="ko-KR" altLang="en-US" sz="1600" dirty="0" smtClean="0"/>
            <a:t>영업</a:t>
          </a:r>
          <a:endParaRPr lang="ko-KR" altLang="en-US" sz="1600" dirty="0"/>
        </a:p>
      </dgm:t>
    </dgm:pt>
    <dgm:pt modelId="{4DC77FB5-9DA7-43CE-A4BE-C749A0EC17D2}" type="parTrans" cxnId="{258ABF3F-BB62-427D-BE1C-334EBCBAE382}">
      <dgm:prSet/>
      <dgm:spPr/>
      <dgm:t>
        <a:bodyPr/>
        <a:lstStyle/>
        <a:p>
          <a:pPr latinLnBrk="1"/>
          <a:endParaRPr lang="ko-KR" altLang="en-US" sz="2000"/>
        </a:p>
      </dgm:t>
    </dgm:pt>
    <dgm:pt modelId="{C011C62B-9015-48AE-A95B-CC5D7620C322}" type="sibTrans" cxnId="{258ABF3F-BB62-427D-BE1C-334EBCBAE382}">
      <dgm:prSet/>
      <dgm:spPr/>
      <dgm:t>
        <a:bodyPr/>
        <a:lstStyle/>
        <a:p>
          <a:pPr latinLnBrk="1"/>
          <a:endParaRPr lang="ko-KR" altLang="en-US" sz="2000"/>
        </a:p>
      </dgm:t>
    </dgm:pt>
    <dgm:pt modelId="{B422078B-2026-4687-B442-2BCF2B14B9E4}">
      <dgm:prSet phldrT="[텍스트]" custT="1"/>
      <dgm:spPr/>
      <dgm:t>
        <a:bodyPr/>
        <a:lstStyle/>
        <a:p>
          <a:pPr latinLnBrk="1"/>
          <a:r>
            <a:rPr lang="en-US" altLang="ko-KR" sz="1600" dirty="0" smtClean="0"/>
            <a:t>SW </a:t>
          </a:r>
          <a:r>
            <a:rPr lang="ko-KR" altLang="en-US" sz="1600" dirty="0" smtClean="0"/>
            <a:t>연구개발</a:t>
          </a:r>
          <a:endParaRPr lang="ko-KR" altLang="en-US" sz="1600" dirty="0"/>
        </a:p>
      </dgm:t>
    </dgm:pt>
    <dgm:pt modelId="{76EE43EC-829A-4D92-B64B-D963DA8668C6}" type="parTrans" cxnId="{70AA47FA-BC3F-41C2-8D21-85D04BC98A99}">
      <dgm:prSet/>
      <dgm:spPr/>
      <dgm:t>
        <a:bodyPr/>
        <a:lstStyle/>
        <a:p>
          <a:pPr latinLnBrk="1"/>
          <a:endParaRPr lang="ko-KR" altLang="en-US" sz="2000"/>
        </a:p>
      </dgm:t>
    </dgm:pt>
    <dgm:pt modelId="{5AB6410F-8FF3-4F9E-BFD3-2E962AD3FF6A}" type="sibTrans" cxnId="{70AA47FA-BC3F-41C2-8D21-85D04BC98A99}">
      <dgm:prSet/>
      <dgm:spPr/>
      <dgm:t>
        <a:bodyPr/>
        <a:lstStyle/>
        <a:p>
          <a:pPr latinLnBrk="1"/>
          <a:endParaRPr lang="ko-KR" altLang="en-US" sz="2000"/>
        </a:p>
      </dgm:t>
    </dgm:pt>
    <dgm:pt modelId="{F6AB7DF7-0137-4B8A-A732-23C2F515ED29}">
      <dgm:prSet phldrT="[텍스트]" custT="1"/>
      <dgm:spPr/>
      <dgm:t>
        <a:bodyPr/>
        <a:lstStyle/>
        <a:p>
          <a:pPr latinLnBrk="1"/>
          <a:r>
            <a:rPr lang="ko-KR" altLang="en-US" sz="1600" dirty="0" err="1" smtClean="0"/>
            <a:t>컨텐츠</a:t>
          </a:r>
          <a:r>
            <a:rPr lang="ko-KR" altLang="en-US" sz="1600" dirty="0" smtClean="0"/>
            <a:t> 서비스</a:t>
          </a:r>
          <a:endParaRPr lang="ko-KR" altLang="en-US" sz="1600" dirty="0"/>
        </a:p>
      </dgm:t>
    </dgm:pt>
    <dgm:pt modelId="{75ECAC35-F385-4DF4-A0C4-57CC726565B2}" type="parTrans" cxnId="{249E5028-046D-44EC-846B-446DA4AAACED}">
      <dgm:prSet/>
      <dgm:spPr/>
      <dgm:t>
        <a:bodyPr/>
        <a:lstStyle/>
        <a:p>
          <a:pPr latinLnBrk="1"/>
          <a:endParaRPr lang="ko-KR" altLang="en-US" sz="2000"/>
        </a:p>
      </dgm:t>
    </dgm:pt>
    <dgm:pt modelId="{DA5EC324-C604-4935-BF02-7437815CBC07}" type="sibTrans" cxnId="{249E5028-046D-44EC-846B-446DA4AAACED}">
      <dgm:prSet/>
      <dgm:spPr/>
      <dgm:t>
        <a:bodyPr/>
        <a:lstStyle/>
        <a:p>
          <a:pPr latinLnBrk="1"/>
          <a:endParaRPr lang="ko-KR" altLang="en-US" sz="2000"/>
        </a:p>
      </dgm:t>
    </dgm:pt>
    <dgm:pt modelId="{2D64991B-D5B2-4094-B292-278EFA149E50}">
      <dgm:prSet phldrT="[텍스트]" custT="1"/>
      <dgm:spPr/>
      <dgm:t>
        <a:bodyPr/>
        <a:lstStyle/>
        <a:p>
          <a:pPr latinLnBrk="1"/>
          <a:r>
            <a:rPr lang="en-US" altLang="ko-KR" sz="1600" dirty="0" smtClean="0"/>
            <a:t>H/W</a:t>
          </a:r>
          <a:r>
            <a:rPr lang="ko-KR" altLang="en-US" sz="1600" dirty="0" smtClean="0"/>
            <a:t>판매</a:t>
          </a:r>
          <a:endParaRPr lang="ko-KR" altLang="en-US" sz="1600" dirty="0"/>
        </a:p>
      </dgm:t>
    </dgm:pt>
    <dgm:pt modelId="{F6E63E3B-2AB4-46ED-B827-45CC66408936}" type="parTrans" cxnId="{30205F00-F5C2-43AF-9E52-FA7F68012586}">
      <dgm:prSet/>
      <dgm:spPr/>
      <dgm:t>
        <a:bodyPr/>
        <a:lstStyle/>
        <a:p>
          <a:pPr latinLnBrk="1"/>
          <a:endParaRPr lang="ko-KR" altLang="en-US" sz="2000"/>
        </a:p>
      </dgm:t>
    </dgm:pt>
    <dgm:pt modelId="{E80B8460-6C92-43AA-A969-986ABF60CCB6}" type="sibTrans" cxnId="{30205F00-F5C2-43AF-9E52-FA7F68012586}">
      <dgm:prSet/>
      <dgm:spPr/>
      <dgm:t>
        <a:bodyPr/>
        <a:lstStyle/>
        <a:p>
          <a:pPr latinLnBrk="1"/>
          <a:endParaRPr lang="ko-KR" altLang="en-US" sz="2000"/>
        </a:p>
      </dgm:t>
    </dgm:pt>
    <dgm:pt modelId="{1C4A30AE-4519-449E-82C8-8C832F7CECA3}">
      <dgm:prSet phldrT="[텍스트]" custT="1"/>
      <dgm:spPr/>
      <dgm:t>
        <a:bodyPr/>
        <a:lstStyle/>
        <a:p>
          <a:pPr latinLnBrk="1"/>
          <a:r>
            <a:rPr lang="ko-KR" altLang="en-US" sz="1600" dirty="0" smtClean="0"/>
            <a:t>컨설팅</a:t>
          </a:r>
          <a:r>
            <a:rPr lang="en-US" altLang="ko-KR" sz="1600" dirty="0" smtClean="0"/>
            <a:t>/</a:t>
          </a:r>
          <a:r>
            <a:rPr lang="ko-KR" altLang="en-US" sz="1600" dirty="0" smtClean="0"/>
            <a:t>감리</a:t>
          </a:r>
          <a:endParaRPr lang="ko-KR" altLang="en-US" sz="1600" dirty="0"/>
        </a:p>
      </dgm:t>
    </dgm:pt>
    <dgm:pt modelId="{B589FF1D-C55D-46CE-88DF-02BA618DDBB7}" type="parTrans" cxnId="{2463B650-22C3-4636-946A-C17C4A64E694}">
      <dgm:prSet/>
      <dgm:spPr/>
      <dgm:t>
        <a:bodyPr/>
        <a:lstStyle/>
        <a:p>
          <a:pPr latinLnBrk="1"/>
          <a:endParaRPr lang="ko-KR" altLang="en-US" sz="2000"/>
        </a:p>
      </dgm:t>
    </dgm:pt>
    <dgm:pt modelId="{A4ADC286-6BF8-47E4-AD91-49453B1D4223}" type="sibTrans" cxnId="{2463B650-22C3-4636-946A-C17C4A64E694}">
      <dgm:prSet/>
      <dgm:spPr/>
      <dgm:t>
        <a:bodyPr/>
        <a:lstStyle/>
        <a:p>
          <a:pPr latinLnBrk="1"/>
          <a:endParaRPr lang="ko-KR" altLang="en-US" sz="2000"/>
        </a:p>
      </dgm:t>
    </dgm:pt>
    <dgm:pt modelId="{F8F04F3E-191D-4FED-A6A4-ACC061B1E6F8}" type="pres">
      <dgm:prSet presAssocID="{06CBEAEA-FA94-4567-A3D0-43EF3405FBA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6219DA9-83FE-4ACF-B3C4-67CFC755CA2F}" type="pres">
      <dgm:prSet presAssocID="{5AEC0C55-7D8E-4E65-BB13-6A2C8DB495E7}" presName="linNode" presStyleCnt="0"/>
      <dgm:spPr/>
    </dgm:pt>
    <dgm:pt modelId="{76C0E0B3-0557-4193-B6FE-B932613B8424}" type="pres">
      <dgm:prSet presAssocID="{5AEC0C55-7D8E-4E65-BB13-6A2C8DB495E7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0AB7884-FA37-4079-9457-77DD10BFFE05}" type="pres">
      <dgm:prSet presAssocID="{5AEC0C55-7D8E-4E65-BB13-6A2C8DB495E7}" presName="childShp" presStyleLbl="bgAccFollowNode1" presStyleIdx="0" presStyleCnt="2" custScaleX="8562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94D9E2B9-6339-44E2-BE57-A2021B91C929}" type="pres">
      <dgm:prSet presAssocID="{DCECB163-A7F7-4087-8B5A-B71B201F21A5}" presName="spacing" presStyleCnt="0"/>
      <dgm:spPr/>
    </dgm:pt>
    <dgm:pt modelId="{7437E028-2943-4BFC-A0EB-E56748B4EA4E}" type="pres">
      <dgm:prSet presAssocID="{168FFF3C-059A-4FEB-9704-8B709D8C886F}" presName="linNode" presStyleCnt="0"/>
      <dgm:spPr/>
    </dgm:pt>
    <dgm:pt modelId="{BE3F78BE-DA75-4331-8236-3815123D778C}" type="pres">
      <dgm:prSet presAssocID="{168FFF3C-059A-4FEB-9704-8B709D8C886F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24F68AD-A1C4-428F-8CA9-D8D0CC5BAB8A}" type="pres">
      <dgm:prSet presAssocID="{168FFF3C-059A-4FEB-9704-8B709D8C886F}" presName="childShp" presStyleLbl="bgAccFollowNode1" presStyleIdx="1" presStyleCnt="2" custScaleX="8440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0874C406-D03D-495B-B6E3-BC5B92849777}" type="presOf" srcId="{168FFF3C-059A-4FEB-9704-8B709D8C886F}" destId="{BE3F78BE-DA75-4331-8236-3815123D778C}" srcOrd="0" destOrd="0" presId="urn:microsoft.com/office/officeart/2005/8/layout/vList6"/>
    <dgm:cxn modelId="{6FBF2403-E04C-402B-91C2-0353472518F6}" type="presOf" srcId="{2D64991B-D5B2-4094-B292-278EFA149E50}" destId="{F24F68AD-A1C4-428F-8CA9-D8D0CC5BAB8A}" srcOrd="0" destOrd="4" presId="urn:microsoft.com/office/officeart/2005/8/layout/vList6"/>
    <dgm:cxn modelId="{366612F0-7627-4F07-AC97-02AFBAA9F8D1}" srcId="{5AEC0C55-7D8E-4E65-BB13-6A2C8DB495E7}" destId="{45645519-1EAF-4E19-AE78-E23268B3F9AC}" srcOrd="1" destOrd="0" parTransId="{7BD574A9-A7D8-4F7C-B3C9-B80A3ED35709}" sibTransId="{6CDF884A-B50F-44F5-8731-8A2BAE0F99F2}"/>
    <dgm:cxn modelId="{43C94339-50B6-44D5-92F5-07820C130A0A}" srcId="{5AEC0C55-7D8E-4E65-BB13-6A2C8DB495E7}" destId="{8DC6CDA2-5136-43AE-9A1B-270567ABF6B5}" srcOrd="2" destOrd="0" parTransId="{84AFE07A-DF89-4E29-9108-6019D1D85E54}" sibTransId="{11F0788C-EB97-4B79-82C7-62E3B56F3BF8}"/>
    <dgm:cxn modelId="{69130117-E947-4BF1-AED5-B89CCD71C176}" srcId="{06CBEAEA-FA94-4567-A3D0-43EF3405FBA7}" destId="{168FFF3C-059A-4FEB-9704-8B709D8C886F}" srcOrd="1" destOrd="0" parTransId="{FDF56F4B-7126-4F94-957B-319DD9E6638D}" sibTransId="{B46DBC23-0FA1-494B-AA91-6B64BD9794A8}"/>
    <dgm:cxn modelId="{258ABF3F-BB62-427D-BE1C-334EBCBAE382}" srcId="{5AEC0C55-7D8E-4E65-BB13-6A2C8DB495E7}" destId="{152E1119-9E35-4E9C-8CB9-E13501ACAD4F}" srcOrd="3" destOrd="0" parTransId="{4DC77FB5-9DA7-43CE-A4BE-C749A0EC17D2}" sibTransId="{C011C62B-9015-48AE-A95B-CC5D7620C322}"/>
    <dgm:cxn modelId="{87D9A860-88C4-48AF-B8BA-2CB00B0F225D}" srcId="{06CBEAEA-FA94-4567-A3D0-43EF3405FBA7}" destId="{5AEC0C55-7D8E-4E65-BB13-6A2C8DB495E7}" srcOrd="0" destOrd="0" parTransId="{8F1BCEBF-E30F-4629-B3BA-2B5225F75798}" sibTransId="{DCECB163-A7F7-4087-8B5A-B71B201F21A5}"/>
    <dgm:cxn modelId="{2E3C0667-E995-4213-BDB4-D24B2BF35104}" type="presOf" srcId="{8DC6CDA2-5136-43AE-9A1B-270567ABF6B5}" destId="{80AB7884-FA37-4079-9457-77DD10BFFE05}" srcOrd="0" destOrd="2" presId="urn:microsoft.com/office/officeart/2005/8/layout/vList6"/>
    <dgm:cxn modelId="{B46734FC-1287-4E0A-B355-3E31D89C1864}" type="presOf" srcId="{152E1119-9E35-4E9C-8CB9-E13501ACAD4F}" destId="{80AB7884-FA37-4079-9457-77DD10BFFE05}" srcOrd="0" destOrd="3" presId="urn:microsoft.com/office/officeart/2005/8/layout/vList6"/>
    <dgm:cxn modelId="{22EB1F60-4AC9-44F0-B593-C347C906806D}" type="presOf" srcId="{F523CEFD-CBE7-460C-B5CE-BE9B665E6BEB}" destId="{F24F68AD-A1C4-428F-8CA9-D8D0CC5BAB8A}" srcOrd="0" destOrd="1" presId="urn:microsoft.com/office/officeart/2005/8/layout/vList6"/>
    <dgm:cxn modelId="{94C3B054-570E-4D20-8A99-2A0C80C47972}" type="presOf" srcId="{06CBEAEA-FA94-4567-A3D0-43EF3405FBA7}" destId="{F8F04F3E-191D-4FED-A6A4-ACC061B1E6F8}" srcOrd="0" destOrd="0" presId="urn:microsoft.com/office/officeart/2005/8/layout/vList6"/>
    <dgm:cxn modelId="{D3D718C5-5551-43CD-94A2-8BDF66CEE511}" type="presOf" srcId="{5AEC0C55-7D8E-4E65-BB13-6A2C8DB495E7}" destId="{76C0E0B3-0557-4193-B6FE-B932613B8424}" srcOrd="0" destOrd="0" presId="urn:microsoft.com/office/officeart/2005/8/layout/vList6"/>
    <dgm:cxn modelId="{5B09C951-3CF8-4504-8F3A-9F1BBD69FDB9}" type="presOf" srcId="{B422078B-2026-4687-B442-2BCF2B14B9E4}" destId="{F24F68AD-A1C4-428F-8CA9-D8D0CC5BAB8A}" srcOrd="0" destOrd="2" presId="urn:microsoft.com/office/officeart/2005/8/layout/vList6"/>
    <dgm:cxn modelId="{74ECA93A-3869-47E7-A00A-2CB75AB96C57}" srcId="{168FFF3C-059A-4FEB-9704-8B709D8C886F}" destId="{F523CEFD-CBE7-460C-B5CE-BE9B665E6BEB}" srcOrd="1" destOrd="0" parTransId="{57001AC2-160D-4846-81E8-92B2A3784E3A}" sibTransId="{60482950-DDB7-49D8-B46A-F530DDE3AAEE}"/>
    <dgm:cxn modelId="{FA59C405-9DE4-451F-9845-4AB8C392184D}" type="presOf" srcId="{C38DFD65-6AEC-4DEC-8F8D-AF60F8B447C4}" destId="{80AB7884-FA37-4079-9457-77DD10BFFE05}" srcOrd="0" destOrd="0" presId="urn:microsoft.com/office/officeart/2005/8/layout/vList6"/>
    <dgm:cxn modelId="{1860C97F-F7B2-433A-9957-DDCB0C37E171}" srcId="{168FFF3C-059A-4FEB-9704-8B709D8C886F}" destId="{06EC4268-F258-45CA-AC65-AB4F45C695B8}" srcOrd="0" destOrd="0" parTransId="{630886F7-C7E2-4B17-992E-B32A8E37A8E8}" sibTransId="{9588C5BB-3518-47B3-8675-2AB5EC7BC42E}"/>
    <dgm:cxn modelId="{70AA47FA-BC3F-41C2-8D21-85D04BC98A99}" srcId="{168FFF3C-059A-4FEB-9704-8B709D8C886F}" destId="{B422078B-2026-4687-B442-2BCF2B14B9E4}" srcOrd="2" destOrd="0" parTransId="{76EE43EC-829A-4D92-B64B-D963DA8668C6}" sibTransId="{5AB6410F-8FF3-4F9E-BFD3-2E962AD3FF6A}"/>
    <dgm:cxn modelId="{D0D57192-D111-4464-892B-E4162D3592F3}" type="presOf" srcId="{06EC4268-F258-45CA-AC65-AB4F45C695B8}" destId="{F24F68AD-A1C4-428F-8CA9-D8D0CC5BAB8A}" srcOrd="0" destOrd="0" presId="urn:microsoft.com/office/officeart/2005/8/layout/vList6"/>
    <dgm:cxn modelId="{2463B650-22C3-4636-946A-C17C4A64E694}" srcId="{168FFF3C-059A-4FEB-9704-8B709D8C886F}" destId="{1C4A30AE-4519-449E-82C8-8C832F7CECA3}" srcOrd="5" destOrd="0" parTransId="{B589FF1D-C55D-46CE-88DF-02BA618DDBB7}" sibTransId="{A4ADC286-6BF8-47E4-AD91-49453B1D4223}"/>
    <dgm:cxn modelId="{894C2299-15B1-4A8C-B40E-A2D5B3ED9000}" type="presOf" srcId="{F6AB7DF7-0137-4B8A-A732-23C2F515ED29}" destId="{F24F68AD-A1C4-428F-8CA9-D8D0CC5BAB8A}" srcOrd="0" destOrd="3" presId="urn:microsoft.com/office/officeart/2005/8/layout/vList6"/>
    <dgm:cxn modelId="{E72FB14F-DC50-42E3-A6F1-6798194BF597}" type="presOf" srcId="{1C4A30AE-4519-449E-82C8-8C832F7CECA3}" destId="{F24F68AD-A1C4-428F-8CA9-D8D0CC5BAB8A}" srcOrd="0" destOrd="5" presId="urn:microsoft.com/office/officeart/2005/8/layout/vList6"/>
    <dgm:cxn modelId="{54C28E0C-374D-4B8C-BBD4-BE5439A46A27}" srcId="{5AEC0C55-7D8E-4E65-BB13-6A2C8DB495E7}" destId="{C38DFD65-6AEC-4DEC-8F8D-AF60F8B447C4}" srcOrd="0" destOrd="0" parTransId="{8C14D6FD-2D8D-48B3-AD71-C1594FEEADB6}" sibTransId="{FA324D30-601A-43A5-BA9C-8BA5B9709D36}"/>
    <dgm:cxn modelId="{249E5028-046D-44EC-846B-446DA4AAACED}" srcId="{168FFF3C-059A-4FEB-9704-8B709D8C886F}" destId="{F6AB7DF7-0137-4B8A-A732-23C2F515ED29}" srcOrd="3" destOrd="0" parTransId="{75ECAC35-F385-4DF4-A0C4-57CC726565B2}" sibTransId="{DA5EC324-C604-4935-BF02-7437815CBC07}"/>
    <dgm:cxn modelId="{AA653D62-72F8-4DE1-9444-FD73E8EA4481}" type="presOf" srcId="{45645519-1EAF-4E19-AE78-E23268B3F9AC}" destId="{80AB7884-FA37-4079-9457-77DD10BFFE05}" srcOrd="0" destOrd="1" presId="urn:microsoft.com/office/officeart/2005/8/layout/vList6"/>
    <dgm:cxn modelId="{30205F00-F5C2-43AF-9E52-FA7F68012586}" srcId="{168FFF3C-059A-4FEB-9704-8B709D8C886F}" destId="{2D64991B-D5B2-4094-B292-278EFA149E50}" srcOrd="4" destOrd="0" parTransId="{F6E63E3B-2AB4-46ED-B827-45CC66408936}" sibTransId="{E80B8460-6C92-43AA-A969-986ABF60CCB6}"/>
    <dgm:cxn modelId="{E037C158-1490-40B3-BD88-4E3891486F93}" type="presParOf" srcId="{F8F04F3E-191D-4FED-A6A4-ACC061B1E6F8}" destId="{56219DA9-83FE-4ACF-B3C4-67CFC755CA2F}" srcOrd="0" destOrd="0" presId="urn:microsoft.com/office/officeart/2005/8/layout/vList6"/>
    <dgm:cxn modelId="{1BAD093F-7FAE-40FE-A2FF-38094CC92EB1}" type="presParOf" srcId="{56219DA9-83FE-4ACF-B3C4-67CFC755CA2F}" destId="{76C0E0B3-0557-4193-B6FE-B932613B8424}" srcOrd="0" destOrd="0" presId="urn:microsoft.com/office/officeart/2005/8/layout/vList6"/>
    <dgm:cxn modelId="{1832C562-AA2C-4B32-945B-F0C17B129683}" type="presParOf" srcId="{56219DA9-83FE-4ACF-B3C4-67CFC755CA2F}" destId="{80AB7884-FA37-4079-9457-77DD10BFFE05}" srcOrd="1" destOrd="0" presId="urn:microsoft.com/office/officeart/2005/8/layout/vList6"/>
    <dgm:cxn modelId="{7F03B3EE-AF8E-4228-AC62-C9791EBB12CC}" type="presParOf" srcId="{F8F04F3E-191D-4FED-A6A4-ACC061B1E6F8}" destId="{94D9E2B9-6339-44E2-BE57-A2021B91C929}" srcOrd="1" destOrd="0" presId="urn:microsoft.com/office/officeart/2005/8/layout/vList6"/>
    <dgm:cxn modelId="{AA2A9529-8539-4EE7-A18B-1459E4F35EE1}" type="presParOf" srcId="{F8F04F3E-191D-4FED-A6A4-ACC061B1E6F8}" destId="{7437E028-2943-4BFC-A0EB-E56748B4EA4E}" srcOrd="2" destOrd="0" presId="urn:microsoft.com/office/officeart/2005/8/layout/vList6"/>
    <dgm:cxn modelId="{A3EE2082-F52D-488E-A102-B53650BFDE3A}" type="presParOf" srcId="{7437E028-2943-4BFC-A0EB-E56748B4EA4E}" destId="{BE3F78BE-DA75-4331-8236-3815123D778C}" srcOrd="0" destOrd="0" presId="urn:microsoft.com/office/officeart/2005/8/layout/vList6"/>
    <dgm:cxn modelId="{5ED57A17-CAE6-41C9-BB45-13426D10EF66}" type="presParOf" srcId="{7437E028-2943-4BFC-A0EB-E56748B4EA4E}" destId="{F24F68AD-A1C4-428F-8CA9-D8D0CC5BAB8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9E1F6C-D1FB-4871-B17D-C518B69722E0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43C3C124-2A57-48B5-8F9C-01AD2D63BC4B}">
      <dgm:prSet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 latinLnBrk="1"/>
          <a:r>
            <a:rPr kumimoji="1" lang="ko-KR" b="1" dirty="0" smtClean="0"/>
            <a:t>고용 안정성</a:t>
          </a:r>
          <a:endParaRPr kumimoji="1" lang="en-US" b="1" dirty="0"/>
        </a:p>
      </dgm:t>
    </dgm:pt>
    <dgm:pt modelId="{2A91572C-250D-4CF7-B15F-983799F2A414}" type="parTrans" cxnId="{94B42692-71AE-44BD-A00D-AD4C7A7C0963}">
      <dgm:prSet/>
      <dgm:spPr/>
      <dgm:t>
        <a:bodyPr/>
        <a:lstStyle/>
        <a:p>
          <a:pPr latinLnBrk="1"/>
          <a:endParaRPr lang="ko-KR" altLang="en-US"/>
        </a:p>
      </dgm:t>
    </dgm:pt>
    <dgm:pt modelId="{1148ABBB-A753-4984-BAF8-4F06B1712A9B}" type="sibTrans" cxnId="{94B42692-71AE-44BD-A00D-AD4C7A7C0963}">
      <dgm:prSet/>
      <dgm:spPr/>
      <dgm:t>
        <a:bodyPr/>
        <a:lstStyle/>
        <a:p>
          <a:pPr latinLnBrk="1"/>
          <a:endParaRPr lang="ko-KR" altLang="en-US"/>
        </a:p>
      </dgm:t>
    </dgm:pt>
    <dgm:pt modelId="{AE071520-5414-4B69-B4B0-D1EB5FC0C199}">
      <dgm:prSet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 latinLnBrk="1"/>
          <a:r>
            <a:rPr kumimoji="1" lang="ko-KR" b="1" dirty="0" smtClean="0"/>
            <a:t>적정한 임금</a:t>
          </a:r>
          <a:endParaRPr kumimoji="1" lang="en-US" b="1" dirty="0"/>
        </a:p>
      </dgm:t>
    </dgm:pt>
    <dgm:pt modelId="{9F90E28A-1730-4A54-8E58-B3A028BAC7EC}" type="parTrans" cxnId="{5E91E171-EDC7-41B2-8D58-239177B047D0}">
      <dgm:prSet/>
      <dgm:spPr/>
      <dgm:t>
        <a:bodyPr/>
        <a:lstStyle/>
        <a:p>
          <a:pPr latinLnBrk="1"/>
          <a:endParaRPr lang="ko-KR" altLang="en-US"/>
        </a:p>
      </dgm:t>
    </dgm:pt>
    <dgm:pt modelId="{2526F7EA-9309-4CC2-BE3A-F3712B1CFFD4}" type="sibTrans" cxnId="{5E91E171-EDC7-41B2-8D58-239177B047D0}">
      <dgm:prSet/>
      <dgm:spPr/>
      <dgm:t>
        <a:bodyPr/>
        <a:lstStyle/>
        <a:p>
          <a:pPr latinLnBrk="1"/>
          <a:endParaRPr lang="ko-KR" altLang="en-US"/>
        </a:p>
      </dgm:t>
    </dgm:pt>
    <dgm:pt modelId="{099385D2-155D-4196-8492-32D2885090F2}">
      <dgm:prSet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 latinLnBrk="1"/>
          <a:r>
            <a:rPr kumimoji="1" lang="ko-KR" b="1" dirty="0" smtClean="0"/>
            <a:t>일에 대한 만족</a:t>
          </a:r>
          <a:endParaRPr kumimoji="1" lang="en-US" b="1" dirty="0"/>
        </a:p>
      </dgm:t>
    </dgm:pt>
    <dgm:pt modelId="{8F3F0575-C5AD-45FA-AC51-EFCAAD6EC71B}" type="parTrans" cxnId="{CDE366C2-7862-4F0D-9462-F719F9EAE313}">
      <dgm:prSet/>
      <dgm:spPr/>
      <dgm:t>
        <a:bodyPr/>
        <a:lstStyle/>
        <a:p>
          <a:pPr latinLnBrk="1"/>
          <a:endParaRPr lang="ko-KR" altLang="en-US"/>
        </a:p>
      </dgm:t>
    </dgm:pt>
    <dgm:pt modelId="{3B06E859-3F12-43B4-BF6B-9F28A6DA60B1}" type="sibTrans" cxnId="{CDE366C2-7862-4F0D-9462-F719F9EAE313}">
      <dgm:prSet/>
      <dgm:spPr/>
      <dgm:t>
        <a:bodyPr/>
        <a:lstStyle/>
        <a:p>
          <a:pPr latinLnBrk="1"/>
          <a:endParaRPr lang="ko-KR" altLang="en-US"/>
        </a:p>
      </dgm:t>
    </dgm:pt>
    <dgm:pt modelId="{DF2769E9-2A02-445B-9AB1-7AE11FBCC6FB}">
      <dgm:prSet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 latinLnBrk="1"/>
          <a:r>
            <a:rPr kumimoji="1" lang="ko-KR" b="1" dirty="0" smtClean="0"/>
            <a:t>좋은 고용</a:t>
          </a:r>
          <a:endParaRPr kumimoji="1" lang="en-US" altLang="ko-KR" b="1" dirty="0" smtClean="0"/>
        </a:p>
        <a:p>
          <a:pPr rtl="0" latinLnBrk="1"/>
          <a:r>
            <a:rPr kumimoji="1" lang="ko-KR" b="1" dirty="0" smtClean="0"/>
            <a:t>조건</a:t>
          </a:r>
          <a:endParaRPr kumimoji="1" lang="en-US" b="1" dirty="0"/>
        </a:p>
      </dgm:t>
    </dgm:pt>
    <dgm:pt modelId="{04FBFFE9-1862-4326-8EDE-9CE0E91F1ADE}" type="parTrans" cxnId="{2D9A9129-4DA8-43FC-9A99-AD466BC8B8FB}">
      <dgm:prSet/>
      <dgm:spPr/>
      <dgm:t>
        <a:bodyPr/>
        <a:lstStyle/>
        <a:p>
          <a:pPr latinLnBrk="1"/>
          <a:endParaRPr lang="ko-KR" altLang="en-US"/>
        </a:p>
      </dgm:t>
    </dgm:pt>
    <dgm:pt modelId="{D432D1DD-C7BE-49A3-B2BB-8E18951A6C9B}" type="sibTrans" cxnId="{2D9A9129-4DA8-43FC-9A99-AD466BC8B8FB}">
      <dgm:prSet/>
      <dgm:spPr/>
      <dgm:t>
        <a:bodyPr/>
        <a:lstStyle/>
        <a:p>
          <a:pPr latinLnBrk="1"/>
          <a:endParaRPr lang="ko-KR" altLang="en-US"/>
        </a:p>
      </dgm:t>
    </dgm:pt>
    <dgm:pt modelId="{13DBBB0B-6B1A-4EB4-A99E-DD218411B424}">
      <dgm:prSet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 latinLnBrk="1"/>
          <a:r>
            <a:rPr kumimoji="1" lang="ko-KR" b="1" dirty="0" smtClean="0"/>
            <a:t>적당한 </a:t>
          </a:r>
          <a:endParaRPr kumimoji="1" lang="en-US" altLang="ko-KR" b="1" dirty="0" smtClean="0"/>
        </a:p>
        <a:p>
          <a:pPr rtl="0" latinLnBrk="1"/>
          <a:r>
            <a:rPr kumimoji="1" lang="ko-KR" b="1" dirty="0" smtClean="0"/>
            <a:t>근로시간</a:t>
          </a:r>
          <a:endParaRPr kumimoji="1" lang="ko-KR" dirty="0"/>
        </a:p>
      </dgm:t>
    </dgm:pt>
    <dgm:pt modelId="{9EBBBA24-8943-4A15-BB9D-F36036F72153}" type="parTrans" cxnId="{2D4BF6D2-2DBC-42F0-BFF7-F9481321F136}">
      <dgm:prSet/>
      <dgm:spPr/>
      <dgm:t>
        <a:bodyPr/>
        <a:lstStyle/>
        <a:p>
          <a:pPr latinLnBrk="1"/>
          <a:endParaRPr lang="ko-KR" altLang="en-US"/>
        </a:p>
      </dgm:t>
    </dgm:pt>
    <dgm:pt modelId="{670BF69E-377E-48F5-AA38-846E41FCEF75}" type="sibTrans" cxnId="{2D4BF6D2-2DBC-42F0-BFF7-F9481321F136}">
      <dgm:prSet/>
      <dgm:spPr/>
      <dgm:t>
        <a:bodyPr/>
        <a:lstStyle/>
        <a:p>
          <a:pPr latinLnBrk="1"/>
          <a:endParaRPr lang="ko-KR" altLang="en-US"/>
        </a:p>
      </dgm:t>
    </dgm:pt>
    <dgm:pt modelId="{B8BDF03E-99AD-442A-8394-00A447BEC297}" type="pres">
      <dgm:prSet presAssocID="{379E1F6C-D1FB-4871-B17D-C518B69722E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5D9D678-688E-461F-A754-EB64D1305AF5}" type="pres">
      <dgm:prSet presAssocID="{379E1F6C-D1FB-4871-B17D-C518B69722E0}" presName="cycle" presStyleCnt="0"/>
      <dgm:spPr/>
    </dgm:pt>
    <dgm:pt modelId="{C96396F3-BDB8-477D-A779-6B108F8A6805}" type="pres">
      <dgm:prSet presAssocID="{43C3C124-2A57-48B5-8F9C-01AD2D63BC4B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DEFA137-C959-473C-98B3-E8A77A565784}" type="pres">
      <dgm:prSet presAssocID="{1148ABBB-A753-4984-BAF8-4F06B1712A9B}" presName="sibTransFirstNode" presStyleLbl="bgShp" presStyleIdx="0" presStyleCnt="1"/>
      <dgm:spPr/>
      <dgm:t>
        <a:bodyPr/>
        <a:lstStyle/>
        <a:p>
          <a:pPr latinLnBrk="1"/>
          <a:endParaRPr lang="ko-KR" altLang="en-US"/>
        </a:p>
      </dgm:t>
    </dgm:pt>
    <dgm:pt modelId="{DEDAF46E-5EA3-4B40-B612-51817A06E9FE}" type="pres">
      <dgm:prSet presAssocID="{AE071520-5414-4B69-B4B0-D1EB5FC0C199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DED2D70-7669-4D17-8DD7-FF1035FD7CA5}" type="pres">
      <dgm:prSet presAssocID="{099385D2-155D-4196-8492-32D2885090F2}" presName="nodeFollowingNodes" presStyleLbl="node1" presStyleIdx="2" presStyleCnt="5" custRadScaleRad="88387" custRadScaleInc="-947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2E1C246-58E5-43E9-BB9F-705950A2C98F}" type="pres">
      <dgm:prSet presAssocID="{DF2769E9-2A02-445B-9AB1-7AE11FBCC6FB}" presName="nodeFollowingNodes" presStyleLbl="node1" presStyleIdx="3" presStyleCnt="5" custRadScaleRad="88387" custRadScaleInc="947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509FABE-752F-45AA-8036-4F1FAC47FA84}" type="pres">
      <dgm:prSet presAssocID="{13DBBB0B-6B1A-4EB4-A99E-DD218411B424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8FDF0AB0-CC70-4A8B-BFDC-5C5968247C7E}" type="presOf" srcId="{099385D2-155D-4196-8492-32D2885090F2}" destId="{FDED2D70-7669-4D17-8DD7-FF1035FD7CA5}" srcOrd="0" destOrd="0" presId="urn:microsoft.com/office/officeart/2005/8/layout/cycle3"/>
    <dgm:cxn modelId="{CDE366C2-7862-4F0D-9462-F719F9EAE313}" srcId="{379E1F6C-D1FB-4871-B17D-C518B69722E0}" destId="{099385D2-155D-4196-8492-32D2885090F2}" srcOrd="2" destOrd="0" parTransId="{8F3F0575-C5AD-45FA-AC51-EFCAAD6EC71B}" sibTransId="{3B06E859-3F12-43B4-BF6B-9F28A6DA60B1}"/>
    <dgm:cxn modelId="{591ED44E-9336-4227-ABE5-1FCEC425C9E8}" type="presOf" srcId="{379E1F6C-D1FB-4871-B17D-C518B69722E0}" destId="{B8BDF03E-99AD-442A-8394-00A447BEC297}" srcOrd="0" destOrd="0" presId="urn:microsoft.com/office/officeart/2005/8/layout/cycle3"/>
    <dgm:cxn modelId="{1A63CB6A-AEB3-4FFD-8627-ABCF0E0BA8D1}" type="presOf" srcId="{43C3C124-2A57-48B5-8F9C-01AD2D63BC4B}" destId="{C96396F3-BDB8-477D-A779-6B108F8A6805}" srcOrd="0" destOrd="0" presId="urn:microsoft.com/office/officeart/2005/8/layout/cycle3"/>
    <dgm:cxn modelId="{5E91E171-EDC7-41B2-8D58-239177B047D0}" srcId="{379E1F6C-D1FB-4871-B17D-C518B69722E0}" destId="{AE071520-5414-4B69-B4B0-D1EB5FC0C199}" srcOrd="1" destOrd="0" parTransId="{9F90E28A-1730-4A54-8E58-B3A028BAC7EC}" sibTransId="{2526F7EA-9309-4CC2-BE3A-F3712B1CFFD4}"/>
    <dgm:cxn modelId="{2D4BF6D2-2DBC-42F0-BFF7-F9481321F136}" srcId="{379E1F6C-D1FB-4871-B17D-C518B69722E0}" destId="{13DBBB0B-6B1A-4EB4-A99E-DD218411B424}" srcOrd="4" destOrd="0" parTransId="{9EBBBA24-8943-4A15-BB9D-F36036F72153}" sibTransId="{670BF69E-377E-48F5-AA38-846E41FCEF75}"/>
    <dgm:cxn modelId="{94B42692-71AE-44BD-A00D-AD4C7A7C0963}" srcId="{379E1F6C-D1FB-4871-B17D-C518B69722E0}" destId="{43C3C124-2A57-48B5-8F9C-01AD2D63BC4B}" srcOrd="0" destOrd="0" parTransId="{2A91572C-250D-4CF7-B15F-983799F2A414}" sibTransId="{1148ABBB-A753-4984-BAF8-4F06B1712A9B}"/>
    <dgm:cxn modelId="{CBCD2D1C-97B9-42A4-B0CC-A7A6AEDBA489}" type="presOf" srcId="{AE071520-5414-4B69-B4B0-D1EB5FC0C199}" destId="{DEDAF46E-5EA3-4B40-B612-51817A06E9FE}" srcOrd="0" destOrd="0" presId="urn:microsoft.com/office/officeart/2005/8/layout/cycle3"/>
    <dgm:cxn modelId="{8ADCB83D-6506-4028-A3F0-7E479EBF6D88}" type="presOf" srcId="{1148ABBB-A753-4984-BAF8-4F06B1712A9B}" destId="{1DEFA137-C959-473C-98B3-E8A77A565784}" srcOrd="0" destOrd="0" presId="urn:microsoft.com/office/officeart/2005/8/layout/cycle3"/>
    <dgm:cxn modelId="{2D9A9129-4DA8-43FC-9A99-AD466BC8B8FB}" srcId="{379E1F6C-D1FB-4871-B17D-C518B69722E0}" destId="{DF2769E9-2A02-445B-9AB1-7AE11FBCC6FB}" srcOrd="3" destOrd="0" parTransId="{04FBFFE9-1862-4326-8EDE-9CE0E91F1ADE}" sibTransId="{D432D1DD-C7BE-49A3-B2BB-8E18951A6C9B}"/>
    <dgm:cxn modelId="{9D008127-EEA3-452F-A4D1-B9C1DD6063B8}" type="presOf" srcId="{DF2769E9-2A02-445B-9AB1-7AE11FBCC6FB}" destId="{12E1C246-58E5-43E9-BB9F-705950A2C98F}" srcOrd="0" destOrd="0" presId="urn:microsoft.com/office/officeart/2005/8/layout/cycle3"/>
    <dgm:cxn modelId="{BAC2191F-810E-46B3-9D69-2D2D4C6D04B7}" type="presOf" srcId="{13DBBB0B-6B1A-4EB4-A99E-DD218411B424}" destId="{5509FABE-752F-45AA-8036-4F1FAC47FA84}" srcOrd="0" destOrd="0" presId="urn:microsoft.com/office/officeart/2005/8/layout/cycle3"/>
    <dgm:cxn modelId="{EA5CFAD0-5F8E-48E4-91C6-45CFA67D0D62}" type="presParOf" srcId="{B8BDF03E-99AD-442A-8394-00A447BEC297}" destId="{25D9D678-688E-461F-A754-EB64D1305AF5}" srcOrd="0" destOrd="0" presId="urn:microsoft.com/office/officeart/2005/8/layout/cycle3"/>
    <dgm:cxn modelId="{93158CA6-FF6A-4FD4-874C-F0BB05EECDD8}" type="presParOf" srcId="{25D9D678-688E-461F-A754-EB64D1305AF5}" destId="{C96396F3-BDB8-477D-A779-6B108F8A6805}" srcOrd="0" destOrd="0" presId="urn:microsoft.com/office/officeart/2005/8/layout/cycle3"/>
    <dgm:cxn modelId="{8DA9B397-E978-47DB-91CA-8E28B7A84C86}" type="presParOf" srcId="{25D9D678-688E-461F-A754-EB64D1305AF5}" destId="{1DEFA137-C959-473C-98B3-E8A77A565784}" srcOrd="1" destOrd="0" presId="urn:microsoft.com/office/officeart/2005/8/layout/cycle3"/>
    <dgm:cxn modelId="{496DB36F-3F34-4E00-9305-B298E9E825FC}" type="presParOf" srcId="{25D9D678-688E-461F-A754-EB64D1305AF5}" destId="{DEDAF46E-5EA3-4B40-B612-51817A06E9FE}" srcOrd="2" destOrd="0" presId="urn:microsoft.com/office/officeart/2005/8/layout/cycle3"/>
    <dgm:cxn modelId="{D5600CF8-838A-4BB6-A4DD-F9A47B250ED9}" type="presParOf" srcId="{25D9D678-688E-461F-A754-EB64D1305AF5}" destId="{FDED2D70-7669-4D17-8DD7-FF1035FD7CA5}" srcOrd="3" destOrd="0" presId="urn:microsoft.com/office/officeart/2005/8/layout/cycle3"/>
    <dgm:cxn modelId="{E63BB17E-C259-4644-A160-7596A19C6216}" type="presParOf" srcId="{25D9D678-688E-461F-A754-EB64D1305AF5}" destId="{12E1C246-58E5-43E9-BB9F-705950A2C98F}" srcOrd="4" destOrd="0" presId="urn:microsoft.com/office/officeart/2005/8/layout/cycle3"/>
    <dgm:cxn modelId="{F22B6558-8A3B-4824-AF7B-B66E0DF07AA4}" type="presParOf" srcId="{25D9D678-688E-461F-A754-EB64D1305AF5}" destId="{5509FABE-752F-45AA-8036-4F1FAC47FA8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DED385-4EB5-45E8-BA1F-5091EBACE458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5C315B09-36C4-4FBE-9399-8BD3BD056C17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팀정신</a:t>
          </a:r>
          <a:endParaRPr lang="ko-KR" altLang="en-US" dirty="0"/>
        </a:p>
      </dgm:t>
    </dgm:pt>
    <dgm:pt modelId="{4ADEEA14-423C-456B-B601-F5C2E84D1074}" type="parTrans" cxnId="{D21905F9-FBB5-4D40-9468-131443782F75}">
      <dgm:prSet/>
      <dgm:spPr/>
      <dgm:t>
        <a:bodyPr/>
        <a:lstStyle/>
        <a:p>
          <a:pPr latinLnBrk="1"/>
          <a:endParaRPr lang="ko-KR" altLang="en-US"/>
        </a:p>
      </dgm:t>
    </dgm:pt>
    <dgm:pt modelId="{91583C4B-C4AC-4AE0-864D-DD3A9E9A10C5}" type="sibTrans" cxnId="{D21905F9-FBB5-4D40-9468-131443782F75}">
      <dgm:prSet/>
      <dgm:spPr/>
      <dgm:t>
        <a:bodyPr/>
        <a:lstStyle/>
        <a:p>
          <a:pPr latinLnBrk="1"/>
          <a:endParaRPr lang="ko-KR" altLang="en-US"/>
        </a:p>
      </dgm:t>
    </dgm:pt>
    <dgm:pt modelId="{302250E0-3492-4A19-A5CA-9669A4D2768B}">
      <dgm:prSet phldrT="[텍스트]"/>
      <dgm:spPr/>
      <dgm:t>
        <a:bodyPr/>
        <a:lstStyle/>
        <a:p>
          <a:pPr latinLnBrk="1"/>
          <a:r>
            <a:rPr lang="ko-KR" altLang="en-US" dirty="0" err="1" smtClean="0"/>
            <a:t>리더쉽</a:t>
          </a:r>
          <a:endParaRPr lang="ko-KR" altLang="en-US" dirty="0"/>
        </a:p>
      </dgm:t>
    </dgm:pt>
    <dgm:pt modelId="{77C204A6-5748-416C-B2E7-B472242B40F8}" type="parTrans" cxnId="{7B63CABD-8B96-43BA-9C4A-6252CB8631FC}">
      <dgm:prSet/>
      <dgm:spPr/>
      <dgm:t>
        <a:bodyPr/>
        <a:lstStyle/>
        <a:p>
          <a:pPr latinLnBrk="1"/>
          <a:endParaRPr lang="ko-KR" altLang="en-US"/>
        </a:p>
      </dgm:t>
    </dgm:pt>
    <dgm:pt modelId="{C174B60D-6BF0-4895-8052-DB162EF90211}" type="sibTrans" cxnId="{7B63CABD-8B96-43BA-9C4A-6252CB8631FC}">
      <dgm:prSet/>
      <dgm:spPr/>
      <dgm:t>
        <a:bodyPr/>
        <a:lstStyle/>
        <a:p>
          <a:pPr latinLnBrk="1"/>
          <a:endParaRPr lang="ko-KR" altLang="en-US"/>
        </a:p>
      </dgm:t>
    </dgm:pt>
    <dgm:pt modelId="{7508BEB1-3A89-4E01-A87D-ED44FA51FA8F}">
      <dgm:prSet phldrT="[텍스트]"/>
      <dgm:spPr/>
      <dgm:t>
        <a:bodyPr/>
        <a:lstStyle/>
        <a:p>
          <a:pPr latinLnBrk="1"/>
          <a:r>
            <a:rPr lang="ko-KR" altLang="en-US" dirty="0" smtClean="0"/>
            <a:t>실행력</a:t>
          </a:r>
          <a:endParaRPr lang="ko-KR" altLang="en-US" dirty="0"/>
        </a:p>
      </dgm:t>
    </dgm:pt>
    <dgm:pt modelId="{96CBA890-DA4C-4896-9F3F-D2714F171B7E}" type="parTrans" cxnId="{083B002C-CE2E-4D81-B5EA-EE457FA79D64}">
      <dgm:prSet/>
      <dgm:spPr/>
      <dgm:t>
        <a:bodyPr/>
        <a:lstStyle/>
        <a:p>
          <a:pPr latinLnBrk="1"/>
          <a:endParaRPr lang="ko-KR" altLang="en-US"/>
        </a:p>
      </dgm:t>
    </dgm:pt>
    <dgm:pt modelId="{DFC5B462-BBA7-46D9-AA12-6B54A359E903}" type="sibTrans" cxnId="{083B002C-CE2E-4D81-B5EA-EE457FA79D64}">
      <dgm:prSet/>
      <dgm:spPr/>
      <dgm:t>
        <a:bodyPr/>
        <a:lstStyle/>
        <a:p>
          <a:pPr latinLnBrk="1"/>
          <a:endParaRPr lang="ko-KR" altLang="en-US"/>
        </a:p>
      </dgm:t>
    </dgm:pt>
    <dgm:pt modelId="{99233501-604D-48E2-8E97-7B38C69348B0}">
      <dgm:prSet phldrT="[텍스트]"/>
      <dgm:spPr/>
      <dgm:t>
        <a:bodyPr/>
        <a:lstStyle/>
        <a:p>
          <a:pPr latinLnBrk="1"/>
          <a:r>
            <a:rPr lang="ko-KR" altLang="en-US" dirty="0" smtClean="0"/>
            <a:t>성취욕</a:t>
          </a:r>
          <a:endParaRPr lang="en-US" altLang="ko-KR" dirty="0" smtClean="0"/>
        </a:p>
        <a:p>
          <a:pPr latinLnBrk="1"/>
          <a:r>
            <a:rPr lang="ko-KR" altLang="en-US" dirty="0" smtClean="0"/>
            <a:t>책임감</a:t>
          </a:r>
          <a:endParaRPr lang="ko-KR" altLang="en-US" dirty="0"/>
        </a:p>
      </dgm:t>
    </dgm:pt>
    <dgm:pt modelId="{8CF9E28A-8628-408A-B7D0-2919F3084489}" type="parTrans" cxnId="{CABBDE15-8C6E-466A-9313-8BB26B58D175}">
      <dgm:prSet/>
      <dgm:spPr/>
      <dgm:t>
        <a:bodyPr/>
        <a:lstStyle/>
        <a:p>
          <a:pPr latinLnBrk="1"/>
          <a:endParaRPr lang="ko-KR" altLang="en-US"/>
        </a:p>
      </dgm:t>
    </dgm:pt>
    <dgm:pt modelId="{8D5A827D-9677-47EC-B906-D837687F164D}" type="sibTrans" cxnId="{CABBDE15-8C6E-466A-9313-8BB26B58D175}">
      <dgm:prSet/>
      <dgm:spPr/>
      <dgm:t>
        <a:bodyPr/>
        <a:lstStyle/>
        <a:p>
          <a:pPr latinLnBrk="1"/>
          <a:endParaRPr lang="ko-KR" altLang="en-US"/>
        </a:p>
      </dgm:t>
    </dgm:pt>
    <dgm:pt modelId="{1D1BD9EF-8D0F-4208-B08F-D8D1517B9D85}">
      <dgm:prSet phldrT="[텍스트]"/>
      <dgm:spPr/>
      <dgm:t>
        <a:bodyPr/>
        <a:lstStyle/>
        <a:p>
          <a:pPr latinLnBrk="1"/>
          <a:r>
            <a:rPr lang="ko-KR" altLang="en-US" dirty="0" smtClean="0"/>
            <a:t>전문성</a:t>
          </a:r>
          <a:endParaRPr lang="en-US" altLang="ko-KR" dirty="0" smtClean="0"/>
        </a:p>
      </dgm:t>
    </dgm:pt>
    <dgm:pt modelId="{5D43A2CB-83E1-4802-AE79-E606D9CE92FE}" type="parTrans" cxnId="{3F741F40-F7B1-4EA6-BA80-82A40A134C0E}">
      <dgm:prSet/>
      <dgm:spPr/>
      <dgm:t>
        <a:bodyPr/>
        <a:lstStyle/>
        <a:p>
          <a:pPr latinLnBrk="1"/>
          <a:endParaRPr lang="ko-KR" altLang="en-US"/>
        </a:p>
      </dgm:t>
    </dgm:pt>
    <dgm:pt modelId="{B55DDC71-E07F-4787-AADF-220BCB09C616}" type="sibTrans" cxnId="{3F741F40-F7B1-4EA6-BA80-82A40A134C0E}">
      <dgm:prSet/>
      <dgm:spPr/>
      <dgm:t>
        <a:bodyPr/>
        <a:lstStyle/>
        <a:p>
          <a:pPr latinLnBrk="1"/>
          <a:endParaRPr lang="ko-KR" altLang="en-US"/>
        </a:p>
      </dgm:t>
    </dgm:pt>
    <dgm:pt modelId="{4936D7A2-894D-4F10-ACC6-F8DBD1733CFF}" type="pres">
      <dgm:prSet presAssocID="{46DED385-4EB5-45E8-BA1F-5091EBACE45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9BA74DD-C814-4A80-ACC6-DACD63D381D3}" type="pres">
      <dgm:prSet presAssocID="{5C315B09-36C4-4FBE-9399-8BD3BD056C1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C6262B6-D782-439C-BC33-1434B358E551}" type="pres">
      <dgm:prSet presAssocID="{5C315B09-36C4-4FBE-9399-8BD3BD056C17}" presName="spNode" presStyleCnt="0"/>
      <dgm:spPr/>
    </dgm:pt>
    <dgm:pt modelId="{90F38811-CADA-466D-8AF1-49E9DA0C2000}" type="pres">
      <dgm:prSet presAssocID="{91583C4B-C4AC-4AE0-864D-DD3A9E9A10C5}" presName="sibTrans" presStyleLbl="sibTrans1D1" presStyleIdx="0" presStyleCnt="5"/>
      <dgm:spPr/>
      <dgm:t>
        <a:bodyPr/>
        <a:lstStyle/>
        <a:p>
          <a:pPr latinLnBrk="1"/>
          <a:endParaRPr lang="ko-KR" altLang="en-US"/>
        </a:p>
      </dgm:t>
    </dgm:pt>
    <dgm:pt modelId="{32967D46-BBDA-466F-A6AC-B8D67C7E609A}" type="pres">
      <dgm:prSet presAssocID="{302250E0-3492-4A19-A5CA-9669A4D2768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357C4DA-5874-491A-8149-22F9F44B02C7}" type="pres">
      <dgm:prSet presAssocID="{302250E0-3492-4A19-A5CA-9669A4D2768B}" presName="spNode" presStyleCnt="0"/>
      <dgm:spPr/>
    </dgm:pt>
    <dgm:pt modelId="{92F94562-E684-4941-BBA1-C21976A19E2A}" type="pres">
      <dgm:prSet presAssocID="{C174B60D-6BF0-4895-8052-DB162EF90211}" presName="sibTrans" presStyleLbl="sibTrans1D1" presStyleIdx="1" presStyleCnt="5"/>
      <dgm:spPr/>
      <dgm:t>
        <a:bodyPr/>
        <a:lstStyle/>
        <a:p>
          <a:pPr latinLnBrk="1"/>
          <a:endParaRPr lang="ko-KR" altLang="en-US"/>
        </a:p>
      </dgm:t>
    </dgm:pt>
    <dgm:pt modelId="{F8340716-49BD-4517-B5BD-4D1D9360609A}" type="pres">
      <dgm:prSet presAssocID="{7508BEB1-3A89-4E01-A87D-ED44FA51FA8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5330828-F230-4A30-B763-2959555AB4EC}" type="pres">
      <dgm:prSet presAssocID="{7508BEB1-3A89-4E01-A87D-ED44FA51FA8F}" presName="spNode" presStyleCnt="0"/>
      <dgm:spPr/>
    </dgm:pt>
    <dgm:pt modelId="{E786BF74-31A6-4FAF-9D48-2D35F471E710}" type="pres">
      <dgm:prSet presAssocID="{DFC5B462-BBA7-46D9-AA12-6B54A359E903}" presName="sibTrans" presStyleLbl="sibTrans1D1" presStyleIdx="2" presStyleCnt="5"/>
      <dgm:spPr/>
      <dgm:t>
        <a:bodyPr/>
        <a:lstStyle/>
        <a:p>
          <a:pPr latinLnBrk="1"/>
          <a:endParaRPr lang="ko-KR" altLang="en-US"/>
        </a:p>
      </dgm:t>
    </dgm:pt>
    <dgm:pt modelId="{DDBF97AC-E766-437E-ABA7-3914B89893C5}" type="pres">
      <dgm:prSet presAssocID="{99233501-604D-48E2-8E97-7B38C69348B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8A28979-F388-4DF8-9444-364812498874}" type="pres">
      <dgm:prSet presAssocID="{99233501-604D-48E2-8E97-7B38C69348B0}" presName="spNode" presStyleCnt="0"/>
      <dgm:spPr/>
    </dgm:pt>
    <dgm:pt modelId="{4955552A-19ED-4C83-9CED-1EB47DB07B44}" type="pres">
      <dgm:prSet presAssocID="{8D5A827D-9677-47EC-B906-D837687F164D}" presName="sibTrans" presStyleLbl="sibTrans1D1" presStyleIdx="3" presStyleCnt="5"/>
      <dgm:spPr/>
      <dgm:t>
        <a:bodyPr/>
        <a:lstStyle/>
        <a:p>
          <a:pPr latinLnBrk="1"/>
          <a:endParaRPr lang="ko-KR" altLang="en-US"/>
        </a:p>
      </dgm:t>
    </dgm:pt>
    <dgm:pt modelId="{30D11BDF-27DD-48B5-8ED2-5656BB87EA41}" type="pres">
      <dgm:prSet presAssocID="{1D1BD9EF-8D0F-4208-B08F-D8D1517B9D8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37863F1-C52E-4DD8-8A5C-53099EA42637}" type="pres">
      <dgm:prSet presAssocID="{1D1BD9EF-8D0F-4208-B08F-D8D1517B9D85}" presName="spNode" presStyleCnt="0"/>
      <dgm:spPr/>
    </dgm:pt>
    <dgm:pt modelId="{A28142C3-BA66-4E41-B6F9-809AB44EE35A}" type="pres">
      <dgm:prSet presAssocID="{B55DDC71-E07F-4787-AADF-220BCB09C616}" presName="sibTrans" presStyleLbl="sibTrans1D1" presStyleIdx="4" presStyleCnt="5"/>
      <dgm:spPr/>
      <dgm:t>
        <a:bodyPr/>
        <a:lstStyle/>
        <a:p>
          <a:pPr latinLnBrk="1"/>
          <a:endParaRPr lang="ko-KR" altLang="en-US"/>
        </a:p>
      </dgm:t>
    </dgm:pt>
  </dgm:ptLst>
  <dgm:cxnLst>
    <dgm:cxn modelId="{083B002C-CE2E-4D81-B5EA-EE457FA79D64}" srcId="{46DED385-4EB5-45E8-BA1F-5091EBACE458}" destId="{7508BEB1-3A89-4E01-A87D-ED44FA51FA8F}" srcOrd="2" destOrd="0" parTransId="{96CBA890-DA4C-4896-9F3F-D2714F171B7E}" sibTransId="{DFC5B462-BBA7-46D9-AA12-6B54A359E903}"/>
    <dgm:cxn modelId="{5DD5B7EA-FE27-4EDF-ACDB-2FA2BF4B8B38}" type="presOf" srcId="{91583C4B-C4AC-4AE0-864D-DD3A9E9A10C5}" destId="{90F38811-CADA-466D-8AF1-49E9DA0C2000}" srcOrd="0" destOrd="0" presId="urn:microsoft.com/office/officeart/2005/8/layout/cycle6"/>
    <dgm:cxn modelId="{D21905F9-FBB5-4D40-9468-131443782F75}" srcId="{46DED385-4EB5-45E8-BA1F-5091EBACE458}" destId="{5C315B09-36C4-4FBE-9399-8BD3BD056C17}" srcOrd="0" destOrd="0" parTransId="{4ADEEA14-423C-456B-B601-F5C2E84D1074}" sibTransId="{91583C4B-C4AC-4AE0-864D-DD3A9E9A10C5}"/>
    <dgm:cxn modelId="{D2F27823-81A2-4957-807F-52E61183E371}" type="presOf" srcId="{46DED385-4EB5-45E8-BA1F-5091EBACE458}" destId="{4936D7A2-894D-4F10-ACC6-F8DBD1733CFF}" srcOrd="0" destOrd="0" presId="urn:microsoft.com/office/officeart/2005/8/layout/cycle6"/>
    <dgm:cxn modelId="{7B63CABD-8B96-43BA-9C4A-6252CB8631FC}" srcId="{46DED385-4EB5-45E8-BA1F-5091EBACE458}" destId="{302250E0-3492-4A19-A5CA-9669A4D2768B}" srcOrd="1" destOrd="0" parTransId="{77C204A6-5748-416C-B2E7-B472242B40F8}" sibTransId="{C174B60D-6BF0-4895-8052-DB162EF90211}"/>
    <dgm:cxn modelId="{152A42E8-6CA8-4D95-9932-4F8187DFA389}" type="presOf" srcId="{7508BEB1-3A89-4E01-A87D-ED44FA51FA8F}" destId="{F8340716-49BD-4517-B5BD-4D1D9360609A}" srcOrd="0" destOrd="0" presId="urn:microsoft.com/office/officeart/2005/8/layout/cycle6"/>
    <dgm:cxn modelId="{69F2E912-558B-4EEC-942E-0EA86BBDAB45}" type="presOf" srcId="{1D1BD9EF-8D0F-4208-B08F-D8D1517B9D85}" destId="{30D11BDF-27DD-48B5-8ED2-5656BB87EA41}" srcOrd="0" destOrd="0" presId="urn:microsoft.com/office/officeart/2005/8/layout/cycle6"/>
    <dgm:cxn modelId="{105E6631-D4B7-4FC6-8958-60D877917D0E}" type="presOf" srcId="{8D5A827D-9677-47EC-B906-D837687F164D}" destId="{4955552A-19ED-4C83-9CED-1EB47DB07B44}" srcOrd="0" destOrd="0" presId="urn:microsoft.com/office/officeart/2005/8/layout/cycle6"/>
    <dgm:cxn modelId="{6896E5B0-19E9-46B9-960E-C1938BD9A0D9}" type="presOf" srcId="{302250E0-3492-4A19-A5CA-9669A4D2768B}" destId="{32967D46-BBDA-466F-A6AC-B8D67C7E609A}" srcOrd="0" destOrd="0" presId="urn:microsoft.com/office/officeart/2005/8/layout/cycle6"/>
    <dgm:cxn modelId="{CABBDE15-8C6E-466A-9313-8BB26B58D175}" srcId="{46DED385-4EB5-45E8-BA1F-5091EBACE458}" destId="{99233501-604D-48E2-8E97-7B38C69348B0}" srcOrd="3" destOrd="0" parTransId="{8CF9E28A-8628-408A-B7D0-2919F3084489}" sibTransId="{8D5A827D-9677-47EC-B906-D837687F164D}"/>
    <dgm:cxn modelId="{B00D58C3-D2F5-4253-A4E3-9B9047927DF9}" type="presOf" srcId="{5C315B09-36C4-4FBE-9399-8BD3BD056C17}" destId="{39BA74DD-C814-4A80-ACC6-DACD63D381D3}" srcOrd="0" destOrd="0" presId="urn:microsoft.com/office/officeart/2005/8/layout/cycle6"/>
    <dgm:cxn modelId="{3F741F40-F7B1-4EA6-BA80-82A40A134C0E}" srcId="{46DED385-4EB5-45E8-BA1F-5091EBACE458}" destId="{1D1BD9EF-8D0F-4208-B08F-D8D1517B9D85}" srcOrd="4" destOrd="0" parTransId="{5D43A2CB-83E1-4802-AE79-E606D9CE92FE}" sibTransId="{B55DDC71-E07F-4787-AADF-220BCB09C616}"/>
    <dgm:cxn modelId="{4358D0D3-DB2F-4F26-BF34-67BAB54121B8}" type="presOf" srcId="{C174B60D-6BF0-4895-8052-DB162EF90211}" destId="{92F94562-E684-4941-BBA1-C21976A19E2A}" srcOrd="0" destOrd="0" presId="urn:microsoft.com/office/officeart/2005/8/layout/cycle6"/>
    <dgm:cxn modelId="{1AB0CE2B-B6D6-4FFA-8752-22ECA70CBA49}" type="presOf" srcId="{99233501-604D-48E2-8E97-7B38C69348B0}" destId="{DDBF97AC-E766-437E-ABA7-3914B89893C5}" srcOrd="0" destOrd="0" presId="urn:microsoft.com/office/officeart/2005/8/layout/cycle6"/>
    <dgm:cxn modelId="{D44A419B-218D-4784-B4A9-6064E159DC7D}" type="presOf" srcId="{B55DDC71-E07F-4787-AADF-220BCB09C616}" destId="{A28142C3-BA66-4E41-B6F9-809AB44EE35A}" srcOrd="0" destOrd="0" presId="urn:microsoft.com/office/officeart/2005/8/layout/cycle6"/>
    <dgm:cxn modelId="{B7E1C8F6-A369-4267-ABCA-2C159DDAEDAD}" type="presOf" srcId="{DFC5B462-BBA7-46D9-AA12-6B54A359E903}" destId="{E786BF74-31A6-4FAF-9D48-2D35F471E710}" srcOrd="0" destOrd="0" presId="urn:microsoft.com/office/officeart/2005/8/layout/cycle6"/>
    <dgm:cxn modelId="{DF6BDF48-18F1-4DE6-9800-555E0B33008F}" type="presParOf" srcId="{4936D7A2-894D-4F10-ACC6-F8DBD1733CFF}" destId="{39BA74DD-C814-4A80-ACC6-DACD63D381D3}" srcOrd="0" destOrd="0" presId="urn:microsoft.com/office/officeart/2005/8/layout/cycle6"/>
    <dgm:cxn modelId="{B58212F3-AEF4-4DE5-86DC-5E265591E165}" type="presParOf" srcId="{4936D7A2-894D-4F10-ACC6-F8DBD1733CFF}" destId="{6C6262B6-D782-439C-BC33-1434B358E551}" srcOrd="1" destOrd="0" presId="urn:microsoft.com/office/officeart/2005/8/layout/cycle6"/>
    <dgm:cxn modelId="{419423FD-F33B-40B3-B03F-2286666DE3E3}" type="presParOf" srcId="{4936D7A2-894D-4F10-ACC6-F8DBD1733CFF}" destId="{90F38811-CADA-466D-8AF1-49E9DA0C2000}" srcOrd="2" destOrd="0" presId="urn:microsoft.com/office/officeart/2005/8/layout/cycle6"/>
    <dgm:cxn modelId="{3E4AA2BD-84F6-49F1-919E-CA964E1D9257}" type="presParOf" srcId="{4936D7A2-894D-4F10-ACC6-F8DBD1733CFF}" destId="{32967D46-BBDA-466F-A6AC-B8D67C7E609A}" srcOrd="3" destOrd="0" presId="urn:microsoft.com/office/officeart/2005/8/layout/cycle6"/>
    <dgm:cxn modelId="{F97BD27D-4DD1-48FD-B61E-2C2C042054AD}" type="presParOf" srcId="{4936D7A2-894D-4F10-ACC6-F8DBD1733CFF}" destId="{6357C4DA-5874-491A-8149-22F9F44B02C7}" srcOrd="4" destOrd="0" presId="urn:microsoft.com/office/officeart/2005/8/layout/cycle6"/>
    <dgm:cxn modelId="{0E6D3F89-91F7-4E09-8FBE-AC8BE0B58D3E}" type="presParOf" srcId="{4936D7A2-894D-4F10-ACC6-F8DBD1733CFF}" destId="{92F94562-E684-4941-BBA1-C21976A19E2A}" srcOrd="5" destOrd="0" presId="urn:microsoft.com/office/officeart/2005/8/layout/cycle6"/>
    <dgm:cxn modelId="{DEA67DA9-AD02-4310-8374-4CDC41FE7CAE}" type="presParOf" srcId="{4936D7A2-894D-4F10-ACC6-F8DBD1733CFF}" destId="{F8340716-49BD-4517-B5BD-4D1D9360609A}" srcOrd="6" destOrd="0" presId="urn:microsoft.com/office/officeart/2005/8/layout/cycle6"/>
    <dgm:cxn modelId="{C1F2288F-CB09-4B23-BE6C-48DC256C109C}" type="presParOf" srcId="{4936D7A2-894D-4F10-ACC6-F8DBD1733CFF}" destId="{F5330828-F230-4A30-B763-2959555AB4EC}" srcOrd="7" destOrd="0" presId="urn:microsoft.com/office/officeart/2005/8/layout/cycle6"/>
    <dgm:cxn modelId="{9E64FD50-52EB-41C8-8906-0898B38FFD0E}" type="presParOf" srcId="{4936D7A2-894D-4F10-ACC6-F8DBD1733CFF}" destId="{E786BF74-31A6-4FAF-9D48-2D35F471E710}" srcOrd="8" destOrd="0" presId="urn:microsoft.com/office/officeart/2005/8/layout/cycle6"/>
    <dgm:cxn modelId="{CF99BE14-C449-4102-B005-DD541BBD7351}" type="presParOf" srcId="{4936D7A2-894D-4F10-ACC6-F8DBD1733CFF}" destId="{DDBF97AC-E766-437E-ABA7-3914B89893C5}" srcOrd="9" destOrd="0" presId="urn:microsoft.com/office/officeart/2005/8/layout/cycle6"/>
    <dgm:cxn modelId="{9CF9E6AB-C997-4DD5-A172-E4987B4DD066}" type="presParOf" srcId="{4936D7A2-894D-4F10-ACC6-F8DBD1733CFF}" destId="{48A28979-F388-4DF8-9444-364812498874}" srcOrd="10" destOrd="0" presId="urn:microsoft.com/office/officeart/2005/8/layout/cycle6"/>
    <dgm:cxn modelId="{40ADB782-C3EB-48CD-BAAA-4D52E9DFA9B6}" type="presParOf" srcId="{4936D7A2-894D-4F10-ACC6-F8DBD1733CFF}" destId="{4955552A-19ED-4C83-9CED-1EB47DB07B44}" srcOrd="11" destOrd="0" presId="urn:microsoft.com/office/officeart/2005/8/layout/cycle6"/>
    <dgm:cxn modelId="{BAED8200-F58E-4E6C-8893-D2543A8133CD}" type="presParOf" srcId="{4936D7A2-894D-4F10-ACC6-F8DBD1733CFF}" destId="{30D11BDF-27DD-48B5-8ED2-5656BB87EA41}" srcOrd="12" destOrd="0" presId="urn:microsoft.com/office/officeart/2005/8/layout/cycle6"/>
    <dgm:cxn modelId="{313E3335-0E79-4B32-9A1C-740CF7FC1FBB}" type="presParOf" srcId="{4936D7A2-894D-4F10-ACC6-F8DBD1733CFF}" destId="{E37863F1-C52E-4DD8-8A5C-53099EA42637}" srcOrd="13" destOrd="0" presId="urn:microsoft.com/office/officeart/2005/8/layout/cycle6"/>
    <dgm:cxn modelId="{0290EF3F-E222-4F28-9745-A79DBD6DDB2F}" type="presParOf" srcId="{4936D7A2-894D-4F10-ACC6-F8DBD1733CFF}" destId="{A28142C3-BA66-4E41-B6F9-809AB44EE35A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22F1756-F8C1-45E7-B9B5-13E4A7967D2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37D89CE1-146B-445B-8A98-C11B99F98A5C}">
      <dgm:prSet phldrT="[텍스트]" custT="1"/>
      <dgm:spPr/>
      <dgm:t>
        <a:bodyPr/>
        <a:lstStyle/>
        <a:p>
          <a:pPr latinLnBrk="1"/>
          <a:r>
            <a:rPr lang="ko-KR" altLang="en-US" sz="2400" dirty="0" smtClean="0">
              <a:solidFill>
                <a:schemeClr val="bg2">
                  <a:lumMod val="25000"/>
                </a:schemeClr>
              </a:solidFill>
            </a:rPr>
            <a:t>점의 연결 관한 이야기</a:t>
          </a:r>
          <a:endParaRPr lang="ko-KR" altLang="en-US" sz="2400" dirty="0">
            <a:solidFill>
              <a:schemeClr val="bg2">
                <a:lumMod val="25000"/>
              </a:schemeClr>
            </a:solidFill>
          </a:endParaRPr>
        </a:p>
      </dgm:t>
    </dgm:pt>
    <dgm:pt modelId="{CC607904-B9E4-4FDD-BA65-75054FFB3131}" type="parTrans" cxnId="{B5B22D79-2515-406B-BA45-FFCA6E5C8848}">
      <dgm:prSet/>
      <dgm:spPr/>
      <dgm:t>
        <a:bodyPr/>
        <a:lstStyle/>
        <a:p>
          <a:pPr latinLnBrk="1"/>
          <a:endParaRPr lang="ko-KR" altLang="en-US" sz="2400">
            <a:solidFill>
              <a:srgbClr val="0066FF"/>
            </a:solidFill>
          </a:endParaRPr>
        </a:p>
      </dgm:t>
    </dgm:pt>
    <dgm:pt modelId="{732C5E4C-EE04-444D-9D5B-8F483744924F}" type="sibTrans" cxnId="{B5B22D79-2515-406B-BA45-FFCA6E5C8848}">
      <dgm:prSet/>
      <dgm:spPr/>
      <dgm:t>
        <a:bodyPr/>
        <a:lstStyle/>
        <a:p>
          <a:pPr latinLnBrk="1"/>
          <a:endParaRPr lang="ko-KR" altLang="en-US" sz="2400">
            <a:solidFill>
              <a:srgbClr val="0066FF"/>
            </a:solidFill>
          </a:endParaRPr>
        </a:p>
      </dgm:t>
    </dgm:pt>
    <dgm:pt modelId="{A202BA4B-9961-4D1A-8F63-1462456ECF22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solidFill>
                <a:srgbClr val="0066FF"/>
              </a:solidFill>
            </a:rPr>
            <a:t>태어난 직후의 입양</a:t>
          </a:r>
          <a:r>
            <a:rPr lang="en-US" altLang="ko-KR" sz="1800" dirty="0" smtClean="0">
              <a:solidFill>
                <a:srgbClr val="0066FF"/>
              </a:solidFill>
            </a:rPr>
            <a:t>, </a:t>
          </a:r>
          <a:r>
            <a:rPr lang="ko-KR" altLang="en-US" sz="1800" dirty="0" smtClean="0">
              <a:solidFill>
                <a:srgbClr val="0066FF"/>
              </a:solidFill>
            </a:rPr>
            <a:t>대학 </a:t>
          </a:r>
          <a:r>
            <a:rPr lang="ko-KR" altLang="en-US" sz="1800" dirty="0" err="1" smtClean="0">
              <a:solidFill>
                <a:srgbClr val="0066FF"/>
              </a:solidFill>
            </a:rPr>
            <a:t>중퇴후</a:t>
          </a:r>
          <a:r>
            <a:rPr lang="ko-KR" altLang="en-US" sz="1800" dirty="0" smtClean="0">
              <a:solidFill>
                <a:srgbClr val="0066FF"/>
              </a:solidFill>
            </a:rPr>
            <a:t> </a:t>
          </a:r>
          <a:r>
            <a:rPr lang="ko-KR" altLang="en-US" sz="1800" dirty="0" err="1" smtClean="0">
              <a:solidFill>
                <a:srgbClr val="0066FF"/>
              </a:solidFill>
            </a:rPr>
            <a:t>서체학</a:t>
          </a:r>
          <a:r>
            <a:rPr lang="ko-KR" altLang="en-US" sz="1800" dirty="0" smtClean="0">
              <a:solidFill>
                <a:srgbClr val="0066FF"/>
              </a:solidFill>
            </a:rPr>
            <a:t> 청강</a:t>
          </a:r>
          <a:r>
            <a:rPr lang="en-US" altLang="ko-KR" sz="1800" dirty="0" smtClean="0">
              <a:solidFill>
                <a:srgbClr val="0066FF"/>
              </a:solidFill>
            </a:rPr>
            <a:t>, </a:t>
          </a:r>
          <a:r>
            <a:rPr lang="ko-KR" altLang="en-US" sz="1800" dirty="0" smtClean="0">
              <a:solidFill>
                <a:srgbClr val="0066FF"/>
              </a:solidFill>
            </a:rPr>
            <a:t>컴퓨터 개발</a:t>
          </a:r>
          <a:endParaRPr lang="ko-KR" altLang="en-US" sz="1800" dirty="0">
            <a:solidFill>
              <a:srgbClr val="0066FF"/>
            </a:solidFill>
          </a:endParaRPr>
        </a:p>
      </dgm:t>
    </dgm:pt>
    <dgm:pt modelId="{B37A8C96-D60D-4561-B22B-99D3534C054A}" type="parTrans" cxnId="{2B892AFB-1B4B-4C81-9D54-3DDFA534B726}">
      <dgm:prSet/>
      <dgm:spPr/>
      <dgm:t>
        <a:bodyPr/>
        <a:lstStyle/>
        <a:p>
          <a:pPr latinLnBrk="1"/>
          <a:endParaRPr lang="ko-KR" altLang="en-US" sz="2400">
            <a:solidFill>
              <a:srgbClr val="0066FF"/>
            </a:solidFill>
          </a:endParaRPr>
        </a:p>
      </dgm:t>
    </dgm:pt>
    <dgm:pt modelId="{3BA47FD3-B280-454E-B24B-3E2641D7F1BB}" type="sibTrans" cxnId="{2B892AFB-1B4B-4C81-9D54-3DDFA534B726}">
      <dgm:prSet/>
      <dgm:spPr/>
      <dgm:t>
        <a:bodyPr/>
        <a:lstStyle/>
        <a:p>
          <a:pPr latinLnBrk="1"/>
          <a:endParaRPr lang="ko-KR" altLang="en-US" sz="2400">
            <a:solidFill>
              <a:srgbClr val="0066FF"/>
            </a:solidFill>
          </a:endParaRPr>
        </a:p>
      </dgm:t>
    </dgm:pt>
    <dgm:pt modelId="{A576DB44-77E5-4F1B-B8FF-E7C32DDF7F56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solidFill>
                <a:srgbClr val="0066FF"/>
              </a:solidFill>
            </a:rPr>
            <a:t>각 네 점이 언젠가 연결 </a:t>
          </a:r>
          <a:r>
            <a:rPr lang="en-US" altLang="ko-KR" sz="1800" dirty="0" smtClean="0">
              <a:solidFill>
                <a:srgbClr val="0066FF"/>
              </a:solidFill>
            </a:rPr>
            <a:t>-&gt; </a:t>
          </a:r>
          <a:r>
            <a:rPr lang="ko-KR" altLang="en-US" sz="1800" dirty="0" smtClean="0">
              <a:solidFill>
                <a:srgbClr val="0066FF"/>
              </a:solidFill>
            </a:rPr>
            <a:t> 애플의 창업과 제품의 혁신</a:t>
          </a:r>
          <a:endParaRPr lang="ko-KR" altLang="en-US" sz="1800" dirty="0">
            <a:solidFill>
              <a:srgbClr val="0066FF"/>
            </a:solidFill>
          </a:endParaRPr>
        </a:p>
      </dgm:t>
    </dgm:pt>
    <dgm:pt modelId="{BA43D62B-CA94-4926-8DA3-4C4DDBA2BAB5}" type="parTrans" cxnId="{BA3E8A98-B7AD-4954-8042-5CA858DB0628}">
      <dgm:prSet/>
      <dgm:spPr/>
      <dgm:t>
        <a:bodyPr/>
        <a:lstStyle/>
        <a:p>
          <a:pPr latinLnBrk="1"/>
          <a:endParaRPr lang="ko-KR" altLang="en-US" sz="2400">
            <a:solidFill>
              <a:srgbClr val="0066FF"/>
            </a:solidFill>
          </a:endParaRPr>
        </a:p>
      </dgm:t>
    </dgm:pt>
    <dgm:pt modelId="{579FC7BD-875C-47F4-8C67-CDBA8155266D}" type="sibTrans" cxnId="{BA3E8A98-B7AD-4954-8042-5CA858DB0628}">
      <dgm:prSet/>
      <dgm:spPr/>
      <dgm:t>
        <a:bodyPr/>
        <a:lstStyle/>
        <a:p>
          <a:pPr latinLnBrk="1"/>
          <a:endParaRPr lang="ko-KR" altLang="en-US" sz="2400">
            <a:solidFill>
              <a:srgbClr val="0066FF"/>
            </a:solidFill>
          </a:endParaRPr>
        </a:p>
      </dgm:t>
    </dgm:pt>
    <dgm:pt modelId="{3A6E6EEC-9FA1-4398-9BA9-E44C1B4293C7}">
      <dgm:prSet phldrT="[텍스트]" custT="1"/>
      <dgm:spPr/>
      <dgm:t>
        <a:bodyPr/>
        <a:lstStyle/>
        <a:p>
          <a:pPr latinLnBrk="1"/>
          <a:r>
            <a:rPr lang="ko-KR" altLang="en-US" sz="2000" dirty="0" smtClean="0">
              <a:solidFill>
                <a:schemeClr val="bg2">
                  <a:lumMod val="25000"/>
                </a:schemeClr>
              </a:solidFill>
            </a:rPr>
            <a:t>사랑과 상실에 관한 이야기</a:t>
          </a:r>
          <a:endParaRPr lang="ko-KR" altLang="en-US" sz="2000" dirty="0">
            <a:solidFill>
              <a:schemeClr val="bg2">
                <a:lumMod val="25000"/>
              </a:schemeClr>
            </a:solidFill>
          </a:endParaRPr>
        </a:p>
      </dgm:t>
    </dgm:pt>
    <dgm:pt modelId="{621C4C98-D696-44E9-9FAE-C84FD6887809}" type="parTrans" cxnId="{173E974D-1380-4627-9A30-512304BE06BE}">
      <dgm:prSet/>
      <dgm:spPr/>
      <dgm:t>
        <a:bodyPr/>
        <a:lstStyle/>
        <a:p>
          <a:pPr latinLnBrk="1"/>
          <a:endParaRPr lang="ko-KR" altLang="en-US" sz="2400">
            <a:solidFill>
              <a:srgbClr val="0066FF"/>
            </a:solidFill>
          </a:endParaRPr>
        </a:p>
      </dgm:t>
    </dgm:pt>
    <dgm:pt modelId="{B424E855-81B9-471A-B0F9-C76642B7FFCC}" type="sibTrans" cxnId="{173E974D-1380-4627-9A30-512304BE06BE}">
      <dgm:prSet/>
      <dgm:spPr/>
      <dgm:t>
        <a:bodyPr/>
        <a:lstStyle/>
        <a:p>
          <a:pPr latinLnBrk="1"/>
          <a:endParaRPr lang="ko-KR" altLang="en-US" sz="2400">
            <a:solidFill>
              <a:srgbClr val="0066FF"/>
            </a:solidFill>
          </a:endParaRPr>
        </a:p>
      </dgm:t>
    </dgm:pt>
    <dgm:pt modelId="{EC444532-9BBA-4213-8277-9AFF8F32AE2A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solidFill>
                <a:srgbClr val="0066FF"/>
              </a:solidFill>
            </a:rPr>
            <a:t>창업한 애플에서 </a:t>
          </a:r>
          <a:r>
            <a:rPr lang="ko-KR" altLang="en-US" sz="1800" dirty="0" err="1" smtClean="0">
              <a:solidFill>
                <a:srgbClr val="0066FF"/>
              </a:solidFill>
            </a:rPr>
            <a:t>쫒겨난</a:t>
          </a:r>
          <a:r>
            <a:rPr lang="ko-KR" altLang="en-US" sz="1800" dirty="0" smtClean="0">
              <a:solidFill>
                <a:srgbClr val="0066FF"/>
              </a:solidFill>
            </a:rPr>
            <a:t> 후 도망치지 않고 결국 </a:t>
          </a:r>
          <a:r>
            <a:rPr lang="ko-KR" altLang="en-US" sz="1800" dirty="0" err="1" smtClean="0">
              <a:solidFill>
                <a:srgbClr val="0066FF"/>
              </a:solidFill>
            </a:rPr>
            <a:t>넥스트</a:t>
          </a:r>
          <a:r>
            <a:rPr lang="ko-KR" altLang="en-US" sz="1800" dirty="0" smtClean="0">
              <a:solidFill>
                <a:srgbClr val="0066FF"/>
              </a:solidFill>
            </a:rPr>
            <a:t> 창업</a:t>
          </a:r>
          <a:endParaRPr lang="ko-KR" altLang="en-US" sz="1800" dirty="0">
            <a:solidFill>
              <a:srgbClr val="0066FF"/>
            </a:solidFill>
          </a:endParaRPr>
        </a:p>
      </dgm:t>
    </dgm:pt>
    <dgm:pt modelId="{AC5BB35B-6788-4E1E-88DE-3B2BC670054F}" type="parTrans" cxnId="{2FCA9B3D-86F4-45E3-8B9D-5189FBBE5ABE}">
      <dgm:prSet/>
      <dgm:spPr/>
      <dgm:t>
        <a:bodyPr/>
        <a:lstStyle/>
        <a:p>
          <a:pPr latinLnBrk="1"/>
          <a:endParaRPr lang="ko-KR" altLang="en-US" sz="2400">
            <a:solidFill>
              <a:srgbClr val="0066FF"/>
            </a:solidFill>
          </a:endParaRPr>
        </a:p>
      </dgm:t>
    </dgm:pt>
    <dgm:pt modelId="{0821929E-C18A-45C1-92B0-8C2A1BF93F84}" type="sibTrans" cxnId="{2FCA9B3D-86F4-45E3-8B9D-5189FBBE5ABE}">
      <dgm:prSet/>
      <dgm:spPr/>
      <dgm:t>
        <a:bodyPr/>
        <a:lstStyle/>
        <a:p>
          <a:pPr latinLnBrk="1"/>
          <a:endParaRPr lang="ko-KR" altLang="en-US" sz="2400">
            <a:solidFill>
              <a:srgbClr val="0066FF"/>
            </a:solidFill>
          </a:endParaRPr>
        </a:p>
      </dgm:t>
    </dgm:pt>
    <dgm:pt modelId="{A9E51899-8C6A-431B-9F90-785773803B96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solidFill>
                <a:srgbClr val="0066FF"/>
              </a:solidFill>
            </a:rPr>
            <a:t>일에 대한 자신의 사랑이 달라지지 않음을 깨달음</a:t>
          </a:r>
          <a:endParaRPr lang="ko-KR" altLang="en-US" sz="1800" dirty="0">
            <a:solidFill>
              <a:srgbClr val="0066FF"/>
            </a:solidFill>
          </a:endParaRPr>
        </a:p>
      </dgm:t>
    </dgm:pt>
    <dgm:pt modelId="{B41CFE56-1578-49BC-90CD-DD878DBE3346}" type="parTrans" cxnId="{A5DAC113-DA48-4F68-9C32-A2112F77089F}">
      <dgm:prSet/>
      <dgm:spPr/>
      <dgm:t>
        <a:bodyPr/>
        <a:lstStyle/>
        <a:p>
          <a:pPr latinLnBrk="1"/>
          <a:endParaRPr lang="ko-KR" altLang="en-US" sz="2400">
            <a:solidFill>
              <a:srgbClr val="0066FF"/>
            </a:solidFill>
          </a:endParaRPr>
        </a:p>
      </dgm:t>
    </dgm:pt>
    <dgm:pt modelId="{60D32EB7-FC36-43FD-98A7-F1F2075198D5}" type="sibTrans" cxnId="{A5DAC113-DA48-4F68-9C32-A2112F77089F}">
      <dgm:prSet/>
      <dgm:spPr/>
      <dgm:t>
        <a:bodyPr/>
        <a:lstStyle/>
        <a:p>
          <a:pPr latinLnBrk="1"/>
          <a:endParaRPr lang="ko-KR" altLang="en-US" sz="2400">
            <a:solidFill>
              <a:srgbClr val="0066FF"/>
            </a:solidFill>
          </a:endParaRPr>
        </a:p>
      </dgm:t>
    </dgm:pt>
    <dgm:pt modelId="{592C413F-CCF1-4767-8113-58AD18513DA5}">
      <dgm:prSet phldrT="[텍스트]" custT="1"/>
      <dgm:spPr/>
      <dgm:t>
        <a:bodyPr/>
        <a:lstStyle/>
        <a:p>
          <a:pPr latinLnBrk="1"/>
          <a:r>
            <a:rPr lang="ko-KR" altLang="en-US" sz="2000" dirty="0" smtClean="0">
              <a:solidFill>
                <a:schemeClr val="bg2">
                  <a:lumMod val="25000"/>
                </a:schemeClr>
              </a:solidFill>
            </a:rPr>
            <a:t>죽음에 관한 이야기</a:t>
          </a:r>
          <a:endParaRPr lang="ko-KR" altLang="en-US" sz="2000" dirty="0">
            <a:solidFill>
              <a:schemeClr val="bg2">
                <a:lumMod val="25000"/>
              </a:schemeClr>
            </a:solidFill>
          </a:endParaRPr>
        </a:p>
      </dgm:t>
    </dgm:pt>
    <dgm:pt modelId="{8E923EC8-DAE4-41A7-90DF-CAD083D3F36F}" type="parTrans" cxnId="{C2F79AA0-F7A2-4F30-8C6D-8FE11E318443}">
      <dgm:prSet/>
      <dgm:spPr/>
      <dgm:t>
        <a:bodyPr/>
        <a:lstStyle/>
        <a:p>
          <a:pPr latinLnBrk="1"/>
          <a:endParaRPr lang="ko-KR" altLang="en-US" sz="2400">
            <a:solidFill>
              <a:srgbClr val="0066FF"/>
            </a:solidFill>
          </a:endParaRPr>
        </a:p>
      </dgm:t>
    </dgm:pt>
    <dgm:pt modelId="{5C116E7A-6F5C-4077-9FE2-ACE4B2C29AE8}" type="sibTrans" cxnId="{C2F79AA0-F7A2-4F30-8C6D-8FE11E318443}">
      <dgm:prSet/>
      <dgm:spPr/>
      <dgm:t>
        <a:bodyPr/>
        <a:lstStyle/>
        <a:p>
          <a:pPr latinLnBrk="1"/>
          <a:endParaRPr lang="ko-KR" altLang="en-US" sz="2400">
            <a:solidFill>
              <a:srgbClr val="0066FF"/>
            </a:solidFill>
          </a:endParaRPr>
        </a:p>
      </dgm:t>
    </dgm:pt>
    <dgm:pt modelId="{A4DC2C62-00A4-4F85-9FED-23B95F8CA511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solidFill>
                <a:srgbClr val="0066FF"/>
              </a:solidFill>
            </a:rPr>
            <a:t>췌장암에 걸려 </a:t>
          </a:r>
          <a:r>
            <a:rPr lang="en-US" altLang="ko-KR" sz="1800" dirty="0" smtClean="0">
              <a:solidFill>
                <a:srgbClr val="0066FF"/>
              </a:solidFill>
            </a:rPr>
            <a:t>3~6</a:t>
          </a:r>
          <a:r>
            <a:rPr lang="ko-KR" altLang="en-US" sz="1800" dirty="0" smtClean="0">
              <a:solidFill>
                <a:srgbClr val="0066FF"/>
              </a:solidFill>
            </a:rPr>
            <a:t>개월 시한부 생명 선고</a:t>
          </a:r>
          <a:endParaRPr lang="ko-KR" altLang="en-US" sz="1800" dirty="0">
            <a:solidFill>
              <a:srgbClr val="0066FF"/>
            </a:solidFill>
          </a:endParaRPr>
        </a:p>
      </dgm:t>
    </dgm:pt>
    <dgm:pt modelId="{E0F60C49-64F2-4BC2-B701-26991AD40D8B}" type="parTrans" cxnId="{55D3F761-1973-466B-8748-AD9E7DD330D0}">
      <dgm:prSet/>
      <dgm:spPr/>
      <dgm:t>
        <a:bodyPr/>
        <a:lstStyle/>
        <a:p>
          <a:pPr latinLnBrk="1"/>
          <a:endParaRPr lang="ko-KR" altLang="en-US" sz="2400">
            <a:solidFill>
              <a:srgbClr val="0066FF"/>
            </a:solidFill>
          </a:endParaRPr>
        </a:p>
      </dgm:t>
    </dgm:pt>
    <dgm:pt modelId="{E7BD7DD3-D2F5-41CD-B0A3-CB09D1AC17CF}" type="sibTrans" cxnId="{55D3F761-1973-466B-8748-AD9E7DD330D0}">
      <dgm:prSet/>
      <dgm:spPr/>
      <dgm:t>
        <a:bodyPr/>
        <a:lstStyle/>
        <a:p>
          <a:pPr latinLnBrk="1"/>
          <a:endParaRPr lang="ko-KR" altLang="en-US" sz="2400">
            <a:solidFill>
              <a:srgbClr val="0066FF"/>
            </a:solidFill>
          </a:endParaRPr>
        </a:p>
      </dgm:t>
    </dgm:pt>
    <dgm:pt modelId="{C370F77F-388D-4719-AACF-8F9FA16F35AC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solidFill>
                <a:srgbClr val="0066FF"/>
              </a:solidFill>
            </a:rPr>
            <a:t>오늘이 마지막 날이라는 생각으로 치열하게 살며</a:t>
          </a:r>
          <a:r>
            <a:rPr lang="en-US" altLang="ko-KR" sz="1800" dirty="0" smtClean="0">
              <a:solidFill>
                <a:srgbClr val="0066FF"/>
              </a:solidFill>
            </a:rPr>
            <a:t>, </a:t>
          </a:r>
          <a:r>
            <a:rPr lang="ko-KR" altLang="en-US" sz="1800" dirty="0" err="1" smtClean="0">
              <a:solidFill>
                <a:srgbClr val="0066FF"/>
              </a:solidFill>
            </a:rPr>
            <a:t>용기있게</a:t>
          </a:r>
          <a:r>
            <a:rPr lang="ko-KR" altLang="en-US" sz="1800" dirty="0" smtClean="0">
              <a:solidFill>
                <a:srgbClr val="0066FF"/>
              </a:solidFill>
            </a:rPr>
            <a:t> 자신의 마음과 직관을 따르라</a:t>
          </a:r>
          <a:endParaRPr lang="ko-KR" altLang="en-US" sz="1800" dirty="0">
            <a:solidFill>
              <a:srgbClr val="0066FF"/>
            </a:solidFill>
          </a:endParaRPr>
        </a:p>
      </dgm:t>
    </dgm:pt>
    <dgm:pt modelId="{AE7FA723-3DC7-432E-BF86-F02D735523DC}" type="parTrans" cxnId="{809797FA-2207-48BE-B2ED-F9EA93212FD3}">
      <dgm:prSet/>
      <dgm:spPr/>
      <dgm:t>
        <a:bodyPr/>
        <a:lstStyle/>
        <a:p>
          <a:pPr latinLnBrk="1"/>
          <a:endParaRPr lang="ko-KR" altLang="en-US" sz="2400">
            <a:solidFill>
              <a:srgbClr val="0066FF"/>
            </a:solidFill>
          </a:endParaRPr>
        </a:p>
      </dgm:t>
    </dgm:pt>
    <dgm:pt modelId="{63AC4E67-4350-4D7E-A83E-7568183AB35C}" type="sibTrans" cxnId="{809797FA-2207-48BE-B2ED-F9EA93212FD3}">
      <dgm:prSet/>
      <dgm:spPr/>
      <dgm:t>
        <a:bodyPr/>
        <a:lstStyle/>
        <a:p>
          <a:pPr latinLnBrk="1"/>
          <a:endParaRPr lang="ko-KR" altLang="en-US" sz="2400">
            <a:solidFill>
              <a:srgbClr val="0066FF"/>
            </a:solidFill>
          </a:endParaRPr>
        </a:p>
      </dgm:t>
    </dgm:pt>
    <dgm:pt modelId="{BE8A1AA9-5BA3-4BA4-9517-137546DCCD43}">
      <dgm:prSet phldrT="[텍스트]" custT="1"/>
      <dgm:spPr/>
      <dgm:t>
        <a:bodyPr/>
        <a:lstStyle/>
        <a:p>
          <a:pPr latinLnBrk="1"/>
          <a:r>
            <a:rPr lang="en-US" altLang="ko-KR" sz="1800" dirty="0" smtClean="0">
              <a:solidFill>
                <a:srgbClr val="0066FF"/>
              </a:solidFill>
            </a:rPr>
            <a:t>“</a:t>
          </a:r>
          <a:r>
            <a:rPr lang="ko-KR" altLang="en-US" sz="1800" dirty="0" err="1" smtClean="0">
              <a:solidFill>
                <a:srgbClr val="0066FF"/>
              </a:solidFill>
            </a:rPr>
            <a:t>살다보면</a:t>
          </a:r>
          <a:r>
            <a:rPr lang="ko-KR" altLang="en-US" sz="1800" dirty="0" smtClean="0">
              <a:solidFill>
                <a:srgbClr val="0066FF"/>
              </a:solidFill>
            </a:rPr>
            <a:t> 벽돌로 머리를 얻어맞는 것 같을 때가 있다</a:t>
          </a:r>
          <a:r>
            <a:rPr lang="en-US" altLang="ko-KR" sz="1800" dirty="0" smtClean="0">
              <a:solidFill>
                <a:srgbClr val="0066FF"/>
              </a:solidFill>
            </a:rPr>
            <a:t>, </a:t>
          </a:r>
          <a:r>
            <a:rPr lang="ko-KR" altLang="en-US" sz="1800" dirty="0" smtClean="0">
              <a:solidFill>
                <a:srgbClr val="0066FF"/>
              </a:solidFill>
            </a:rPr>
            <a:t>그래도 신념을 잃지 마라</a:t>
          </a:r>
          <a:r>
            <a:rPr lang="en-US" altLang="ko-KR" sz="1800" dirty="0" smtClean="0">
              <a:solidFill>
                <a:srgbClr val="0066FF"/>
              </a:solidFill>
            </a:rPr>
            <a:t>, </a:t>
          </a:r>
          <a:r>
            <a:rPr lang="ko-KR" altLang="en-US" sz="1800" dirty="0" smtClean="0">
              <a:solidFill>
                <a:srgbClr val="0066FF"/>
              </a:solidFill>
            </a:rPr>
            <a:t>사랑할 만한 것을 찾아라</a:t>
          </a:r>
          <a:r>
            <a:rPr lang="en-US" altLang="ko-KR" sz="1800" dirty="0" smtClean="0">
              <a:solidFill>
                <a:srgbClr val="0066FF"/>
              </a:solidFill>
            </a:rPr>
            <a:t>, </a:t>
          </a:r>
          <a:r>
            <a:rPr lang="ko-KR" altLang="en-US" sz="1800" dirty="0" smtClean="0">
              <a:solidFill>
                <a:srgbClr val="0066FF"/>
              </a:solidFill>
            </a:rPr>
            <a:t>대단한 일을 하는 유일한 방법은</a:t>
          </a:r>
          <a:r>
            <a:rPr lang="en-US" altLang="ko-KR" sz="1800" dirty="0" smtClean="0">
              <a:solidFill>
                <a:srgbClr val="0066FF"/>
              </a:solidFill>
            </a:rPr>
            <a:t>, </a:t>
          </a:r>
          <a:r>
            <a:rPr lang="ko-KR" altLang="en-US" sz="1800" dirty="0" smtClean="0">
              <a:solidFill>
                <a:srgbClr val="0066FF"/>
              </a:solidFill>
            </a:rPr>
            <a:t>자신이 하는 일을 사랑하는 것이다</a:t>
          </a:r>
          <a:r>
            <a:rPr lang="en-US" altLang="ko-KR" sz="1800" dirty="0" smtClean="0">
              <a:solidFill>
                <a:srgbClr val="0066FF"/>
              </a:solidFill>
            </a:rPr>
            <a:t>”</a:t>
          </a:r>
          <a:endParaRPr lang="ko-KR" altLang="en-US" sz="1800" dirty="0">
            <a:solidFill>
              <a:srgbClr val="0066FF"/>
            </a:solidFill>
          </a:endParaRPr>
        </a:p>
      </dgm:t>
    </dgm:pt>
    <dgm:pt modelId="{664ADB0D-05A7-43D7-AD4C-51F219380A58}" type="parTrans" cxnId="{0C0B875F-9F2A-4AAB-9E21-7465F316004D}">
      <dgm:prSet/>
      <dgm:spPr/>
      <dgm:t>
        <a:bodyPr/>
        <a:lstStyle/>
        <a:p>
          <a:pPr latinLnBrk="1"/>
          <a:endParaRPr lang="ko-KR" altLang="en-US" sz="2400"/>
        </a:p>
      </dgm:t>
    </dgm:pt>
    <dgm:pt modelId="{DA33CEEC-727C-4BC5-B34F-76EA709558C9}" type="sibTrans" cxnId="{0C0B875F-9F2A-4AAB-9E21-7465F316004D}">
      <dgm:prSet/>
      <dgm:spPr/>
      <dgm:t>
        <a:bodyPr/>
        <a:lstStyle/>
        <a:p>
          <a:pPr latinLnBrk="1"/>
          <a:endParaRPr lang="ko-KR" altLang="en-US" sz="2400"/>
        </a:p>
      </dgm:t>
    </dgm:pt>
    <dgm:pt modelId="{B2BCA2A5-46C1-4830-A87D-8A27CF15A63D}" type="pres">
      <dgm:prSet presAssocID="{822F1756-F8C1-45E7-B9B5-13E4A7967D2F}" presName="linear" presStyleCnt="0">
        <dgm:presLayoutVars>
          <dgm:dir/>
          <dgm:resizeHandles val="exact"/>
        </dgm:presLayoutVars>
      </dgm:prSet>
      <dgm:spPr/>
    </dgm:pt>
    <dgm:pt modelId="{801AF0FA-9815-4BA2-9BD0-A2CE30273101}" type="pres">
      <dgm:prSet presAssocID="{37D89CE1-146B-445B-8A98-C11B99F98A5C}" presName="comp" presStyleCnt="0"/>
      <dgm:spPr/>
    </dgm:pt>
    <dgm:pt modelId="{FA452AE3-65A4-404E-AE4B-28F0EB30075B}" type="pres">
      <dgm:prSet presAssocID="{37D89CE1-146B-445B-8A98-C11B99F98A5C}" presName="box" presStyleLbl="node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13B92B6B-7D84-453D-B19E-E3C7C81CAF36}" type="pres">
      <dgm:prSet presAssocID="{37D89CE1-146B-445B-8A98-C11B99F98A5C}" presName="img" presStyleLbl="fgImgPlace1" presStyleIdx="0" presStyleCnt="3" custScaleX="72030" custLinFactNeighborX="-8492"/>
      <dgm:spPr/>
    </dgm:pt>
    <dgm:pt modelId="{3C5C06D7-B70E-4A96-B6A7-288AA54ECD7B}" type="pres">
      <dgm:prSet presAssocID="{37D89CE1-146B-445B-8A98-C11B99F98A5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2FB99D2-464E-4BFA-87F3-33060DC50DC7}" type="pres">
      <dgm:prSet presAssocID="{732C5E4C-EE04-444D-9D5B-8F483744924F}" presName="spacer" presStyleCnt="0"/>
      <dgm:spPr/>
    </dgm:pt>
    <dgm:pt modelId="{36BA7E12-190A-49D0-A6D4-C292B8839953}" type="pres">
      <dgm:prSet presAssocID="{3A6E6EEC-9FA1-4398-9BA9-E44C1B4293C7}" presName="comp" presStyleCnt="0"/>
      <dgm:spPr/>
    </dgm:pt>
    <dgm:pt modelId="{518B467C-CC24-416E-A57D-1A503E37D305}" type="pres">
      <dgm:prSet presAssocID="{3A6E6EEC-9FA1-4398-9BA9-E44C1B4293C7}" presName="box" presStyleLbl="node1" presStyleIdx="1" presStyleCnt="3" custScaleY="154556"/>
      <dgm:spPr/>
    </dgm:pt>
    <dgm:pt modelId="{88FA95A0-FE77-4D02-9609-AC3BE19A6F22}" type="pres">
      <dgm:prSet presAssocID="{3A6E6EEC-9FA1-4398-9BA9-E44C1B4293C7}" presName="img" presStyleLbl="fgImgPlace1" presStyleIdx="1" presStyleCnt="3" custScaleX="72030" custLinFactNeighborX="-8492"/>
      <dgm:spPr/>
    </dgm:pt>
    <dgm:pt modelId="{1D47392D-A480-474C-BB7F-90A7D2A62277}" type="pres">
      <dgm:prSet presAssocID="{3A6E6EEC-9FA1-4398-9BA9-E44C1B4293C7}" presName="text" presStyleLbl="node1" presStyleIdx="1" presStyleCnt="3">
        <dgm:presLayoutVars>
          <dgm:bulletEnabled val="1"/>
        </dgm:presLayoutVars>
      </dgm:prSet>
      <dgm:spPr/>
    </dgm:pt>
    <dgm:pt modelId="{D1FE392F-F745-45EB-ACDE-CD47C6DA5148}" type="pres">
      <dgm:prSet presAssocID="{B424E855-81B9-471A-B0F9-C76642B7FFCC}" presName="spacer" presStyleCnt="0"/>
      <dgm:spPr/>
    </dgm:pt>
    <dgm:pt modelId="{BCE971B7-8699-4C30-B558-AF6497B53923}" type="pres">
      <dgm:prSet presAssocID="{592C413F-CCF1-4767-8113-58AD18513DA5}" presName="comp" presStyleCnt="0"/>
      <dgm:spPr/>
    </dgm:pt>
    <dgm:pt modelId="{69D7E2EE-64D4-43D0-8701-B85A58DEF9A9}" type="pres">
      <dgm:prSet presAssocID="{592C413F-CCF1-4767-8113-58AD18513DA5}" presName="box" presStyleLbl="node1" presStyleIdx="2" presStyleCnt="3" custScaleY="107418"/>
      <dgm:spPr/>
      <dgm:t>
        <a:bodyPr/>
        <a:lstStyle/>
        <a:p>
          <a:pPr latinLnBrk="1"/>
          <a:endParaRPr lang="ko-KR" altLang="en-US"/>
        </a:p>
      </dgm:t>
    </dgm:pt>
    <dgm:pt modelId="{D8ADC7A1-B754-4CD8-AA5A-67CE21FF25D9}" type="pres">
      <dgm:prSet presAssocID="{592C413F-CCF1-4767-8113-58AD18513DA5}" presName="img" presStyleLbl="fgImgPlace1" presStyleIdx="2" presStyleCnt="3" custScaleX="72030" custLinFactNeighborX="-8492"/>
      <dgm:spPr/>
    </dgm:pt>
    <dgm:pt modelId="{01CAD7C9-252F-42E9-8A29-5A48231CCA6D}" type="pres">
      <dgm:prSet presAssocID="{592C413F-CCF1-4767-8113-58AD18513DA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C242D80E-C92E-44BD-A481-63D70E15B0D9}" type="presOf" srcId="{BE8A1AA9-5BA3-4BA4-9517-137546DCCD43}" destId="{1D47392D-A480-474C-BB7F-90A7D2A62277}" srcOrd="1" destOrd="3" presId="urn:microsoft.com/office/officeart/2005/8/layout/vList4"/>
    <dgm:cxn modelId="{BA3E8A98-B7AD-4954-8042-5CA858DB0628}" srcId="{37D89CE1-146B-445B-8A98-C11B99F98A5C}" destId="{A576DB44-77E5-4F1B-B8FF-E7C32DDF7F56}" srcOrd="1" destOrd="0" parTransId="{BA43D62B-CA94-4926-8DA3-4C4DDBA2BAB5}" sibTransId="{579FC7BD-875C-47F4-8C67-CDBA8155266D}"/>
    <dgm:cxn modelId="{0C0B875F-9F2A-4AAB-9E21-7465F316004D}" srcId="{3A6E6EEC-9FA1-4398-9BA9-E44C1B4293C7}" destId="{BE8A1AA9-5BA3-4BA4-9517-137546DCCD43}" srcOrd="2" destOrd="0" parTransId="{664ADB0D-05A7-43D7-AD4C-51F219380A58}" sibTransId="{DA33CEEC-727C-4BC5-B34F-76EA709558C9}"/>
    <dgm:cxn modelId="{809797FA-2207-48BE-B2ED-F9EA93212FD3}" srcId="{592C413F-CCF1-4767-8113-58AD18513DA5}" destId="{C370F77F-388D-4719-AACF-8F9FA16F35AC}" srcOrd="1" destOrd="0" parTransId="{AE7FA723-3DC7-432E-BF86-F02D735523DC}" sibTransId="{63AC4E67-4350-4D7E-A83E-7568183AB35C}"/>
    <dgm:cxn modelId="{51F2940E-E7F6-4D2C-B912-9BA5E0A0383D}" type="presOf" srcId="{3A6E6EEC-9FA1-4398-9BA9-E44C1B4293C7}" destId="{518B467C-CC24-416E-A57D-1A503E37D305}" srcOrd="0" destOrd="0" presId="urn:microsoft.com/office/officeart/2005/8/layout/vList4"/>
    <dgm:cxn modelId="{D81D4419-E111-4FBE-806F-B0D325BE3BED}" type="presOf" srcId="{A9E51899-8C6A-431B-9F90-785773803B96}" destId="{1D47392D-A480-474C-BB7F-90A7D2A62277}" srcOrd="1" destOrd="2" presId="urn:microsoft.com/office/officeart/2005/8/layout/vList4"/>
    <dgm:cxn modelId="{855F48E5-E710-4B86-B35F-EAC9C35735BB}" type="presOf" srcId="{37D89CE1-146B-445B-8A98-C11B99F98A5C}" destId="{3C5C06D7-B70E-4A96-B6A7-288AA54ECD7B}" srcOrd="1" destOrd="0" presId="urn:microsoft.com/office/officeart/2005/8/layout/vList4"/>
    <dgm:cxn modelId="{7ED5A732-9ABD-44C3-8262-7F26182CF6C9}" type="presOf" srcId="{A202BA4B-9961-4D1A-8F63-1462456ECF22}" destId="{3C5C06D7-B70E-4A96-B6A7-288AA54ECD7B}" srcOrd="1" destOrd="1" presId="urn:microsoft.com/office/officeart/2005/8/layout/vList4"/>
    <dgm:cxn modelId="{E0E53023-943E-4658-9A42-BBAA27C8CB79}" type="presOf" srcId="{EC444532-9BBA-4213-8277-9AFF8F32AE2A}" destId="{518B467C-CC24-416E-A57D-1A503E37D305}" srcOrd="0" destOrd="1" presId="urn:microsoft.com/office/officeart/2005/8/layout/vList4"/>
    <dgm:cxn modelId="{55D3F761-1973-466B-8748-AD9E7DD330D0}" srcId="{592C413F-CCF1-4767-8113-58AD18513DA5}" destId="{A4DC2C62-00A4-4F85-9FED-23B95F8CA511}" srcOrd="0" destOrd="0" parTransId="{E0F60C49-64F2-4BC2-B701-26991AD40D8B}" sibTransId="{E7BD7DD3-D2F5-41CD-B0A3-CB09D1AC17CF}"/>
    <dgm:cxn modelId="{2506723E-BD4E-45BA-9E39-EB00E4D13288}" type="presOf" srcId="{A9E51899-8C6A-431B-9F90-785773803B96}" destId="{518B467C-CC24-416E-A57D-1A503E37D305}" srcOrd="0" destOrd="2" presId="urn:microsoft.com/office/officeart/2005/8/layout/vList4"/>
    <dgm:cxn modelId="{ED433AAD-34DE-4A83-B79C-05CB2CC3855E}" type="presOf" srcId="{592C413F-CCF1-4767-8113-58AD18513DA5}" destId="{69D7E2EE-64D4-43D0-8701-B85A58DEF9A9}" srcOrd="0" destOrd="0" presId="urn:microsoft.com/office/officeart/2005/8/layout/vList4"/>
    <dgm:cxn modelId="{E037E9DB-D3E8-4AA5-916A-19215CD65331}" type="presOf" srcId="{C370F77F-388D-4719-AACF-8F9FA16F35AC}" destId="{69D7E2EE-64D4-43D0-8701-B85A58DEF9A9}" srcOrd="0" destOrd="2" presId="urn:microsoft.com/office/officeart/2005/8/layout/vList4"/>
    <dgm:cxn modelId="{B5B22D79-2515-406B-BA45-FFCA6E5C8848}" srcId="{822F1756-F8C1-45E7-B9B5-13E4A7967D2F}" destId="{37D89CE1-146B-445B-8A98-C11B99F98A5C}" srcOrd="0" destOrd="0" parTransId="{CC607904-B9E4-4FDD-BA65-75054FFB3131}" sibTransId="{732C5E4C-EE04-444D-9D5B-8F483744924F}"/>
    <dgm:cxn modelId="{173E974D-1380-4627-9A30-512304BE06BE}" srcId="{822F1756-F8C1-45E7-B9B5-13E4A7967D2F}" destId="{3A6E6EEC-9FA1-4398-9BA9-E44C1B4293C7}" srcOrd="1" destOrd="0" parTransId="{621C4C98-D696-44E9-9FAE-C84FD6887809}" sibTransId="{B424E855-81B9-471A-B0F9-C76642B7FFCC}"/>
    <dgm:cxn modelId="{D2DEDF0F-F079-410F-B826-0BC4B0D14F3E}" type="presOf" srcId="{A202BA4B-9961-4D1A-8F63-1462456ECF22}" destId="{FA452AE3-65A4-404E-AE4B-28F0EB30075B}" srcOrd="0" destOrd="1" presId="urn:microsoft.com/office/officeart/2005/8/layout/vList4"/>
    <dgm:cxn modelId="{67D52E2D-27FE-404E-AFCE-46502CA734E1}" type="presOf" srcId="{822F1756-F8C1-45E7-B9B5-13E4A7967D2F}" destId="{B2BCA2A5-46C1-4830-A87D-8A27CF15A63D}" srcOrd="0" destOrd="0" presId="urn:microsoft.com/office/officeart/2005/8/layout/vList4"/>
    <dgm:cxn modelId="{EDD3337F-3F43-4515-B356-F44679EFBA44}" type="presOf" srcId="{A576DB44-77E5-4F1B-B8FF-E7C32DDF7F56}" destId="{3C5C06D7-B70E-4A96-B6A7-288AA54ECD7B}" srcOrd="1" destOrd="2" presId="urn:microsoft.com/office/officeart/2005/8/layout/vList4"/>
    <dgm:cxn modelId="{F1A19ECF-0F7E-48A6-8CAA-4D978CB1D05B}" type="presOf" srcId="{C370F77F-388D-4719-AACF-8F9FA16F35AC}" destId="{01CAD7C9-252F-42E9-8A29-5A48231CCA6D}" srcOrd="1" destOrd="2" presId="urn:microsoft.com/office/officeart/2005/8/layout/vList4"/>
    <dgm:cxn modelId="{A2420D99-B10D-4A08-BD9A-880E6FDCD0E0}" type="presOf" srcId="{BE8A1AA9-5BA3-4BA4-9517-137546DCCD43}" destId="{518B467C-CC24-416E-A57D-1A503E37D305}" srcOrd="0" destOrd="3" presId="urn:microsoft.com/office/officeart/2005/8/layout/vList4"/>
    <dgm:cxn modelId="{A1C36E2B-6801-46AB-9B8C-028DDB20F9FC}" type="presOf" srcId="{A576DB44-77E5-4F1B-B8FF-E7C32DDF7F56}" destId="{FA452AE3-65A4-404E-AE4B-28F0EB30075B}" srcOrd="0" destOrd="2" presId="urn:microsoft.com/office/officeart/2005/8/layout/vList4"/>
    <dgm:cxn modelId="{C2F79AA0-F7A2-4F30-8C6D-8FE11E318443}" srcId="{822F1756-F8C1-45E7-B9B5-13E4A7967D2F}" destId="{592C413F-CCF1-4767-8113-58AD18513DA5}" srcOrd="2" destOrd="0" parTransId="{8E923EC8-DAE4-41A7-90DF-CAD083D3F36F}" sibTransId="{5C116E7A-6F5C-4077-9FE2-ACE4B2C29AE8}"/>
    <dgm:cxn modelId="{A5DAC113-DA48-4F68-9C32-A2112F77089F}" srcId="{3A6E6EEC-9FA1-4398-9BA9-E44C1B4293C7}" destId="{A9E51899-8C6A-431B-9F90-785773803B96}" srcOrd="1" destOrd="0" parTransId="{B41CFE56-1578-49BC-90CD-DD878DBE3346}" sibTransId="{60D32EB7-FC36-43FD-98A7-F1F2075198D5}"/>
    <dgm:cxn modelId="{FFF5F7D8-3C12-4F94-90A0-26C2E050FAAB}" type="presOf" srcId="{EC444532-9BBA-4213-8277-9AFF8F32AE2A}" destId="{1D47392D-A480-474C-BB7F-90A7D2A62277}" srcOrd="1" destOrd="1" presId="urn:microsoft.com/office/officeart/2005/8/layout/vList4"/>
    <dgm:cxn modelId="{16D28835-AB69-46F0-8881-C4BE7481624A}" type="presOf" srcId="{A4DC2C62-00A4-4F85-9FED-23B95F8CA511}" destId="{01CAD7C9-252F-42E9-8A29-5A48231CCA6D}" srcOrd="1" destOrd="1" presId="urn:microsoft.com/office/officeart/2005/8/layout/vList4"/>
    <dgm:cxn modelId="{2B892AFB-1B4B-4C81-9D54-3DDFA534B726}" srcId="{37D89CE1-146B-445B-8A98-C11B99F98A5C}" destId="{A202BA4B-9961-4D1A-8F63-1462456ECF22}" srcOrd="0" destOrd="0" parTransId="{B37A8C96-D60D-4561-B22B-99D3534C054A}" sibTransId="{3BA47FD3-B280-454E-B24B-3E2641D7F1BB}"/>
    <dgm:cxn modelId="{9BA1590C-3182-4FD2-ACF3-2251788E3F50}" type="presOf" srcId="{37D89CE1-146B-445B-8A98-C11B99F98A5C}" destId="{FA452AE3-65A4-404E-AE4B-28F0EB30075B}" srcOrd="0" destOrd="0" presId="urn:microsoft.com/office/officeart/2005/8/layout/vList4"/>
    <dgm:cxn modelId="{B03236F5-B1EA-414E-BF32-15C148D7F4F4}" type="presOf" srcId="{592C413F-CCF1-4767-8113-58AD18513DA5}" destId="{01CAD7C9-252F-42E9-8A29-5A48231CCA6D}" srcOrd="1" destOrd="0" presId="urn:microsoft.com/office/officeart/2005/8/layout/vList4"/>
    <dgm:cxn modelId="{27EEC004-0BE3-41F4-9F27-5599AD7C5787}" type="presOf" srcId="{3A6E6EEC-9FA1-4398-9BA9-E44C1B4293C7}" destId="{1D47392D-A480-474C-BB7F-90A7D2A62277}" srcOrd="1" destOrd="0" presId="urn:microsoft.com/office/officeart/2005/8/layout/vList4"/>
    <dgm:cxn modelId="{D370B8B1-63C3-4A16-96A9-82C927A5D3ED}" type="presOf" srcId="{A4DC2C62-00A4-4F85-9FED-23B95F8CA511}" destId="{69D7E2EE-64D4-43D0-8701-B85A58DEF9A9}" srcOrd="0" destOrd="1" presId="urn:microsoft.com/office/officeart/2005/8/layout/vList4"/>
    <dgm:cxn modelId="{2FCA9B3D-86F4-45E3-8B9D-5189FBBE5ABE}" srcId="{3A6E6EEC-9FA1-4398-9BA9-E44C1B4293C7}" destId="{EC444532-9BBA-4213-8277-9AFF8F32AE2A}" srcOrd="0" destOrd="0" parTransId="{AC5BB35B-6788-4E1E-88DE-3B2BC670054F}" sibTransId="{0821929E-C18A-45C1-92B0-8C2A1BF93F84}"/>
    <dgm:cxn modelId="{A531C70D-3CA2-49B0-8121-D0A2F77E2E28}" type="presParOf" srcId="{B2BCA2A5-46C1-4830-A87D-8A27CF15A63D}" destId="{801AF0FA-9815-4BA2-9BD0-A2CE30273101}" srcOrd="0" destOrd="0" presId="urn:microsoft.com/office/officeart/2005/8/layout/vList4"/>
    <dgm:cxn modelId="{58836549-B1AA-4CE6-878C-9FB0AF4CCEF9}" type="presParOf" srcId="{801AF0FA-9815-4BA2-9BD0-A2CE30273101}" destId="{FA452AE3-65A4-404E-AE4B-28F0EB30075B}" srcOrd="0" destOrd="0" presId="urn:microsoft.com/office/officeart/2005/8/layout/vList4"/>
    <dgm:cxn modelId="{27D1FF37-2795-4EE5-8B70-493B8B54BB48}" type="presParOf" srcId="{801AF0FA-9815-4BA2-9BD0-A2CE30273101}" destId="{13B92B6B-7D84-453D-B19E-E3C7C81CAF36}" srcOrd="1" destOrd="0" presId="urn:microsoft.com/office/officeart/2005/8/layout/vList4"/>
    <dgm:cxn modelId="{770F330A-3C3F-40B0-BA14-0F9F6D9A9F95}" type="presParOf" srcId="{801AF0FA-9815-4BA2-9BD0-A2CE30273101}" destId="{3C5C06D7-B70E-4A96-B6A7-288AA54ECD7B}" srcOrd="2" destOrd="0" presId="urn:microsoft.com/office/officeart/2005/8/layout/vList4"/>
    <dgm:cxn modelId="{BFBDC10E-7CA7-4709-A6BE-0AB38142431A}" type="presParOf" srcId="{B2BCA2A5-46C1-4830-A87D-8A27CF15A63D}" destId="{E2FB99D2-464E-4BFA-87F3-33060DC50DC7}" srcOrd="1" destOrd="0" presId="urn:microsoft.com/office/officeart/2005/8/layout/vList4"/>
    <dgm:cxn modelId="{E0CAE64E-FB37-4340-AA8A-F826B1381305}" type="presParOf" srcId="{B2BCA2A5-46C1-4830-A87D-8A27CF15A63D}" destId="{36BA7E12-190A-49D0-A6D4-C292B8839953}" srcOrd="2" destOrd="0" presId="urn:microsoft.com/office/officeart/2005/8/layout/vList4"/>
    <dgm:cxn modelId="{345E1675-2861-4F45-9634-E22FC02923AB}" type="presParOf" srcId="{36BA7E12-190A-49D0-A6D4-C292B8839953}" destId="{518B467C-CC24-416E-A57D-1A503E37D305}" srcOrd="0" destOrd="0" presId="urn:microsoft.com/office/officeart/2005/8/layout/vList4"/>
    <dgm:cxn modelId="{BEF0612B-6D84-4061-BC6B-966EFE43F0C5}" type="presParOf" srcId="{36BA7E12-190A-49D0-A6D4-C292B8839953}" destId="{88FA95A0-FE77-4D02-9609-AC3BE19A6F22}" srcOrd="1" destOrd="0" presId="urn:microsoft.com/office/officeart/2005/8/layout/vList4"/>
    <dgm:cxn modelId="{01BD7564-FAAA-4DD1-A804-F97A427A1929}" type="presParOf" srcId="{36BA7E12-190A-49D0-A6D4-C292B8839953}" destId="{1D47392D-A480-474C-BB7F-90A7D2A62277}" srcOrd="2" destOrd="0" presId="urn:microsoft.com/office/officeart/2005/8/layout/vList4"/>
    <dgm:cxn modelId="{34040DC8-FB60-4699-A265-7476BCE991BD}" type="presParOf" srcId="{B2BCA2A5-46C1-4830-A87D-8A27CF15A63D}" destId="{D1FE392F-F745-45EB-ACDE-CD47C6DA5148}" srcOrd="3" destOrd="0" presId="urn:microsoft.com/office/officeart/2005/8/layout/vList4"/>
    <dgm:cxn modelId="{CA5FD69A-BEF4-4847-979B-09F9078A0A97}" type="presParOf" srcId="{B2BCA2A5-46C1-4830-A87D-8A27CF15A63D}" destId="{BCE971B7-8699-4C30-B558-AF6497B53923}" srcOrd="4" destOrd="0" presId="urn:microsoft.com/office/officeart/2005/8/layout/vList4"/>
    <dgm:cxn modelId="{CDA036D2-7906-4E04-AA09-E4FA9785F4E4}" type="presParOf" srcId="{BCE971B7-8699-4C30-B558-AF6497B53923}" destId="{69D7E2EE-64D4-43D0-8701-B85A58DEF9A9}" srcOrd="0" destOrd="0" presId="urn:microsoft.com/office/officeart/2005/8/layout/vList4"/>
    <dgm:cxn modelId="{022C28D3-59BB-4B51-9DF0-DAF2C2060B36}" type="presParOf" srcId="{BCE971B7-8699-4C30-B558-AF6497B53923}" destId="{D8ADC7A1-B754-4CD8-AA5A-67CE21FF25D9}" srcOrd="1" destOrd="0" presId="urn:microsoft.com/office/officeart/2005/8/layout/vList4"/>
    <dgm:cxn modelId="{96E5712A-3021-4269-A9AA-B85239277A5D}" type="presParOf" srcId="{BCE971B7-8699-4C30-B558-AF6497B53923}" destId="{01CAD7C9-252F-42E9-8A29-5A48231CCA6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E39758-14B5-4FF1-8453-AD2470AEA93B}">
      <dsp:nvSpPr>
        <dsp:cNvPr id="0" name=""/>
        <dsp:cNvSpPr/>
      </dsp:nvSpPr>
      <dsp:spPr>
        <a:xfrm rot="16200000">
          <a:off x="-1390075" y="1394672"/>
          <a:ext cx="4402667" cy="1613321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6447" bIns="0" numCol="1" spcCol="1270" anchor="t" anchorCtr="0">
          <a:noAutofit/>
        </a:bodyPr>
        <a:lstStyle/>
        <a:p>
          <a:pPr lvl="0" algn="l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1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플랫폼</a:t>
          </a:r>
          <a:endParaRPr lang="ko-KR" altLang="en-US" sz="21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웹서비스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Open API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Mash-up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kern="12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GeoWeb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Data</a:t>
          </a:r>
          <a:r>
            <a:rPr lang="ko-KR" alt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의 인프라化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sp:txBody>
      <dsp:txXfrm rot="16200000">
        <a:off x="-1390075" y="1394672"/>
        <a:ext cx="4402667" cy="1613321"/>
      </dsp:txXfrm>
    </dsp:sp>
    <dsp:sp modelId="{0026D975-A9CF-4614-9F29-C6BB866A6798}">
      <dsp:nvSpPr>
        <dsp:cNvPr id="0" name=""/>
        <dsp:cNvSpPr/>
      </dsp:nvSpPr>
      <dsp:spPr>
        <a:xfrm rot="16200000">
          <a:off x="344245" y="1394672"/>
          <a:ext cx="4402667" cy="1613321"/>
        </a:xfrm>
        <a:prstGeom prst="flowChartManualOperation">
          <a:avLst/>
        </a:prstGeom>
        <a:solidFill>
          <a:schemeClr val="accent4">
            <a:hueOff val="-2941103"/>
            <a:satOff val="6113"/>
            <a:lumOff val="328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6447" bIns="0" numCol="1" spcCol="1270" anchor="t" anchorCtr="0">
          <a:noAutofit/>
        </a:bodyPr>
        <a:lstStyle/>
        <a:p>
          <a:pPr lvl="0" algn="l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100" kern="12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퍼플오션</a:t>
          </a:r>
          <a:endParaRPr lang="ko-KR" altLang="en-US" sz="21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기술의 </a:t>
          </a:r>
          <a:r>
            <a:rPr lang="ko-KR" altLang="en-US" sz="1600" kern="12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융복합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틈새시장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민첩성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sp:txBody>
      <dsp:txXfrm rot="16200000">
        <a:off x="344245" y="1394672"/>
        <a:ext cx="4402667" cy="1613321"/>
      </dsp:txXfrm>
    </dsp:sp>
    <dsp:sp modelId="{1E1FCB8C-E49B-4F26-860D-612FA6239409}">
      <dsp:nvSpPr>
        <dsp:cNvPr id="0" name=""/>
        <dsp:cNvSpPr/>
      </dsp:nvSpPr>
      <dsp:spPr>
        <a:xfrm rot="16200000">
          <a:off x="2078566" y="1394672"/>
          <a:ext cx="4402667" cy="1613321"/>
        </a:xfrm>
        <a:prstGeom prst="flowChartManualOperation">
          <a:avLst/>
        </a:prstGeom>
        <a:solidFill>
          <a:schemeClr val="accent4">
            <a:hueOff val="-5882206"/>
            <a:satOff val="12225"/>
            <a:lumOff val="6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6447" bIns="0" numCol="1" spcCol="1270" anchor="t" anchorCtr="0">
          <a:noAutofit/>
        </a:bodyPr>
        <a:lstStyle/>
        <a:p>
          <a:pPr lvl="0" algn="l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1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개방화</a:t>
          </a:r>
          <a:endParaRPr lang="ko-KR" altLang="en-US" sz="21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Open Source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국제표준</a:t>
          </a:r>
          <a:r>
            <a:rPr lang="en-US" altLang="ko-KR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(OGC)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WMS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WFS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WPS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sp:txBody>
      <dsp:txXfrm rot="16200000">
        <a:off x="2078566" y="1394672"/>
        <a:ext cx="4402667" cy="1613321"/>
      </dsp:txXfrm>
    </dsp:sp>
    <dsp:sp modelId="{326F3E11-6B08-4834-99A2-E60934335486}">
      <dsp:nvSpPr>
        <dsp:cNvPr id="0" name=""/>
        <dsp:cNvSpPr/>
      </dsp:nvSpPr>
      <dsp:spPr>
        <a:xfrm rot="16200000">
          <a:off x="3812887" y="1394672"/>
          <a:ext cx="4402667" cy="1613321"/>
        </a:xfrm>
        <a:prstGeom prst="flowChartManualOperation">
          <a:avLst/>
        </a:prstGeom>
        <a:solidFill>
          <a:schemeClr val="accent4">
            <a:hueOff val="-8823309"/>
            <a:satOff val="18338"/>
            <a:lumOff val="98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6447" bIns="0" numCol="1" spcCol="1270" anchor="t" anchorCtr="0">
          <a:noAutofit/>
        </a:bodyPr>
        <a:lstStyle/>
        <a:p>
          <a:pPr lvl="0" algn="l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1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공유와 활용</a:t>
          </a:r>
          <a:endParaRPr lang="ko-KR" altLang="en-US" sz="21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쌍방향소통과 참여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모바일</a:t>
          </a:r>
          <a:r>
            <a:rPr lang="en-US" altLang="ko-KR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, </a:t>
          </a:r>
          <a:r>
            <a:rPr lang="ko-KR" alt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스마트기기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Human GPS Sensor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sp:txBody>
      <dsp:txXfrm rot="16200000">
        <a:off x="3812887" y="1394672"/>
        <a:ext cx="4402667" cy="1613321"/>
      </dsp:txXfrm>
    </dsp:sp>
    <dsp:sp modelId="{5B822F9A-9281-4FE2-901D-2B6D6DFB55A4}">
      <dsp:nvSpPr>
        <dsp:cNvPr id="0" name=""/>
        <dsp:cNvSpPr/>
      </dsp:nvSpPr>
      <dsp:spPr>
        <a:xfrm rot="16200000">
          <a:off x="5547208" y="1394672"/>
          <a:ext cx="4402667" cy="1613321"/>
        </a:xfrm>
        <a:prstGeom prst="flowChartManualOperation">
          <a:avLst/>
        </a:prstGeom>
        <a:solidFill>
          <a:schemeClr val="accent4">
            <a:hueOff val="-11764412"/>
            <a:satOff val="24451"/>
            <a:lumOff val="1313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0" rIns="133350" bIns="0" numCol="1" spcCol="1270" anchor="t" anchorCtr="0">
          <a:noAutofit/>
        </a:bodyPr>
        <a:lstStyle/>
        <a:p>
          <a:pPr lvl="0" algn="l" defTabSz="9334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1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인문 </a:t>
          </a:r>
          <a:r>
            <a:rPr lang="en-US" altLang="ko-KR" sz="21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+</a:t>
          </a:r>
          <a:r>
            <a:rPr lang="ko-KR" altLang="en-US" sz="21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기술</a:t>
          </a:r>
          <a:endParaRPr lang="ko-KR" altLang="en-US" sz="21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UX (</a:t>
          </a:r>
          <a:r>
            <a:rPr lang="ko-KR" alt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사용자 경험</a:t>
          </a:r>
          <a:r>
            <a:rPr lang="en-US" altLang="ko-KR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)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UCD (</a:t>
          </a:r>
          <a:r>
            <a:rPr lang="ko-KR" alt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사용자 </a:t>
          </a:r>
          <a:r>
            <a:rPr lang="ko-KR" altLang="en-US" sz="1600" kern="1200" dirty="0" err="1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창발</a:t>
          </a:r>
          <a:r>
            <a:rPr lang="ko-KR" alt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 디자인</a:t>
          </a:r>
          <a:r>
            <a:rPr lang="en-US" altLang="ko-KR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)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감성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  <a:p>
          <a:pPr marL="171450" lvl="1" indent="-171450" algn="l" defTabSz="7112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HCI (</a:t>
          </a:r>
          <a:r>
            <a:rPr lang="ko-KR" altLang="en-US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인간과 컴퓨터 상호작용</a:t>
          </a:r>
          <a:r>
            <a:rPr lang="en-US" altLang="ko-KR" sz="16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rPr>
            <a:t>)</a:t>
          </a:r>
          <a:endParaRPr lang="ko-KR" altLang="en-US" sz="1600" kern="1200" dirty="0">
            <a:solidFill>
              <a:schemeClr val="tx1">
                <a:lumMod val="75000"/>
                <a:lumOff val="25000"/>
              </a:schemeClr>
            </a:solidFill>
            <a:latin typeface="휴먼모음T" pitchFamily="18" charset="-127"/>
            <a:ea typeface="휴먼모음T" pitchFamily="18" charset="-127"/>
          </a:endParaRPr>
        </a:p>
      </dsp:txBody>
      <dsp:txXfrm rot="16200000">
        <a:off x="5547208" y="1394672"/>
        <a:ext cx="4402667" cy="161332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A452AE3-65A4-404E-AE4B-28F0EB30075B}">
      <dsp:nvSpPr>
        <dsp:cNvPr id="0" name=""/>
        <dsp:cNvSpPr/>
      </dsp:nvSpPr>
      <dsp:spPr>
        <a:xfrm>
          <a:off x="0" y="0"/>
          <a:ext cx="8811490" cy="12929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400" kern="1200" dirty="0" smtClean="0">
              <a:solidFill>
                <a:schemeClr val="bg2">
                  <a:lumMod val="25000"/>
                </a:schemeClr>
              </a:solidFill>
            </a:rPr>
            <a:t>점의 연결 관한 이야기</a:t>
          </a:r>
          <a:endParaRPr lang="ko-KR" altLang="en-US" sz="2400" kern="1200" dirty="0">
            <a:solidFill>
              <a:schemeClr val="bg2">
                <a:lumMod val="25000"/>
              </a:schemeClr>
            </a:solidFill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solidFill>
                <a:srgbClr val="0066FF"/>
              </a:solidFill>
            </a:rPr>
            <a:t>태어난 직후의 입양</a:t>
          </a:r>
          <a:r>
            <a:rPr lang="en-US" altLang="ko-KR" sz="1800" kern="1200" dirty="0" smtClean="0">
              <a:solidFill>
                <a:srgbClr val="0066FF"/>
              </a:solidFill>
            </a:rPr>
            <a:t>, </a:t>
          </a:r>
          <a:r>
            <a:rPr lang="ko-KR" altLang="en-US" sz="1800" kern="1200" dirty="0" smtClean="0">
              <a:solidFill>
                <a:srgbClr val="0066FF"/>
              </a:solidFill>
            </a:rPr>
            <a:t>대학 </a:t>
          </a:r>
          <a:r>
            <a:rPr lang="ko-KR" altLang="en-US" sz="1800" kern="1200" dirty="0" err="1" smtClean="0">
              <a:solidFill>
                <a:srgbClr val="0066FF"/>
              </a:solidFill>
            </a:rPr>
            <a:t>중퇴후</a:t>
          </a:r>
          <a:r>
            <a:rPr lang="ko-KR" altLang="en-US" sz="1800" kern="1200" dirty="0" smtClean="0">
              <a:solidFill>
                <a:srgbClr val="0066FF"/>
              </a:solidFill>
            </a:rPr>
            <a:t> </a:t>
          </a:r>
          <a:r>
            <a:rPr lang="ko-KR" altLang="en-US" sz="1800" kern="1200" dirty="0" err="1" smtClean="0">
              <a:solidFill>
                <a:srgbClr val="0066FF"/>
              </a:solidFill>
            </a:rPr>
            <a:t>서체학</a:t>
          </a:r>
          <a:r>
            <a:rPr lang="ko-KR" altLang="en-US" sz="1800" kern="1200" dirty="0" smtClean="0">
              <a:solidFill>
                <a:srgbClr val="0066FF"/>
              </a:solidFill>
            </a:rPr>
            <a:t> 청강</a:t>
          </a:r>
          <a:r>
            <a:rPr lang="en-US" altLang="ko-KR" sz="1800" kern="1200" dirty="0" smtClean="0">
              <a:solidFill>
                <a:srgbClr val="0066FF"/>
              </a:solidFill>
            </a:rPr>
            <a:t>, </a:t>
          </a:r>
          <a:r>
            <a:rPr lang="ko-KR" altLang="en-US" sz="1800" kern="1200" dirty="0" smtClean="0">
              <a:solidFill>
                <a:srgbClr val="0066FF"/>
              </a:solidFill>
            </a:rPr>
            <a:t>컴퓨터 개발</a:t>
          </a:r>
          <a:endParaRPr lang="ko-KR" altLang="en-US" sz="1800" kern="1200" dirty="0">
            <a:solidFill>
              <a:srgbClr val="0066FF"/>
            </a:solidFill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solidFill>
                <a:srgbClr val="0066FF"/>
              </a:solidFill>
            </a:rPr>
            <a:t>각 네 점이 언젠가 연결 </a:t>
          </a:r>
          <a:r>
            <a:rPr lang="en-US" altLang="ko-KR" sz="1800" kern="1200" dirty="0" smtClean="0">
              <a:solidFill>
                <a:srgbClr val="0066FF"/>
              </a:solidFill>
            </a:rPr>
            <a:t>-&gt; </a:t>
          </a:r>
          <a:r>
            <a:rPr lang="ko-KR" altLang="en-US" sz="1800" kern="1200" dirty="0" smtClean="0">
              <a:solidFill>
                <a:srgbClr val="0066FF"/>
              </a:solidFill>
            </a:rPr>
            <a:t> 애플의 창업과 제품의 혁신</a:t>
          </a:r>
          <a:endParaRPr lang="ko-KR" altLang="en-US" sz="1800" kern="1200" dirty="0">
            <a:solidFill>
              <a:srgbClr val="0066FF"/>
            </a:solidFill>
          </a:endParaRPr>
        </a:p>
      </dsp:txBody>
      <dsp:txXfrm>
        <a:off x="1891590" y="0"/>
        <a:ext cx="6919899" cy="1292925"/>
      </dsp:txXfrm>
    </dsp:sp>
    <dsp:sp modelId="{13B92B6B-7D84-453D-B19E-E3C7C81CAF36}">
      <dsp:nvSpPr>
        <dsp:cNvPr id="0" name=""/>
        <dsp:cNvSpPr/>
      </dsp:nvSpPr>
      <dsp:spPr>
        <a:xfrm>
          <a:off x="226095" y="129292"/>
          <a:ext cx="1269383" cy="103434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B467C-CC24-416E-A57D-1A503E37D305}">
      <dsp:nvSpPr>
        <dsp:cNvPr id="0" name=""/>
        <dsp:cNvSpPr/>
      </dsp:nvSpPr>
      <dsp:spPr>
        <a:xfrm>
          <a:off x="0" y="1422218"/>
          <a:ext cx="8811490" cy="1998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smtClean="0">
              <a:solidFill>
                <a:schemeClr val="bg2">
                  <a:lumMod val="25000"/>
                </a:schemeClr>
              </a:solidFill>
            </a:rPr>
            <a:t>사랑과 상실에 관한 이야기</a:t>
          </a:r>
          <a:endParaRPr lang="ko-KR" altLang="en-US" sz="2000" kern="1200" dirty="0">
            <a:solidFill>
              <a:schemeClr val="bg2">
                <a:lumMod val="25000"/>
              </a:schemeClr>
            </a:solidFill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solidFill>
                <a:srgbClr val="0066FF"/>
              </a:solidFill>
            </a:rPr>
            <a:t>창업한 애플에서 </a:t>
          </a:r>
          <a:r>
            <a:rPr lang="ko-KR" altLang="en-US" sz="1800" kern="1200" dirty="0" err="1" smtClean="0">
              <a:solidFill>
                <a:srgbClr val="0066FF"/>
              </a:solidFill>
            </a:rPr>
            <a:t>쫒겨난</a:t>
          </a:r>
          <a:r>
            <a:rPr lang="ko-KR" altLang="en-US" sz="1800" kern="1200" dirty="0" smtClean="0">
              <a:solidFill>
                <a:srgbClr val="0066FF"/>
              </a:solidFill>
            </a:rPr>
            <a:t> 후 도망치지 않고 결국 </a:t>
          </a:r>
          <a:r>
            <a:rPr lang="ko-KR" altLang="en-US" sz="1800" kern="1200" dirty="0" err="1" smtClean="0">
              <a:solidFill>
                <a:srgbClr val="0066FF"/>
              </a:solidFill>
            </a:rPr>
            <a:t>넥스트</a:t>
          </a:r>
          <a:r>
            <a:rPr lang="ko-KR" altLang="en-US" sz="1800" kern="1200" dirty="0" smtClean="0">
              <a:solidFill>
                <a:srgbClr val="0066FF"/>
              </a:solidFill>
            </a:rPr>
            <a:t> 창업</a:t>
          </a:r>
          <a:endParaRPr lang="ko-KR" altLang="en-US" sz="1800" kern="1200" dirty="0">
            <a:solidFill>
              <a:srgbClr val="0066FF"/>
            </a:solidFill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solidFill>
                <a:srgbClr val="0066FF"/>
              </a:solidFill>
            </a:rPr>
            <a:t>일에 대한 자신의 사랑이 달라지지 않음을 깨달음</a:t>
          </a:r>
          <a:endParaRPr lang="ko-KR" altLang="en-US" sz="1800" kern="1200" dirty="0">
            <a:solidFill>
              <a:srgbClr val="0066FF"/>
            </a:solidFill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ko-KR" sz="1800" kern="1200" dirty="0" smtClean="0">
              <a:solidFill>
                <a:srgbClr val="0066FF"/>
              </a:solidFill>
            </a:rPr>
            <a:t>“</a:t>
          </a:r>
          <a:r>
            <a:rPr lang="ko-KR" altLang="en-US" sz="1800" kern="1200" dirty="0" err="1" smtClean="0">
              <a:solidFill>
                <a:srgbClr val="0066FF"/>
              </a:solidFill>
            </a:rPr>
            <a:t>살다보면</a:t>
          </a:r>
          <a:r>
            <a:rPr lang="ko-KR" altLang="en-US" sz="1800" kern="1200" dirty="0" smtClean="0">
              <a:solidFill>
                <a:srgbClr val="0066FF"/>
              </a:solidFill>
            </a:rPr>
            <a:t> 벽돌로 머리를 얻어맞는 것 같을 때가 있다</a:t>
          </a:r>
          <a:r>
            <a:rPr lang="en-US" altLang="ko-KR" sz="1800" kern="1200" dirty="0" smtClean="0">
              <a:solidFill>
                <a:srgbClr val="0066FF"/>
              </a:solidFill>
            </a:rPr>
            <a:t>, </a:t>
          </a:r>
          <a:r>
            <a:rPr lang="ko-KR" altLang="en-US" sz="1800" kern="1200" dirty="0" smtClean="0">
              <a:solidFill>
                <a:srgbClr val="0066FF"/>
              </a:solidFill>
            </a:rPr>
            <a:t>그래도 신념을 잃지 마라</a:t>
          </a:r>
          <a:r>
            <a:rPr lang="en-US" altLang="ko-KR" sz="1800" kern="1200" dirty="0" smtClean="0">
              <a:solidFill>
                <a:srgbClr val="0066FF"/>
              </a:solidFill>
            </a:rPr>
            <a:t>, </a:t>
          </a:r>
          <a:r>
            <a:rPr lang="ko-KR" altLang="en-US" sz="1800" kern="1200" dirty="0" smtClean="0">
              <a:solidFill>
                <a:srgbClr val="0066FF"/>
              </a:solidFill>
            </a:rPr>
            <a:t>사랑할 만한 것을 찾아라</a:t>
          </a:r>
          <a:r>
            <a:rPr lang="en-US" altLang="ko-KR" sz="1800" kern="1200" dirty="0" smtClean="0">
              <a:solidFill>
                <a:srgbClr val="0066FF"/>
              </a:solidFill>
            </a:rPr>
            <a:t>, </a:t>
          </a:r>
          <a:r>
            <a:rPr lang="ko-KR" altLang="en-US" sz="1800" kern="1200" dirty="0" smtClean="0">
              <a:solidFill>
                <a:srgbClr val="0066FF"/>
              </a:solidFill>
            </a:rPr>
            <a:t>대단한 일을 하는 유일한 방법은</a:t>
          </a:r>
          <a:r>
            <a:rPr lang="en-US" altLang="ko-KR" sz="1800" kern="1200" dirty="0" smtClean="0">
              <a:solidFill>
                <a:srgbClr val="0066FF"/>
              </a:solidFill>
            </a:rPr>
            <a:t>, </a:t>
          </a:r>
          <a:r>
            <a:rPr lang="ko-KR" altLang="en-US" sz="1800" kern="1200" dirty="0" smtClean="0">
              <a:solidFill>
                <a:srgbClr val="0066FF"/>
              </a:solidFill>
            </a:rPr>
            <a:t>자신이 하는 일을 사랑하는 것이다</a:t>
          </a:r>
          <a:r>
            <a:rPr lang="en-US" altLang="ko-KR" sz="1800" kern="1200" dirty="0" smtClean="0">
              <a:solidFill>
                <a:srgbClr val="0066FF"/>
              </a:solidFill>
            </a:rPr>
            <a:t>”</a:t>
          </a:r>
          <a:endParaRPr lang="ko-KR" altLang="en-US" sz="1800" kern="1200" dirty="0">
            <a:solidFill>
              <a:srgbClr val="0066FF"/>
            </a:solidFill>
          </a:endParaRPr>
        </a:p>
      </dsp:txBody>
      <dsp:txXfrm>
        <a:off x="1891590" y="1422218"/>
        <a:ext cx="6919899" cy="1998294"/>
      </dsp:txXfrm>
    </dsp:sp>
    <dsp:sp modelId="{88FA95A0-FE77-4D02-9609-AC3BE19A6F22}">
      <dsp:nvSpPr>
        <dsp:cNvPr id="0" name=""/>
        <dsp:cNvSpPr/>
      </dsp:nvSpPr>
      <dsp:spPr>
        <a:xfrm>
          <a:off x="226095" y="1904195"/>
          <a:ext cx="1269383" cy="103434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7E2EE-64D4-43D0-8701-B85A58DEF9A9}">
      <dsp:nvSpPr>
        <dsp:cNvPr id="0" name=""/>
        <dsp:cNvSpPr/>
      </dsp:nvSpPr>
      <dsp:spPr>
        <a:xfrm>
          <a:off x="0" y="3549805"/>
          <a:ext cx="8811490" cy="13888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smtClean="0">
              <a:solidFill>
                <a:schemeClr val="bg2">
                  <a:lumMod val="25000"/>
                </a:schemeClr>
              </a:solidFill>
            </a:rPr>
            <a:t>죽음에 관한 이야기</a:t>
          </a:r>
          <a:endParaRPr lang="ko-KR" altLang="en-US" sz="2000" kern="1200" dirty="0">
            <a:solidFill>
              <a:schemeClr val="bg2">
                <a:lumMod val="25000"/>
              </a:schemeClr>
            </a:solidFill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solidFill>
                <a:srgbClr val="0066FF"/>
              </a:solidFill>
            </a:rPr>
            <a:t>췌장암에 걸려 </a:t>
          </a:r>
          <a:r>
            <a:rPr lang="en-US" altLang="ko-KR" sz="1800" kern="1200" dirty="0" smtClean="0">
              <a:solidFill>
                <a:srgbClr val="0066FF"/>
              </a:solidFill>
            </a:rPr>
            <a:t>3~6</a:t>
          </a:r>
          <a:r>
            <a:rPr lang="ko-KR" altLang="en-US" sz="1800" kern="1200" dirty="0" smtClean="0">
              <a:solidFill>
                <a:srgbClr val="0066FF"/>
              </a:solidFill>
            </a:rPr>
            <a:t>개월 시한부 생명 선고</a:t>
          </a:r>
          <a:endParaRPr lang="ko-KR" altLang="en-US" sz="1800" kern="1200" dirty="0">
            <a:solidFill>
              <a:srgbClr val="0066FF"/>
            </a:solidFill>
          </a:endParaRPr>
        </a:p>
        <a:p>
          <a:pPr marL="171450" lvl="1" indent="-171450" algn="l" defTabSz="8001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o-KR" altLang="en-US" sz="1800" kern="1200" dirty="0" smtClean="0">
              <a:solidFill>
                <a:srgbClr val="0066FF"/>
              </a:solidFill>
            </a:rPr>
            <a:t>오늘이 마지막 날이라는 생각으로 치열하게 살며</a:t>
          </a:r>
          <a:r>
            <a:rPr lang="en-US" altLang="ko-KR" sz="1800" kern="1200" dirty="0" smtClean="0">
              <a:solidFill>
                <a:srgbClr val="0066FF"/>
              </a:solidFill>
            </a:rPr>
            <a:t>, </a:t>
          </a:r>
          <a:r>
            <a:rPr lang="ko-KR" altLang="en-US" sz="1800" kern="1200" dirty="0" err="1" smtClean="0">
              <a:solidFill>
                <a:srgbClr val="0066FF"/>
              </a:solidFill>
            </a:rPr>
            <a:t>용기있게</a:t>
          </a:r>
          <a:r>
            <a:rPr lang="ko-KR" altLang="en-US" sz="1800" kern="1200" dirty="0" smtClean="0">
              <a:solidFill>
                <a:srgbClr val="0066FF"/>
              </a:solidFill>
            </a:rPr>
            <a:t> 자신의 마음과 직관을 따르라</a:t>
          </a:r>
          <a:endParaRPr lang="ko-KR" altLang="en-US" sz="1800" kern="1200" dirty="0">
            <a:solidFill>
              <a:srgbClr val="0066FF"/>
            </a:solidFill>
          </a:endParaRPr>
        </a:p>
      </dsp:txBody>
      <dsp:txXfrm>
        <a:off x="1891590" y="3549805"/>
        <a:ext cx="6919899" cy="1388835"/>
      </dsp:txXfrm>
    </dsp:sp>
    <dsp:sp modelId="{D8ADC7A1-B754-4CD8-AA5A-67CE21FF25D9}">
      <dsp:nvSpPr>
        <dsp:cNvPr id="0" name=""/>
        <dsp:cNvSpPr/>
      </dsp:nvSpPr>
      <dsp:spPr>
        <a:xfrm>
          <a:off x="226095" y="3727053"/>
          <a:ext cx="1269383" cy="103434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13E1E78B-FAA7-4D03-8FB1-47002A68018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4538"/>
            <a:ext cx="537686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156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56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BE11A27A-5222-4002-AB7C-192C2D5CDE2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>
              <a:ea typeface="굴림" charset="-127"/>
            </a:endParaRPr>
          </a:p>
        </p:txBody>
      </p:sp>
      <p:sp>
        <p:nvSpPr>
          <p:cNvPr id="18436" name="Slide Number Placeholder 3"/>
          <p:cNvSpPr txBox="1">
            <a:spLocks noGrp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2A8C0EE-BFB0-46FB-A914-FD031D34EC1C}" type="slidenum">
              <a:rPr lang="en-US" sz="1200">
                <a:latin typeface="+mn-lt"/>
                <a:cs typeface="+mn-cs"/>
              </a:rPr>
              <a:pPr algn="r">
                <a:defRPr/>
              </a:pPr>
              <a:t>23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3F14B2-8398-47E4-896D-197B48C19675}" type="slidenum">
              <a:rPr lang="en-US" altLang="ko-KR" smtClean="0"/>
              <a:pPr/>
              <a:t>45</a:t>
            </a:fld>
            <a:endParaRPr lang="en-US" altLang="ko-KR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3F14B2-8398-47E4-896D-197B48C19675}" type="slidenum">
              <a:rPr lang="en-US" altLang="ko-KR" smtClean="0"/>
              <a:pPr/>
              <a:t>46</a:t>
            </a:fld>
            <a:endParaRPr lang="en-US" altLang="ko-KR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464314" y="9"/>
            <a:ext cx="8977375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73878" y="2143116"/>
            <a:ext cx="8280855" cy="1500198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851269" y="3786190"/>
            <a:ext cx="8126073" cy="857256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B1E-4F39-47AC-ADCF-1C7934EF557F}" type="datetimeFigureOut">
              <a:rPr lang="en-US" smtClean="0"/>
              <a:pPr/>
              <a:t>10/20/2011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CEE6-A8B9-4E87-81E3-67B1867F1C23}" type="slidenum">
              <a:rPr kumimoji="0" lang="ko-KR" altLang="en-US" smtClean="0"/>
              <a:pPr/>
              <a:t>‹#›</a:t>
            </a:fld>
            <a:endParaRPr kumimoji="0"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 anchor="b"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500177"/>
            <a:ext cx="8915400" cy="4625989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B1E-4F39-47AC-ADCF-1C7934EF557F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CEE6-A8B9-4E87-81E3-67B1867F1C23}" type="slidenum">
              <a:rPr kumimoji="0" lang="ko-KR" altLang="en-US" smtClean="0"/>
              <a:pPr/>
              <a:t>‹#›</a:t>
            </a:fld>
            <a:endParaRPr kumimoji="0"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493617" y="1428736"/>
            <a:ext cx="8899984" cy="1588"/>
          </a:xfrm>
          <a:prstGeom prst="line">
            <a:avLst/>
          </a:prstGeom>
          <a:noFill/>
          <a:ln w="28575" cap="sq" cmpd="sng" algn="ctr">
            <a:solidFill>
              <a:srgbClr val="E49458"/>
            </a:solidFill>
            <a:prstDash val="solid"/>
          </a:ln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rgbClr val="E49458">
                <a:tint val="100000"/>
                <a:shade val="100000"/>
                <a:hueMod val="100000"/>
                <a:satMod val="100000"/>
              </a:srgbClr>
            </a:contourClr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8280820" y="-15948"/>
            <a:ext cx="1625180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280820" y="285728"/>
            <a:ext cx="1315650" cy="6286546"/>
          </a:xfrm>
          <a:noFill/>
        </p:spPr>
        <p:txBody>
          <a:bodyPr vert="eaVert" anchor="b"/>
          <a:lstStyle>
            <a:lvl1pPr algn="ctr"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571481"/>
            <a:ext cx="7708129" cy="5715044"/>
          </a:xfrm>
        </p:spPr>
        <p:txBody>
          <a:bodyPr vert="eaVer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B1E-4F39-47AC-ADCF-1C7934EF557F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CEE6-A8B9-4E87-81E3-67B1867F1C23}" type="slidenum">
              <a:rPr kumimoji="0" lang="ko-KR" altLang="en-US" smtClean="0"/>
              <a:pPr/>
              <a:t>‹#›</a:t>
            </a:fld>
            <a:endParaRPr kumimoji="0"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95300" y="1600200"/>
            <a:ext cx="8915400" cy="4533900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 noProof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7099300" y="6243638"/>
            <a:ext cx="2311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51531-7C42-4F0E-B1E6-C06C4B9336E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1"/>
          </p:nvPr>
        </p:nvSpPr>
        <p:spPr>
          <a:xfrm>
            <a:off x="495300" y="6243638"/>
            <a:ext cx="2311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2"/>
          </p:nvPr>
        </p:nvSpPr>
        <p:spPr>
          <a:xfrm>
            <a:off x="3384550" y="6243638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"/>
            <a:ext cx="309530" cy="6858000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0000"/>
              <a:buFont typeface="Wingdings"/>
              <a:buChar char=""/>
              <a:defRPr/>
            </a:lvl1pPr>
            <a:lvl2pPr>
              <a:buSzPct val="120000"/>
              <a:defRPr/>
            </a:lvl2pPr>
            <a:lvl3pPr>
              <a:buSzPct val="120000"/>
              <a:defRPr/>
            </a:lvl3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B1E-4F39-47AC-ADCF-1C7934EF557F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CEE6-A8B9-4E87-81E3-67B1867F1C23}" type="slidenum">
              <a:rPr kumimoji="0" lang="ko-KR" altLang="en-US" smtClean="0"/>
              <a:pPr/>
              <a:t>‹#›</a:t>
            </a:fld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8766" y="285728"/>
            <a:ext cx="9267705" cy="939784"/>
          </a:xfrm>
        </p:spPr>
        <p:txBody>
          <a:bodyPr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10"/>
            <a:ext cx="494518" cy="6857999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03" y="3071810"/>
            <a:ext cx="8358246" cy="1504952"/>
          </a:xfrm>
        </p:spPr>
        <p:txBody>
          <a:bodyPr anchor="ctr"/>
          <a:lstStyle>
            <a:lvl1pPr algn="l">
              <a:defRPr sz="4000" b="0" cap="all"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703" y="4500570"/>
            <a:ext cx="8358246" cy="1643064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CEE6-A8B9-4E87-81E3-67B1867F1C23}" type="slidenum">
              <a:rPr kumimoji="0" lang="ko-KR" altLang="en-US" smtClean="0"/>
              <a:pPr/>
              <a:t>‹#›</a:t>
            </a:fld>
            <a:endParaRPr kumimoji="0" lang="ko-KR" altLang="en-US"/>
          </a:p>
        </p:txBody>
      </p:sp>
      <p:cxnSp>
        <p:nvCxnSpPr>
          <p:cNvPr id="16" name="직선 연결선 15"/>
          <p:cNvCxnSpPr/>
          <p:nvPr/>
        </p:nvCxnSpPr>
        <p:spPr>
          <a:xfrm>
            <a:off x="541703" y="4429132"/>
            <a:ext cx="8358246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날짜 개체 틀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D407EB1E-4F39-47AC-ADCF-1C7934EF557F}" type="datetimeFigureOut">
              <a:rPr lang="en-US" smtClean="0"/>
              <a:pPr/>
              <a:t>10/20/2011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" y="285728"/>
            <a:ext cx="9906035" cy="1143010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 bwMode="invGray">
          <a:xfrm>
            <a:off x="851264" y="1643050"/>
            <a:ext cx="4101736" cy="4429156"/>
          </a:xfrm>
          <a:prstGeom prst="roundRect">
            <a:avLst>
              <a:gd name="adj" fmla="val 5345"/>
            </a:avLst>
          </a:prstGeom>
          <a:solidFill>
            <a:schemeClr val="tx2">
              <a:tint val="50000"/>
              <a:alpha val="50000"/>
            </a:schemeClr>
          </a:solidFill>
          <a:effectLst/>
          <a:scene3d>
            <a:camera prst="orthographicFront"/>
            <a:lightRig rig="threePt" dir="t"/>
          </a:scene3d>
          <a:sp3d contourW="12700">
            <a:bevelT/>
            <a:contourClr>
              <a:schemeClr val="bg2"/>
            </a:contourClr>
          </a:sp3d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 bwMode="invGray">
          <a:xfrm>
            <a:off x="5107782" y="1643050"/>
            <a:ext cx="4101084" cy="4429156"/>
          </a:xfrm>
          <a:prstGeom prst="roundRect">
            <a:avLst>
              <a:gd name="adj" fmla="val 6980"/>
            </a:avLst>
          </a:prstGeom>
          <a:solidFill>
            <a:schemeClr val="tx2">
              <a:tint val="75000"/>
              <a:alpha val="50000"/>
            </a:schemeClr>
          </a:solidFill>
          <a:effectLst/>
          <a:scene3d>
            <a:camera prst="orthographicFront"/>
            <a:lightRig rig="threePt" dir="t"/>
          </a:scene3d>
          <a:sp3d contourW="12700">
            <a:bevelT/>
            <a:contourClr>
              <a:schemeClr val="bg2"/>
            </a:contourClr>
          </a:sp3d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B1E-4F39-47AC-ADCF-1C7934EF557F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CEE6-A8B9-4E87-81E3-67B1867F1C23}" type="slidenum">
              <a:rPr kumimoji="0" lang="ko-KR" altLang="en-US" smtClean="0"/>
              <a:pPr/>
              <a:t>‹#›</a:t>
            </a:fld>
            <a:endParaRPr kumimoji="0"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B1E-4F39-47AC-ADCF-1C7934EF557F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CEE6-A8B9-4E87-81E3-67B1867F1C23}" type="slidenum">
              <a:rPr kumimoji="0" lang="ko-KR" altLang="en-US" smtClean="0"/>
              <a:pPr/>
              <a:t>‹#›</a:t>
            </a:fld>
            <a:endParaRPr kumimoji="0" lang="ko-KR" altLang="en-US"/>
          </a:p>
        </p:txBody>
      </p:sp>
      <p:sp>
        <p:nvSpPr>
          <p:cNvPr id="10" name="내용 개체 틀 9"/>
          <p:cNvSpPr>
            <a:spLocks noGrp="1"/>
          </p:cNvSpPr>
          <p:nvPr>
            <p:ph sz="half" idx="2"/>
          </p:nvPr>
        </p:nvSpPr>
        <p:spPr bwMode="invGray">
          <a:xfrm>
            <a:off x="541710" y="1500174"/>
            <a:ext cx="4333906" cy="3786214"/>
          </a:xfrm>
          <a:prstGeom prst="roundRect">
            <a:avLst>
              <a:gd name="adj" fmla="val 5345"/>
            </a:avLst>
          </a:prstGeom>
          <a:gradFill flip="none" rotWithShape="1">
            <a:gsLst>
              <a:gs pos="0">
                <a:schemeClr val="accent1">
                  <a:shade val="75000"/>
                  <a:alpha val="50000"/>
                </a:schemeClr>
              </a:gs>
              <a:gs pos="100000">
                <a:schemeClr val="accent1">
                  <a:shade val="75000"/>
                  <a:tint val="20000"/>
                  <a:alpha val="50000"/>
                </a:schemeClr>
              </a:gs>
            </a:gsLst>
            <a:lin ang="13500000" scaled="1"/>
            <a:tileRect/>
          </a:gradFill>
          <a:effectLst/>
          <a:scene3d>
            <a:camera prst="orthographicFront"/>
            <a:lightRig rig="glow" dir="t">
              <a:rot lat="0" lon="0" rev="4800000"/>
            </a:lightRig>
          </a:scene3d>
          <a:sp3d extrusionH="12700" contourW="12700" prstMaterial="powder">
            <a:bevelT h="12700"/>
            <a:bevelB h="50800"/>
            <a:contourClr>
              <a:schemeClr val="bg2"/>
            </a:contourClr>
          </a:sp3d>
        </p:spPr>
        <p:txBody>
          <a:bodyPr/>
          <a:lstStyle>
            <a:lvl1pPr>
              <a:defRPr sz="2800">
                <a:solidFill>
                  <a:schemeClr val="tx1">
                    <a:tint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 bwMode="ltGray">
          <a:xfrm>
            <a:off x="541708" y="5429264"/>
            <a:ext cx="4338828" cy="71438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0">
                <a:solidFill>
                  <a:schemeClr val="tx1"/>
                </a:solidFill>
              </a:defRPr>
            </a:lvl2pPr>
            <a:lvl3pPr marL="914400" indent="0" algn="ctr">
              <a:buNone/>
              <a:defRPr sz="1800" b="0">
                <a:solidFill>
                  <a:schemeClr val="tx1"/>
                </a:solidFill>
              </a:defRPr>
            </a:lvl3pPr>
            <a:lvl4pPr marL="1371600" indent="0" algn="ctr">
              <a:buNone/>
              <a:defRPr sz="1600" b="0">
                <a:solidFill>
                  <a:schemeClr val="tx1"/>
                </a:solidFill>
              </a:defRPr>
            </a:lvl4pPr>
            <a:lvl5pPr marL="1828800" indent="0" algn="ctr">
              <a:buNone/>
              <a:defRPr sz="1600" b="0">
                <a:solidFill>
                  <a:schemeClr val="tx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2" name="내용 개체 틀 11"/>
          <p:cNvSpPr>
            <a:spLocks noGrp="1"/>
          </p:cNvSpPr>
          <p:nvPr>
            <p:ph sz="half" idx="4"/>
          </p:nvPr>
        </p:nvSpPr>
        <p:spPr bwMode="invGray">
          <a:xfrm>
            <a:off x="5110010" y="1500174"/>
            <a:ext cx="4333906" cy="3786214"/>
          </a:xfrm>
          <a:prstGeom prst="roundRect">
            <a:avLst>
              <a:gd name="adj" fmla="val 5345"/>
            </a:avLst>
          </a:prstGeom>
          <a:gradFill flip="none" rotWithShape="1">
            <a:gsLst>
              <a:gs pos="0">
                <a:schemeClr val="accent2">
                  <a:shade val="75000"/>
                  <a:alpha val="50000"/>
                </a:schemeClr>
              </a:gs>
              <a:gs pos="100000">
                <a:schemeClr val="accent2">
                  <a:tint val="20000"/>
                  <a:alpha val="50000"/>
                </a:schemeClr>
              </a:gs>
            </a:gsLst>
            <a:lin ang="13500000" scaled="1"/>
            <a:tileRect/>
          </a:gradFill>
          <a:effectLst/>
          <a:scene3d>
            <a:camera prst="orthographicFront"/>
            <a:lightRig rig="glow" dir="t">
              <a:rot lat="0" lon="0" rev="4800000"/>
            </a:lightRig>
          </a:scene3d>
          <a:sp3d extrusionH="12700" contourW="12700" prstMaterial="powder">
            <a:bevelT h="12700"/>
            <a:bevelB h="50800"/>
            <a:contourClr>
              <a:schemeClr val="bg2"/>
            </a:contourClr>
          </a:sp3d>
        </p:spPr>
        <p:txBody>
          <a:bodyPr/>
          <a:lstStyle>
            <a:lvl1pPr>
              <a:defRPr sz="2800">
                <a:solidFill>
                  <a:schemeClr val="tx1">
                    <a:tint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 bwMode="ltGray">
          <a:xfrm>
            <a:off x="5107784" y="5429264"/>
            <a:ext cx="4333905" cy="71438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0">
                <a:solidFill>
                  <a:schemeClr val="tx1"/>
                </a:solidFill>
              </a:defRPr>
            </a:lvl2pPr>
            <a:lvl3pPr marL="914400" indent="0" algn="ctr">
              <a:buNone/>
              <a:defRPr sz="1800" b="0">
                <a:solidFill>
                  <a:schemeClr val="tx1"/>
                </a:solidFill>
              </a:defRPr>
            </a:lvl3pPr>
            <a:lvl4pPr marL="1371600" indent="0" algn="ctr">
              <a:buNone/>
              <a:defRPr sz="1600" b="0">
                <a:solidFill>
                  <a:schemeClr val="tx1"/>
                </a:solidFill>
              </a:defRPr>
            </a:lvl4pPr>
            <a:lvl5pPr marL="1828800" indent="0" algn="ctr">
              <a:buNone/>
              <a:defRPr sz="1600" b="0">
                <a:solidFill>
                  <a:schemeClr val="tx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0" y="4"/>
            <a:ext cx="309530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9598241" y="4"/>
            <a:ext cx="309530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64314" y="9"/>
            <a:ext cx="8977375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03" y="428604"/>
            <a:ext cx="8868997" cy="1143000"/>
          </a:xfrm>
        </p:spPr>
        <p:txBody>
          <a:bodyPr/>
          <a:lstStyle>
            <a:lvl1pPr algn="l"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B1E-4F39-47AC-ADCF-1C7934EF557F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CEE6-A8B9-4E87-81E3-67B1867F1C23}" type="slidenum">
              <a:rPr kumimoji="0" lang="ko-KR" altLang="en-US" smtClean="0"/>
              <a:pPr/>
              <a:t>‹#›</a:t>
            </a:fld>
            <a:endParaRPr kumimoji="0"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B1E-4F39-47AC-ADCF-1C7934EF557F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CEE6-A8B9-4E87-81E3-67B1867F1C23}" type="slidenum">
              <a:rPr kumimoji="0" lang="ko-KR" altLang="en-US" smtClean="0"/>
              <a:pPr/>
              <a:t>‹#›</a:t>
            </a:fld>
            <a:endParaRPr kumimoji="0"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 bwMode="invGray">
          <a:xfrm>
            <a:off x="309530" y="263808"/>
            <a:ext cx="9596470" cy="664862"/>
          </a:xfrm>
          <a:prstGeom prst="rect">
            <a:avLst/>
          </a:prstGeom>
          <a:solidFill>
            <a:schemeClr val="tx1">
              <a:tint val="95000"/>
              <a:alpha val="69804"/>
            </a:scheme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 bwMode="invGray">
          <a:xfrm>
            <a:off x="541705" y="285728"/>
            <a:ext cx="8822593" cy="642942"/>
          </a:xfrm>
          <a:noFill/>
        </p:spPr>
        <p:txBody>
          <a:bodyPr anchor="b">
            <a:noAutofit/>
          </a:bodyPr>
          <a:lstStyle>
            <a:lvl1pPr algn="l">
              <a:defRPr sz="2800" b="1">
                <a:ln w="9525" cmpd="sng">
                  <a:noFill/>
                </a:ln>
                <a:solidFill>
                  <a:schemeClr val="bg1"/>
                </a:solidFill>
                <a:effectLst>
                  <a:outerShdw blurRad="44450" dist="25400" dir="2700000" algn="tl" rotWithShape="0">
                    <a:schemeClr val="tx1">
                      <a:alpha val="51000"/>
                    </a:schemeClr>
                  </a:outerShdw>
                </a:effectLst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41704" y="1006233"/>
            <a:ext cx="2399126" cy="53517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B1E-4F39-47AC-ADCF-1C7934EF557F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CEE6-A8B9-4E87-81E3-67B1867F1C23}" type="slidenum">
              <a:rPr kumimoji="0" lang="ko-KR" altLang="en-US" smtClean="0"/>
              <a:pPr/>
              <a:t>‹#›</a:t>
            </a:fld>
            <a:endParaRPr kumimoji="0" lang="ko-KR" altLang="en-US"/>
          </a:p>
        </p:txBody>
      </p:sp>
      <p:sp>
        <p:nvSpPr>
          <p:cNvPr id="15" name="내용 개체 틀 14"/>
          <p:cNvSpPr>
            <a:spLocks noGrp="1"/>
          </p:cNvSpPr>
          <p:nvPr>
            <p:ph sz="quarter" idx="1"/>
          </p:nvPr>
        </p:nvSpPr>
        <p:spPr>
          <a:xfrm>
            <a:off x="3018238" y="1000108"/>
            <a:ext cx="6346031" cy="5357830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309530" cy="6857997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3571876"/>
            <a:ext cx="9906000" cy="3286126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03" y="3571876"/>
            <a:ext cx="3559994" cy="113824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41703" y="4714884"/>
            <a:ext cx="3559994" cy="11430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B1E-4F39-47AC-ADCF-1C7934EF557F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572272"/>
            <a:ext cx="3136900" cy="297750"/>
          </a:xfrm>
        </p:spPr>
        <p:txBody>
          <a:bodyPr/>
          <a:lstStyle/>
          <a:p>
            <a:endParaRPr kumimoji="0"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FCEE6-A8B9-4E87-81E3-67B1867F1C23}" type="slidenum">
              <a:rPr kumimoji="0" lang="ko-KR" altLang="en-US" smtClean="0"/>
              <a:pPr/>
              <a:t>‹#›</a:t>
            </a:fld>
            <a:endParaRPr kumimoji="0" lang="ko-KR" altLang="en-US"/>
          </a:p>
        </p:txBody>
      </p:sp>
      <p:sp>
        <p:nvSpPr>
          <p:cNvPr id="8" name="그림 개체 틀 7"/>
          <p:cNvSpPr>
            <a:spLocks noGrp="1"/>
          </p:cNvSpPr>
          <p:nvPr>
            <p:ph type="pic" idx="1"/>
          </p:nvPr>
        </p:nvSpPr>
        <p:spPr>
          <a:xfrm>
            <a:off x="4333872" y="1071546"/>
            <a:ext cx="4566079" cy="4714908"/>
          </a:xfrm>
          <a:solidFill>
            <a:schemeClr val="tx2"/>
          </a:solidFill>
          <a:ln w="152400" cap="rnd">
            <a:solidFill>
              <a:srgbClr val="FFFFFF"/>
            </a:solidFill>
            <a:round/>
          </a:ln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10800000"/>
            </a:lightRig>
          </a:scene3d>
          <a:sp3d contourW="6350">
            <a:bevelT w="50800" h="16510"/>
            <a:contourClr>
              <a:srgbClr val="C0C0C0"/>
            </a:contourClr>
          </a:sp3d>
        </p:spPr>
        <p:txBody>
          <a:bodyPr/>
          <a:lstStyle>
            <a:lvl1pPr marL="0" indent="0">
              <a:buNone/>
              <a:defRPr sz="3200">
                <a:solidFill>
                  <a:schemeClr val="tx2">
                    <a:tint val="10000"/>
                  </a:schemeClr>
                </a:solidFill>
                <a:effectLst>
                  <a:outerShdw blurRad="50800" dist="50800" dir="5400000" algn="tl" rotWithShape="0">
                    <a:srgbClr val="000000">
                      <a:alpha val="58000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0" y="6572272"/>
            <a:ext cx="9906000" cy="285728"/>
          </a:xfrm>
          <a:prstGeom prst="rect">
            <a:avLst/>
          </a:prstGeom>
          <a:ln w="158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0" y="2380"/>
            <a:ext cx="9906000" cy="283348"/>
          </a:xfrm>
          <a:prstGeom prst="rect">
            <a:avLst/>
          </a:prstGeom>
          <a:solidFill>
            <a:schemeClr val="accent4"/>
          </a:solidFill>
          <a:ln w="158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38383" y="274638"/>
            <a:ext cx="9258088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572272"/>
            <a:ext cx="2311400" cy="285752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 algn="l" eaLnBrk="1" latinLnBrk="0" hangingPunct="1"/>
            <a:fld id="{D407EB1E-4F39-47AC-ADCF-1C7934EF557F}" type="datetimeFigureOut">
              <a:rPr lang="en-US" smtClean="0"/>
              <a:pPr algn="l" eaLnBrk="1" latinLnBrk="0" hangingPunct="1"/>
              <a:t>10/20/2011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572272"/>
            <a:ext cx="3136900" cy="285752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endParaRPr kumimoji="0"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572272"/>
            <a:ext cx="2311400" cy="285752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6FFCEE6-A8B9-4E87-81E3-67B1867F1C23}" type="slidenum">
              <a:rPr kumimoji="0" lang="ko-KR" altLang="en-US" smtClean="0"/>
              <a:pPr/>
              <a:t>‹#›</a:t>
            </a:fld>
            <a:endParaRPr kumimoji="0" lang="ko-KR" altLang="en-US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ctr" rtl="0" eaLnBrk="1" latinLnBrk="1" hangingPunct="1">
        <a:spcBef>
          <a:spcPct val="0"/>
        </a:spcBef>
        <a:buNone/>
        <a:defRPr kumimoji="0" sz="4400" b="0" kern="1200" spc="100" dirty="0">
          <a:ln w="18000">
            <a:noFill/>
            <a:prstDash val="solid"/>
          </a:ln>
          <a:solidFill>
            <a:schemeClr val="tx1"/>
          </a:solidFill>
          <a:effectLst>
            <a:outerShdw blurRad="44450" dist="25400" dir="2700000" algn="tl" rotWithShape="0">
              <a:schemeClr val="bg1">
                <a:alpha val="51000"/>
              </a:scheme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 kumimoji="0">
          <a:solidFill>
            <a:schemeClr val="tx2"/>
          </a:solidFill>
        </a:defRPr>
      </a:lvl2pPr>
      <a:lvl3pPr eaLnBrk="1" latinLnBrk="1" hangingPunct="1">
        <a:defRPr kumimoji="0">
          <a:solidFill>
            <a:schemeClr val="tx2"/>
          </a:solidFill>
        </a:defRPr>
      </a:lvl3pPr>
      <a:lvl4pPr eaLnBrk="1" latinLnBrk="1" hangingPunct="1">
        <a:defRPr kumimoji="0">
          <a:solidFill>
            <a:schemeClr val="tx2"/>
          </a:solidFill>
        </a:defRPr>
      </a:lvl4pPr>
      <a:lvl5pPr eaLnBrk="1" latinLnBrk="1" hangingPunct="1">
        <a:defRPr kumimoji="0">
          <a:solidFill>
            <a:schemeClr val="tx2"/>
          </a:solidFill>
        </a:defRPr>
      </a:lvl5pPr>
      <a:lvl6pPr eaLnBrk="1" latinLnBrk="1" hangingPunct="1">
        <a:defRPr kumimoji="0">
          <a:solidFill>
            <a:schemeClr val="tx2"/>
          </a:solidFill>
        </a:defRPr>
      </a:lvl6pPr>
      <a:lvl7pPr eaLnBrk="1" latinLnBrk="1" hangingPunct="1">
        <a:defRPr kumimoji="0">
          <a:solidFill>
            <a:schemeClr val="tx2"/>
          </a:solidFill>
        </a:defRPr>
      </a:lvl7pPr>
      <a:lvl8pPr eaLnBrk="1" latinLnBrk="1" hangingPunct="1">
        <a:defRPr kumimoji="0">
          <a:solidFill>
            <a:schemeClr val="tx2"/>
          </a:solidFill>
        </a:defRPr>
      </a:lvl8pPr>
      <a:lvl9pPr eaLnBrk="1" latinLnBrk="1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1" hangingPunct="1">
        <a:spcBef>
          <a:spcPct val="20000"/>
        </a:spcBef>
        <a:buFont typeface="Arial"/>
        <a:buChar char="•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Font typeface="Arial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Clr>
          <a:schemeClr val="accent1"/>
        </a:buClr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1"/>
        </a:buClr>
        <a:buFont typeface="Arial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wmf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wmf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2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4" Type="http://schemas.openxmlformats.org/officeDocument/2006/relationships/image" Target="../media/image1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GIS%20&#49888;&#44592;&#49696;(&#51060;&#44053;&#50896;)\GIS%20&#49888;&#44592;&#49696;%20&#48143;%20&#54876;&#50857;%20&#48373;&#50896;&#51473;\&#54861;&#49688;&#51116;&#54644;&#44288;&#47532;.avi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50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%23%20&#51068;&#48152;&#51088;&#47308;\2.&#44592;&#53440;%20&#50808;&#48512;%20&#44053;&#51032;\&#44221;&#51068;&#45824;%20&#51116;&#54617;&#49373;%20&#53945;&#44053;(2011.9)\AirScape%20&#49884;&#50672;.avi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2.png"/><Relationship Id="rId7" Type="http://schemas.openxmlformats.org/officeDocument/2006/relationships/image" Target="../media/image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-gis.or.kr/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100.naver.com/100.nhn?docid=50789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diagramLayout" Target="../diagrams/layout7.xml"/><Relationship Id="rId7" Type="http://schemas.openxmlformats.org/officeDocument/2006/relationships/image" Target="../media/image92.gi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94.w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100.naver.com/100.nhn?docid=794646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3"/>
          <p:cNvSpPr txBox="1">
            <a:spLocks noChangeArrowheads="1"/>
          </p:cNvSpPr>
          <p:nvPr/>
        </p:nvSpPr>
        <p:spPr bwMode="auto">
          <a:xfrm>
            <a:off x="1680566" y="1997076"/>
            <a:ext cx="649408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3600" dirty="0" smtClean="0">
                <a:solidFill>
                  <a:schemeClr val="bg2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공간정보산업계 기술동향과 </a:t>
            </a:r>
            <a:endParaRPr lang="en-US" altLang="ko-KR" sz="3600" dirty="0" smtClean="0">
              <a:solidFill>
                <a:schemeClr val="bg2">
                  <a:lumMod val="2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3600" dirty="0" smtClean="0">
                <a:solidFill>
                  <a:schemeClr val="bg2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         기업에서 바라는 인재상</a:t>
            </a:r>
            <a:endParaRPr lang="ko-KR" altLang="en-US" sz="3600" dirty="0">
              <a:solidFill>
                <a:schemeClr val="bg2">
                  <a:lumMod val="2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195" name="Text Box 14"/>
          <p:cNvSpPr txBox="1">
            <a:spLocks noChangeArrowheads="1"/>
          </p:cNvSpPr>
          <p:nvPr/>
        </p:nvSpPr>
        <p:spPr bwMode="auto">
          <a:xfrm>
            <a:off x="4025627" y="3770313"/>
            <a:ext cx="182934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2011. 10. 27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196" name="Text Box 16"/>
          <p:cNvSpPr txBox="1">
            <a:spLocks noChangeArrowheads="1"/>
          </p:cNvSpPr>
          <p:nvPr/>
        </p:nvSpPr>
        <p:spPr bwMode="auto">
          <a:xfrm>
            <a:off x="4423942" y="5127628"/>
            <a:ext cx="1039066" cy="435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이 태형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1745" name="Picture 1" descr="C:\Users\lthauto\Desktop\미래엔에스\Logo\미래엔에스_한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8214" y="5481577"/>
            <a:ext cx="1754372" cy="61119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4379" y="415636"/>
            <a:ext cx="5702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2400" dirty="0" smtClean="0">
                <a:solidFill>
                  <a:srgbClr val="00B0F0"/>
                </a:solidFill>
              </a:rPr>
              <a:t>“</a:t>
            </a:r>
            <a:r>
              <a:rPr lang="ko-KR" altLang="en-US" sz="2400" dirty="0" smtClean="0">
                <a:solidFill>
                  <a:srgbClr val="00B0F0"/>
                </a:solidFill>
              </a:rPr>
              <a:t>사회 진출을 앞둔 후배님들을 위한 조언</a:t>
            </a:r>
            <a:r>
              <a:rPr lang="en-US" altLang="ko-KR" sz="2400" dirty="0" smtClean="0">
                <a:solidFill>
                  <a:srgbClr val="00B0F0"/>
                </a:solidFill>
              </a:rPr>
              <a:t>”</a:t>
            </a:r>
            <a:endParaRPr lang="ko-KR" altLang="en-US" sz="24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259398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3) </a:t>
            </a:r>
            <a:r>
              <a:rPr lang="ko-KR" altLang="en-US" sz="3000" dirty="0" err="1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텔레매틱스</a:t>
            </a:r>
            <a:endParaRPr lang="ko-KR" altLang="en-US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1219200" y="2882900"/>
            <a:ext cx="8458200" cy="2527300"/>
            <a:chOff x="560" y="1896"/>
            <a:chExt cx="5328" cy="1592"/>
          </a:xfrm>
        </p:grpSpPr>
        <p:sp>
          <p:nvSpPr>
            <p:cNvPr id="25615" name="Text Box 9"/>
            <p:cNvSpPr txBox="1">
              <a:spLocks noChangeArrowheads="1"/>
            </p:cNvSpPr>
            <p:nvPr/>
          </p:nvSpPr>
          <p:spPr bwMode="auto">
            <a:xfrm>
              <a:off x="560" y="2179"/>
              <a:ext cx="990" cy="4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14300" indent="-114300" algn="l" eaLnBrk="0" latinLnBrk="0" hangingPunct="0">
                <a:spcBef>
                  <a:spcPct val="20000"/>
                </a:spcBef>
                <a:buFontTx/>
                <a:buChar char="•"/>
              </a:pPr>
              <a:r>
                <a:rPr kumimoji="0" lang="ko-KR" altLang="en-US" sz="1400" dirty="0">
                  <a:solidFill>
                    <a:schemeClr val="tx1"/>
                  </a:solidFill>
                </a:rPr>
                <a:t>교통체증 발생시 자동 표시</a:t>
              </a:r>
            </a:p>
            <a:p>
              <a:pPr marL="114300" indent="-114300" algn="l" eaLnBrk="0" latinLnBrk="0" hangingPunct="0">
                <a:spcBef>
                  <a:spcPct val="20000"/>
                </a:spcBef>
                <a:buFontTx/>
                <a:buChar char="•"/>
              </a:pPr>
              <a:r>
                <a:rPr kumimoji="0" lang="ko-KR" altLang="en-US" sz="1400" dirty="0">
                  <a:solidFill>
                    <a:schemeClr val="tx1"/>
                  </a:solidFill>
                </a:rPr>
                <a:t>긴급버튼</a:t>
              </a:r>
            </a:p>
          </p:txBody>
        </p:sp>
        <p:sp>
          <p:nvSpPr>
            <p:cNvPr id="25616" name="Text Box 10"/>
            <p:cNvSpPr txBox="1">
              <a:spLocks noChangeArrowheads="1"/>
            </p:cNvSpPr>
            <p:nvPr/>
          </p:nvSpPr>
          <p:spPr bwMode="auto">
            <a:xfrm>
              <a:off x="1644" y="2179"/>
              <a:ext cx="990" cy="6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14300" indent="-114300" algn="l" eaLnBrk="0" latinLnBrk="0" hangingPunct="0">
                <a:spcBef>
                  <a:spcPct val="20000"/>
                </a:spcBef>
                <a:buFontTx/>
                <a:buChar char="•"/>
              </a:pPr>
              <a:r>
                <a:rPr kumimoji="0" lang="ko-KR" altLang="en-US" sz="1400">
                  <a:solidFill>
                    <a:schemeClr val="tx1"/>
                  </a:solidFill>
                </a:rPr>
                <a:t>개인별 주행거리</a:t>
              </a:r>
            </a:p>
            <a:p>
              <a:pPr marL="114300" indent="-114300" algn="l" eaLnBrk="0" latinLnBrk="0" hangingPunct="0">
                <a:spcBef>
                  <a:spcPct val="20000"/>
                </a:spcBef>
                <a:buFontTx/>
                <a:buChar char="•"/>
              </a:pPr>
              <a:r>
                <a:rPr kumimoji="0" lang="ko-KR" altLang="en-US" sz="1400">
                  <a:solidFill>
                    <a:schemeClr val="tx1"/>
                  </a:solidFill>
                </a:rPr>
                <a:t>원격제어기능</a:t>
              </a:r>
            </a:p>
            <a:p>
              <a:pPr marL="114300" indent="-114300" algn="l" eaLnBrk="0" latinLnBrk="0" hangingPunct="0">
                <a:spcBef>
                  <a:spcPct val="20000"/>
                </a:spcBef>
                <a:buFontTx/>
                <a:buChar char="•"/>
              </a:pPr>
              <a:r>
                <a:rPr kumimoji="0" lang="ko-KR" altLang="en-US" sz="1400">
                  <a:solidFill>
                    <a:schemeClr val="tx1"/>
                  </a:solidFill>
                </a:rPr>
                <a:t>긴급시 도로변 각종서비스 지원</a:t>
              </a:r>
            </a:p>
          </p:txBody>
        </p:sp>
        <p:sp>
          <p:nvSpPr>
            <p:cNvPr id="25617" name="Text Box 11"/>
            <p:cNvSpPr txBox="1">
              <a:spLocks noChangeArrowheads="1"/>
            </p:cNvSpPr>
            <p:nvPr/>
          </p:nvSpPr>
          <p:spPr bwMode="auto">
            <a:xfrm>
              <a:off x="2729" y="2179"/>
              <a:ext cx="990" cy="13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14300" indent="-114300" algn="l" eaLnBrk="0" latinLnBrk="0" hangingPunct="0">
                <a:spcBef>
                  <a:spcPct val="20000"/>
                </a:spcBef>
                <a:buFontTx/>
                <a:buChar char="•"/>
              </a:pPr>
              <a:r>
                <a:rPr kumimoji="0" lang="ko-KR" altLang="en-US" sz="1400" dirty="0">
                  <a:solidFill>
                    <a:schemeClr val="tx1"/>
                  </a:solidFill>
                </a:rPr>
                <a:t>실시간 교통량</a:t>
              </a:r>
            </a:p>
            <a:p>
              <a:pPr marL="114300" indent="-114300" algn="l" eaLnBrk="0" latinLnBrk="0" hangingPunct="0">
                <a:spcBef>
                  <a:spcPct val="20000"/>
                </a:spcBef>
                <a:buFontTx/>
                <a:buChar char="•"/>
              </a:pPr>
              <a:r>
                <a:rPr kumimoji="0" lang="ko-KR" altLang="en-US" sz="1400" dirty="0">
                  <a:solidFill>
                    <a:schemeClr val="tx1"/>
                  </a:solidFill>
                </a:rPr>
                <a:t>고도 </a:t>
              </a:r>
              <a:r>
                <a:rPr kumimoji="0" lang="ko-KR" altLang="en-US" sz="1400" dirty="0" err="1">
                  <a:solidFill>
                    <a:schemeClr val="tx1"/>
                  </a:solidFill>
                </a:rPr>
                <a:t>네비게이션</a:t>
              </a:r>
              <a:endParaRPr kumimoji="0" lang="ko-KR" altLang="en-US" sz="1400" dirty="0">
                <a:solidFill>
                  <a:schemeClr val="tx1"/>
                </a:solidFill>
              </a:endParaRPr>
            </a:p>
            <a:p>
              <a:pPr marL="114300" indent="-114300" algn="l" eaLnBrk="0" latinLnBrk="0" hangingPunct="0">
                <a:spcBef>
                  <a:spcPct val="20000"/>
                </a:spcBef>
                <a:buFontTx/>
                <a:buChar char="•"/>
              </a:pPr>
              <a:r>
                <a:rPr kumimoji="0" lang="ko-KR" altLang="en-US" sz="1400" dirty="0">
                  <a:solidFill>
                    <a:schemeClr val="tx1"/>
                  </a:solidFill>
                </a:rPr>
                <a:t>전화</a:t>
              </a:r>
              <a:r>
                <a:rPr kumimoji="0" lang="en-US" altLang="ko-KR" sz="1400" dirty="0">
                  <a:solidFill>
                    <a:schemeClr val="tx1"/>
                  </a:solidFill>
                </a:rPr>
                <a:t>/</a:t>
              </a:r>
              <a:r>
                <a:rPr kumimoji="0" lang="ko-KR" altLang="en-US" sz="1400" dirty="0">
                  <a:solidFill>
                    <a:schemeClr val="tx1"/>
                  </a:solidFill>
                </a:rPr>
                <a:t>팩스</a:t>
              </a:r>
            </a:p>
            <a:p>
              <a:pPr marL="114300" indent="-114300" algn="l" eaLnBrk="0" latinLnBrk="0" hangingPunct="0">
                <a:spcBef>
                  <a:spcPct val="20000"/>
                </a:spcBef>
                <a:buFontTx/>
                <a:buChar char="•"/>
              </a:pPr>
              <a:r>
                <a:rPr kumimoji="0" lang="ko-KR" altLang="en-US" sz="1400" dirty="0">
                  <a:solidFill>
                    <a:schemeClr val="tx1"/>
                  </a:solidFill>
                </a:rPr>
                <a:t>전자메일</a:t>
              </a:r>
              <a:r>
                <a:rPr kumimoji="0" lang="en-US" altLang="ko-KR" sz="1400" dirty="0">
                  <a:solidFill>
                    <a:schemeClr val="tx1"/>
                  </a:solidFill>
                </a:rPr>
                <a:t>/</a:t>
              </a:r>
              <a:r>
                <a:rPr kumimoji="0" lang="ko-KR" altLang="en-US" sz="1400" dirty="0">
                  <a:solidFill>
                    <a:schemeClr val="tx1"/>
                  </a:solidFill>
                </a:rPr>
                <a:t>음성메일</a:t>
              </a:r>
            </a:p>
            <a:p>
              <a:pPr marL="114300" indent="-114300" algn="l" eaLnBrk="0" latinLnBrk="0" hangingPunct="0">
                <a:spcBef>
                  <a:spcPct val="20000"/>
                </a:spcBef>
                <a:buFontTx/>
                <a:buChar char="•"/>
              </a:pPr>
              <a:r>
                <a:rPr kumimoji="0" lang="ko-KR" altLang="en-US" sz="1400" dirty="0">
                  <a:solidFill>
                    <a:schemeClr val="tx1"/>
                  </a:solidFill>
                </a:rPr>
                <a:t>주소록 등 개인데이터 접속</a:t>
              </a:r>
            </a:p>
            <a:p>
              <a:pPr marL="114300" indent="-114300" algn="l" eaLnBrk="0" latinLnBrk="0" hangingPunct="0">
                <a:spcBef>
                  <a:spcPct val="20000"/>
                </a:spcBef>
                <a:buFontTx/>
                <a:buChar char="•"/>
              </a:pPr>
              <a:r>
                <a:rPr kumimoji="0" lang="ko-KR" altLang="en-US" sz="1400" dirty="0">
                  <a:solidFill>
                    <a:schemeClr val="tx1"/>
                  </a:solidFill>
                </a:rPr>
                <a:t>뉴스</a:t>
              </a:r>
              <a:r>
                <a:rPr kumimoji="0" lang="en-US" altLang="ko-KR" sz="1400" dirty="0">
                  <a:solidFill>
                    <a:schemeClr val="tx1"/>
                  </a:solidFill>
                </a:rPr>
                <a:t>.</a:t>
              </a:r>
              <a:r>
                <a:rPr kumimoji="0" lang="ko-KR" altLang="en-US" sz="1400" dirty="0">
                  <a:solidFill>
                    <a:schemeClr val="tx1"/>
                  </a:solidFill>
                </a:rPr>
                <a:t>정보 검색</a:t>
              </a:r>
            </a:p>
            <a:p>
              <a:pPr marL="114300" indent="-114300" algn="l" eaLnBrk="0" latinLnBrk="0" hangingPunct="0">
                <a:spcBef>
                  <a:spcPct val="20000"/>
                </a:spcBef>
                <a:buFontTx/>
                <a:buChar char="•"/>
              </a:pPr>
              <a:r>
                <a:rPr kumimoji="0" lang="ko-KR" altLang="en-US" sz="1400" dirty="0">
                  <a:solidFill>
                    <a:schemeClr val="tx1"/>
                  </a:solidFill>
                </a:rPr>
                <a:t>원격 차량진단</a:t>
              </a:r>
            </a:p>
          </p:txBody>
        </p:sp>
        <p:sp>
          <p:nvSpPr>
            <p:cNvPr id="25618" name="Text Box 12"/>
            <p:cNvSpPr txBox="1">
              <a:spLocks noChangeArrowheads="1"/>
            </p:cNvSpPr>
            <p:nvPr/>
          </p:nvSpPr>
          <p:spPr bwMode="auto">
            <a:xfrm>
              <a:off x="3813" y="2179"/>
              <a:ext cx="990" cy="11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14300" indent="-114300" algn="l" eaLnBrk="0" latinLnBrk="0" hangingPunct="0">
                <a:spcBef>
                  <a:spcPct val="20000"/>
                </a:spcBef>
                <a:buFontTx/>
                <a:buChar char="•"/>
              </a:pPr>
              <a:r>
                <a:rPr kumimoji="0" lang="ko-KR" altLang="en-US" sz="1400">
                  <a:solidFill>
                    <a:schemeClr val="tx1"/>
                  </a:solidFill>
                </a:rPr>
                <a:t>가상 비서</a:t>
              </a:r>
            </a:p>
            <a:p>
              <a:pPr marL="342900" lvl="1" indent="-114300" algn="l" eaLnBrk="0" latinLnBrk="0" hangingPunct="0">
                <a:spcBef>
                  <a:spcPct val="20000"/>
                </a:spcBef>
                <a:buFontTx/>
                <a:buChar char="-"/>
              </a:pPr>
              <a:r>
                <a:rPr kumimoji="0" lang="en-US" altLang="ko-KR" sz="1400">
                  <a:solidFill>
                    <a:schemeClr val="tx1"/>
                  </a:solidFill>
                </a:rPr>
                <a:t>travel </a:t>
              </a:r>
              <a:r>
                <a:rPr kumimoji="0" lang="ko-KR" altLang="en-US" sz="1400">
                  <a:solidFill>
                    <a:schemeClr val="tx1"/>
                  </a:solidFill>
                </a:rPr>
                <a:t>예약</a:t>
              </a:r>
            </a:p>
            <a:p>
              <a:pPr marL="342900" lvl="1" indent="-114300" algn="l" eaLnBrk="0" latinLnBrk="0" hangingPunct="0">
                <a:spcBef>
                  <a:spcPct val="20000"/>
                </a:spcBef>
                <a:buFontTx/>
                <a:buChar char="-"/>
              </a:pPr>
              <a:r>
                <a:rPr kumimoji="0" lang="ko-KR" altLang="en-US" sz="1400">
                  <a:solidFill>
                    <a:schemeClr val="tx1"/>
                  </a:solidFill>
                </a:rPr>
                <a:t>음식</a:t>
              </a:r>
              <a:r>
                <a:rPr kumimoji="0" lang="en-US" altLang="ko-KR" sz="1400">
                  <a:solidFill>
                    <a:schemeClr val="tx1"/>
                  </a:solidFill>
                </a:rPr>
                <a:t>.</a:t>
              </a:r>
              <a:r>
                <a:rPr kumimoji="0" lang="ko-KR" altLang="en-US" sz="1400">
                  <a:solidFill>
                    <a:schemeClr val="tx1"/>
                  </a:solidFill>
                </a:rPr>
                <a:t>숙박시설 정보</a:t>
              </a:r>
            </a:p>
            <a:p>
              <a:pPr marL="342900" lvl="1" indent="-114300" algn="l" eaLnBrk="0" latinLnBrk="0" hangingPunct="0">
                <a:spcBef>
                  <a:spcPct val="20000"/>
                </a:spcBef>
                <a:buFontTx/>
                <a:buChar char="-"/>
              </a:pPr>
              <a:r>
                <a:rPr kumimoji="0" lang="ko-KR" altLang="en-US" sz="1400">
                  <a:solidFill>
                    <a:schemeClr val="tx1"/>
                  </a:solidFill>
                </a:rPr>
                <a:t>쇼핑</a:t>
              </a:r>
            </a:p>
            <a:p>
              <a:pPr marL="342900" lvl="1" indent="-114300" algn="l" eaLnBrk="0" latinLnBrk="0" hangingPunct="0">
                <a:spcBef>
                  <a:spcPct val="20000"/>
                </a:spcBef>
                <a:buFontTx/>
                <a:buChar char="-"/>
              </a:pPr>
              <a:r>
                <a:rPr kumimoji="0" lang="ko-KR" altLang="en-US" sz="1400">
                  <a:solidFill>
                    <a:schemeClr val="tx1"/>
                  </a:solidFill>
                </a:rPr>
                <a:t>타깃광고</a:t>
              </a:r>
              <a:r>
                <a:rPr kumimoji="0" lang="en-US" altLang="ko-KR" sz="1400">
                  <a:solidFill>
                    <a:schemeClr val="tx1"/>
                  </a:solidFill>
                </a:rPr>
                <a:t>&amp;</a:t>
              </a:r>
              <a:r>
                <a:rPr kumimoji="0" lang="ko-KR" altLang="en-US" sz="1400">
                  <a:solidFill>
                    <a:schemeClr val="tx1"/>
                  </a:solidFill>
                </a:rPr>
                <a:t>프로모션</a:t>
              </a:r>
            </a:p>
          </p:txBody>
        </p:sp>
        <p:sp>
          <p:nvSpPr>
            <p:cNvPr id="25619" name="Line 14"/>
            <p:cNvSpPr>
              <a:spLocks noChangeShapeType="1"/>
            </p:cNvSpPr>
            <p:nvPr/>
          </p:nvSpPr>
          <p:spPr bwMode="auto">
            <a:xfrm>
              <a:off x="607" y="2136"/>
              <a:ext cx="968" cy="1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lIns="100584" rIns="100584" anchor="ctr"/>
            <a:lstStyle/>
            <a:p>
              <a:endParaRPr lang="ko-KR" altLang="en-US"/>
            </a:p>
          </p:txBody>
        </p:sp>
        <p:sp>
          <p:nvSpPr>
            <p:cNvPr id="25620" name="Text Box 15"/>
            <p:cNvSpPr txBox="1">
              <a:spLocks noChangeArrowheads="1"/>
            </p:cNvSpPr>
            <p:nvPr/>
          </p:nvSpPr>
          <p:spPr bwMode="auto">
            <a:xfrm>
              <a:off x="607" y="1916"/>
              <a:ext cx="968" cy="220"/>
            </a:xfrm>
            <a:prstGeom prst="rect">
              <a:avLst/>
            </a:prstGeom>
            <a:solidFill>
              <a:srgbClr val="00CC99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anchor="b" anchorCtr="1">
              <a:spAutoFit/>
            </a:bodyPr>
            <a:lstStyle/>
            <a:p>
              <a:pPr eaLnBrk="0" latinLnBrk="0" hangingPunct="0"/>
              <a:r>
                <a:rPr kumimoji="0" lang="en-US" altLang="ko-KR" sz="1600">
                  <a:solidFill>
                    <a:schemeClr val="bg1"/>
                  </a:solidFill>
                </a:rPr>
                <a:t>Safety</a:t>
              </a:r>
            </a:p>
          </p:txBody>
        </p:sp>
        <p:sp>
          <p:nvSpPr>
            <p:cNvPr id="25621" name="Line 16"/>
            <p:cNvSpPr>
              <a:spLocks noChangeShapeType="1"/>
            </p:cNvSpPr>
            <p:nvPr/>
          </p:nvSpPr>
          <p:spPr bwMode="auto">
            <a:xfrm>
              <a:off x="1667" y="2136"/>
              <a:ext cx="969" cy="1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lIns="100584" rIns="100584" anchor="ctr"/>
            <a:lstStyle/>
            <a:p>
              <a:endParaRPr lang="ko-KR" altLang="en-US"/>
            </a:p>
          </p:txBody>
        </p:sp>
        <p:sp>
          <p:nvSpPr>
            <p:cNvPr id="25622" name="Text Box 17"/>
            <p:cNvSpPr txBox="1">
              <a:spLocks noChangeArrowheads="1"/>
            </p:cNvSpPr>
            <p:nvPr/>
          </p:nvSpPr>
          <p:spPr bwMode="auto">
            <a:xfrm>
              <a:off x="1667" y="1916"/>
              <a:ext cx="969" cy="220"/>
            </a:xfrm>
            <a:prstGeom prst="rect">
              <a:avLst/>
            </a:prstGeom>
            <a:solidFill>
              <a:srgbClr val="00CC99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anchor="b" anchorCtr="1">
              <a:spAutoFit/>
            </a:bodyPr>
            <a:lstStyle/>
            <a:p>
              <a:pPr eaLnBrk="0" latinLnBrk="0" hangingPunct="0"/>
              <a:r>
                <a:rPr kumimoji="0" lang="en-US" altLang="ko-KR" sz="1600">
                  <a:solidFill>
                    <a:schemeClr val="bg1"/>
                  </a:solidFill>
                </a:rPr>
                <a:t>Security</a:t>
              </a:r>
            </a:p>
          </p:txBody>
        </p:sp>
        <p:sp>
          <p:nvSpPr>
            <p:cNvPr id="25623" name="Line 18"/>
            <p:cNvSpPr>
              <a:spLocks noChangeShapeType="1"/>
            </p:cNvSpPr>
            <p:nvPr/>
          </p:nvSpPr>
          <p:spPr bwMode="auto">
            <a:xfrm>
              <a:off x="2728" y="2136"/>
              <a:ext cx="968" cy="1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lIns="100584" rIns="100584" anchor="ctr"/>
            <a:lstStyle/>
            <a:p>
              <a:endParaRPr lang="ko-KR" altLang="en-US"/>
            </a:p>
          </p:txBody>
        </p:sp>
        <p:sp>
          <p:nvSpPr>
            <p:cNvPr id="25624" name="Text Box 19"/>
            <p:cNvSpPr txBox="1">
              <a:spLocks noChangeArrowheads="1"/>
            </p:cNvSpPr>
            <p:nvPr/>
          </p:nvSpPr>
          <p:spPr bwMode="auto">
            <a:xfrm>
              <a:off x="2728" y="1916"/>
              <a:ext cx="968" cy="220"/>
            </a:xfrm>
            <a:prstGeom prst="rect">
              <a:avLst/>
            </a:prstGeom>
            <a:solidFill>
              <a:srgbClr val="00CC99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anchor="b" anchorCtr="1">
              <a:spAutoFit/>
            </a:bodyPr>
            <a:lstStyle/>
            <a:p>
              <a:pPr eaLnBrk="0" latinLnBrk="0" hangingPunct="0"/>
              <a:r>
                <a:rPr kumimoji="0" lang="en-US" altLang="ko-KR" sz="1600">
                  <a:solidFill>
                    <a:schemeClr val="bg1"/>
                  </a:solidFill>
                </a:rPr>
                <a:t>Productivity</a:t>
              </a:r>
            </a:p>
          </p:txBody>
        </p:sp>
        <p:sp>
          <p:nvSpPr>
            <p:cNvPr id="25625" name="Line 20"/>
            <p:cNvSpPr>
              <a:spLocks noChangeShapeType="1"/>
            </p:cNvSpPr>
            <p:nvPr/>
          </p:nvSpPr>
          <p:spPr bwMode="auto">
            <a:xfrm>
              <a:off x="3788" y="2136"/>
              <a:ext cx="969" cy="1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lIns="100584" rIns="100584" anchor="ctr"/>
            <a:lstStyle/>
            <a:p>
              <a:endParaRPr lang="ko-KR" altLang="en-US"/>
            </a:p>
          </p:txBody>
        </p:sp>
        <p:sp>
          <p:nvSpPr>
            <p:cNvPr id="25626" name="Text Box 21"/>
            <p:cNvSpPr txBox="1">
              <a:spLocks noChangeArrowheads="1"/>
            </p:cNvSpPr>
            <p:nvPr/>
          </p:nvSpPr>
          <p:spPr bwMode="auto">
            <a:xfrm>
              <a:off x="3788" y="1916"/>
              <a:ext cx="969" cy="220"/>
            </a:xfrm>
            <a:prstGeom prst="rect">
              <a:avLst/>
            </a:prstGeom>
            <a:solidFill>
              <a:srgbClr val="00CC99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anchor="b" anchorCtr="1">
              <a:spAutoFit/>
            </a:bodyPr>
            <a:lstStyle/>
            <a:p>
              <a:pPr eaLnBrk="0" latinLnBrk="0" hangingPunct="0"/>
              <a:r>
                <a:rPr kumimoji="0" lang="en-US" altLang="ko-KR" sz="1600">
                  <a:solidFill>
                    <a:schemeClr val="bg1"/>
                  </a:solidFill>
                </a:rPr>
                <a:t>Convenience</a:t>
              </a:r>
            </a:p>
          </p:txBody>
        </p:sp>
        <p:sp>
          <p:nvSpPr>
            <p:cNvPr id="25627" name="Line 22"/>
            <p:cNvSpPr>
              <a:spLocks noChangeShapeType="1"/>
            </p:cNvSpPr>
            <p:nvPr/>
          </p:nvSpPr>
          <p:spPr bwMode="auto">
            <a:xfrm>
              <a:off x="4849" y="2136"/>
              <a:ext cx="968" cy="1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lIns="100584" rIns="100584" anchor="ctr"/>
            <a:lstStyle/>
            <a:p>
              <a:endParaRPr lang="ko-KR" altLang="en-US"/>
            </a:p>
          </p:txBody>
        </p:sp>
        <p:sp>
          <p:nvSpPr>
            <p:cNvPr id="25628" name="Text Box 23"/>
            <p:cNvSpPr txBox="1">
              <a:spLocks noChangeArrowheads="1"/>
            </p:cNvSpPr>
            <p:nvPr/>
          </p:nvSpPr>
          <p:spPr bwMode="auto">
            <a:xfrm>
              <a:off x="4849" y="1916"/>
              <a:ext cx="968" cy="220"/>
            </a:xfrm>
            <a:prstGeom prst="rect">
              <a:avLst/>
            </a:prstGeom>
            <a:solidFill>
              <a:srgbClr val="00CC99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anchor="b" anchorCtr="1">
              <a:spAutoFit/>
            </a:bodyPr>
            <a:lstStyle/>
            <a:p>
              <a:pPr eaLnBrk="0" latinLnBrk="0" hangingPunct="0"/>
              <a:r>
                <a:rPr kumimoji="0" lang="en-US" altLang="ko-KR" sz="1600">
                  <a:solidFill>
                    <a:schemeClr val="bg1"/>
                  </a:solidFill>
                </a:rPr>
                <a:t>Entertainment</a:t>
              </a:r>
            </a:p>
          </p:txBody>
        </p:sp>
        <p:sp>
          <p:nvSpPr>
            <p:cNvPr id="25629" name="Text Box 24"/>
            <p:cNvSpPr txBox="1">
              <a:spLocks noChangeArrowheads="1"/>
            </p:cNvSpPr>
            <p:nvPr/>
          </p:nvSpPr>
          <p:spPr bwMode="auto">
            <a:xfrm>
              <a:off x="4898" y="2179"/>
              <a:ext cx="990" cy="13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14300" indent="-114300" algn="l" eaLnBrk="0" latinLnBrk="0" hangingPunct="0">
                <a:spcBef>
                  <a:spcPct val="20000"/>
                </a:spcBef>
              </a:pPr>
              <a:r>
                <a:rPr kumimoji="0" lang="en-US" altLang="ko-KR" sz="1400">
                  <a:solidFill>
                    <a:schemeClr val="tx1"/>
                  </a:solidFill>
                </a:rPr>
                <a:t>MP3 </a:t>
              </a:r>
              <a:r>
                <a:rPr kumimoji="0" lang="ko-KR" altLang="en-US" sz="1400">
                  <a:solidFill>
                    <a:schemeClr val="tx1"/>
                  </a:solidFill>
                </a:rPr>
                <a:t>다운로드</a:t>
              </a:r>
            </a:p>
            <a:p>
              <a:pPr marL="114300" indent="-114300" algn="l" eaLnBrk="0" latinLnBrk="0" hangingPunct="0">
                <a:spcBef>
                  <a:spcPct val="20000"/>
                </a:spcBef>
                <a:buFontTx/>
                <a:buChar char="•"/>
              </a:pPr>
              <a:r>
                <a:rPr kumimoji="0" lang="ko-KR" altLang="en-US" sz="1400">
                  <a:solidFill>
                    <a:schemeClr val="tx1"/>
                  </a:solidFill>
                </a:rPr>
                <a:t>관광객 대상</a:t>
              </a:r>
              <a:r>
                <a:rPr kumimoji="0" lang="en-US" altLang="ko-KR" sz="1400">
                  <a:solidFill>
                    <a:schemeClr val="tx1"/>
                  </a:solidFill>
                </a:rPr>
                <a:t>:</a:t>
              </a:r>
            </a:p>
            <a:p>
              <a:pPr marL="342900" lvl="1" indent="-114300" algn="l" eaLnBrk="0" latinLnBrk="0" hangingPunct="0">
                <a:spcBef>
                  <a:spcPct val="20000"/>
                </a:spcBef>
                <a:buFontTx/>
                <a:buChar char="-"/>
              </a:pPr>
              <a:r>
                <a:rPr kumimoji="0" lang="ko-KR" altLang="en-US" sz="1400">
                  <a:solidFill>
                    <a:schemeClr val="tx1"/>
                  </a:solidFill>
                </a:rPr>
                <a:t>스트리밍 웹비디오</a:t>
              </a:r>
            </a:p>
            <a:p>
              <a:pPr marL="342900" lvl="1" indent="-114300" algn="l" eaLnBrk="0" latinLnBrk="0" hangingPunct="0">
                <a:spcBef>
                  <a:spcPct val="20000"/>
                </a:spcBef>
                <a:buFontTx/>
                <a:buChar char="-"/>
              </a:pPr>
              <a:r>
                <a:rPr kumimoji="0" lang="en-US" altLang="ko-KR" sz="1400">
                  <a:solidFill>
                    <a:schemeClr val="tx1"/>
                  </a:solidFill>
                </a:rPr>
                <a:t>VOD</a:t>
              </a:r>
            </a:p>
            <a:p>
              <a:pPr marL="342900" lvl="1" indent="-114300" algn="l" eaLnBrk="0" latinLnBrk="0" hangingPunct="0">
                <a:spcBef>
                  <a:spcPct val="20000"/>
                </a:spcBef>
                <a:buFontTx/>
                <a:buChar char="-"/>
              </a:pPr>
              <a:r>
                <a:rPr kumimoji="0" lang="ko-KR" altLang="en-US" sz="1400">
                  <a:solidFill>
                    <a:schemeClr val="tx1"/>
                  </a:solidFill>
                </a:rPr>
                <a:t>게임</a:t>
              </a:r>
            </a:p>
            <a:p>
              <a:pPr marL="342900" lvl="1" indent="-114300" algn="l" eaLnBrk="0" latinLnBrk="0" hangingPunct="0">
                <a:spcBef>
                  <a:spcPct val="20000"/>
                </a:spcBef>
                <a:buFontTx/>
                <a:buChar char="-"/>
              </a:pPr>
              <a:r>
                <a:rPr kumimoji="0" lang="en-US" altLang="ko-KR" sz="1400">
                  <a:solidFill>
                    <a:schemeClr val="tx1"/>
                  </a:solidFill>
                </a:rPr>
                <a:t>DVD</a:t>
              </a:r>
            </a:p>
            <a:p>
              <a:pPr marL="342900" lvl="1" indent="-114300" algn="l" eaLnBrk="0" latinLnBrk="0" hangingPunct="0">
                <a:spcBef>
                  <a:spcPct val="20000"/>
                </a:spcBef>
                <a:buFontTx/>
                <a:buChar char="-"/>
              </a:pPr>
              <a:r>
                <a:rPr kumimoji="0" lang="ko-KR" altLang="en-US" sz="1400">
                  <a:solidFill>
                    <a:schemeClr val="tx1"/>
                  </a:solidFill>
                </a:rPr>
                <a:t>인터넷검색</a:t>
              </a:r>
            </a:p>
          </p:txBody>
        </p:sp>
        <p:sp>
          <p:nvSpPr>
            <p:cNvPr id="25630" name="Rectangle 28"/>
            <p:cNvSpPr>
              <a:spLocks noChangeArrowheads="1"/>
            </p:cNvSpPr>
            <p:nvPr/>
          </p:nvSpPr>
          <p:spPr bwMode="auto">
            <a:xfrm>
              <a:off x="575" y="1896"/>
              <a:ext cx="5282" cy="1592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25605" name="Rectangle 30"/>
          <p:cNvSpPr>
            <a:spLocks noChangeArrowheads="1"/>
          </p:cNvSpPr>
          <p:nvPr/>
        </p:nvSpPr>
        <p:spPr bwMode="auto">
          <a:xfrm>
            <a:off x="2209800" y="838200"/>
            <a:ext cx="56515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40000"/>
              </a:lnSpc>
              <a:buFont typeface="Wingdings" pitchFamily="2" charset="2"/>
              <a:buChar char="Ø"/>
            </a:pPr>
            <a:r>
              <a:rPr kumimoji="0" lang="en-US" altLang="ko-KR" sz="1600" dirty="0">
                <a:solidFill>
                  <a:schemeClr val="tx1"/>
                </a:solidFill>
              </a:rPr>
              <a:t> </a:t>
            </a:r>
            <a:r>
              <a:rPr kumimoji="0" lang="ko-KR" altLang="en-US" sz="1600" dirty="0">
                <a:solidFill>
                  <a:schemeClr val="tx1"/>
                </a:solidFill>
              </a:rPr>
              <a:t>초기단계 </a:t>
            </a:r>
            <a:r>
              <a:rPr kumimoji="0" lang="en-US" altLang="ko-KR" sz="1600" dirty="0">
                <a:solidFill>
                  <a:schemeClr val="tx1"/>
                </a:solidFill>
              </a:rPr>
              <a:t>: </a:t>
            </a:r>
            <a:r>
              <a:rPr kumimoji="0" lang="ko-KR" altLang="en-US" sz="1600" dirty="0">
                <a:solidFill>
                  <a:schemeClr val="tx1"/>
                </a:solidFill>
              </a:rPr>
              <a:t>음성 및 저속데이터 위주의 서비스</a:t>
            </a:r>
          </a:p>
          <a:p>
            <a:pPr algn="l">
              <a:lnSpc>
                <a:spcPct val="140000"/>
              </a:lnSpc>
              <a:buFont typeface="Wingdings" pitchFamily="2" charset="2"/>
              <a:buNone/>
            </a:pPr>
            <a:r>
              <a:rPr kumimoji="0" lang="ko-KR" altLang="en-US" sz="1600" dirty="0">
                <a:solidFill>
                  <a:schemeClr val="tx1"/>
                </a:solidFill>
              </a:rPr>
              <a:t>     </a:t>
            </a:r>
            <a:r>
              <a:rPr kumimoji="0" lang="en-US" altLang="ko-KR" sz="1600" dirty="0">
                <a:solidFill>
                  <a:schemeClr val="tx1"/>
                </a:solidFill>
              </a:rPr>
              <a:t>- </a:t>
            </a:r>
            <a:r>
              <a:rPr kumimoji="0" lang="ko-KR" altLang="en-US" sz="1600" dirty="0">
                <a:solidFill>
                  <a:schemeClr val="tx1"/>
                </a:solidFill>
              </a:rPr>
              <a:t>음 성 </a:t>
            </a:r>
            <a:r>
              <a:rPr kumimoji="0" lang="en-US" altLang="ko-KR" sz="1600" dirty="0">
                <a:solidFill>
                  <a:schemeClr val="tx1"/>
                </a:solidFill>
              </a:rPr>
              <a:t>:  </a:t>
            </a:r>
            <a:r>
              <a:rPr kumimoji="0" lang="ko-KR" altLang="en-US" sz="1600" dirty="0" err="1">
                <a:solidFill>
                  <a:schemeClr val="tx1"/>
                </a:solidFill>
              </a:rPr>
              <a:t>콜센터에</a:t>
            </a:r>
            <a:r>
              <a:rPr kumimoji="0" lang="ko-KR" altLang="en-US" sz="1600" dirty="0">
                <a:solidFill>
                  <a:schemeClr val="tx1"/>
                </a:solidFill>
              </a:rPr>
              <a:t> 의한 실시간 교통정보 등</a:t>
            </a:r>
          </a:p>
          <a:p>
            <a:pPr algn="l">
              <a:lnSpc>
                <a:spcPct val="120000"/>
              </a:lnSpc>
              <a:buFont typeface="Wingdings" pitchFamily="2" charset="2"/>
              <a:buNone/>
            </a:pPr>
            <a:r>
              <a:rPr kumimoji="0" lang="ko-KR" altLang="en-US" sz="1600" dirty="0">
                <a:solidFill>
                  <a:schemeClr val="tx1"/>
                </a:solidFill>
              </a:rPr>
              <a:t>     </a:t>
            </a:r>
            <a:r>
              <a:rPr kumimoji="0" lang="en-US" altLang="ko-KR" sz="1600" dirty="0">
                <a:solidFill>
                  <a:schemeClr val="tx1"/>
                </a:solidFill>
              </a:rPr>
              <a:t>- </a:t>
            </a:r>
            <a:r>
              <a:rPr kumimoji="0" lang="ko-KR" altLang="en-US" sz="1600" dirty="0">
                <a:solidFill>
                  <a:schemeClr val="tx1"/>
                </a:solidFill>
              </a:rPr>
              <a:t>데이터 </a:t>
            </a:r>
            <a:r>
              <a:rPr kumimoji="0" lang="en-US" altLang="ko-KR" sz="1600" dirty="0">
                <a:solidFill>
                  <a:schemeClr val="tx1"/>
                </a:solidFill>
              </a:rPr>
              <a:t>:  </a:t>
            </a:r>
            <a:r>
              <a:rPr kumimoji="0" lang="ko-KR" altLang="en-US" sz="1600" dirty="0">
                <a:solidFill>
                  <a:schemeClr val="tx1"/>
                </a:solidFill>
              </a:rPr>
              <a:t>차량안전</a:t>
            </a:r>
            <a:r>
              <a:rPr kumimoji="0" lang="en-US" altLang="ko-KR" sz="1600" dirty="0">
                <a:solidFill>
                  <a:schemeClr val="tx1"/>
                </a:solidFill>
              </a:rPr>
              <a:t>(safety &amp; security) </a:t>
            </a:r>
            <a:r>
              <a:rPr kumimoji="0" lang="ko-KR" altLang="en-US" sz="1600" dirty="0">
                <a:solidFill>
                  <a:schemeClr val="tx1"/>
                </a:solidFill>
              </a:rPr>
              <a:t>관련 서비스</a:t>
            </a:r>
          </a:p>
          <a:p>
            <a:pPr algn="l">
              <a:lnSpc>
                <a:spcPct val="140000"/>
              </a:lnSpc>
              <a:buFont typeface="Wingdings" pitchFamily="2" charset="2"/>
              <a:buChar char="Ø"/>
            </a:pPr>
            <a:r>
              <a:rPr kumimoji="0" lang="ko-KR" altLang="en-US" sz="1600" dirty="0">
                <a:solidFill>
                  <a:schemeClr val="tx1"/>
                </a:solidFill>
              </a:rPr>
              <a:t>  발전단계 </a:t>
            </a:r>
            <a:r>
              <a:rPr kumimoji="0" lang="en-US" altLang="ko-KR" sz="1600" dirty="0">
                <a:solidFill>
                  <a:schemeClr val="tx1"/>
                </a:solidFill>
              </a:rPr>
              <a:t>: </a:t>
            </a:r>
            <a:r>
              <a:rPr kumimoji="0" lang="ko-KR" altLang="en-US" sz="1600" dirty="0">
                <a:solidFill>
                  <a:schemeClr val="tx1"/>
                </a:solidFill>
              </a:rPr>
              <a:t>고속데이터 및 </a:t>
            </a:r>
            <a:r>
              <a:rPr kumimoji="0" lang="en-US" altLang="ko-KR" sz="1600" dirty="0">
                <a:solidFill>
                  <a:schemeClr val="tx1"/>
                </a:solidFill>
              </a:rPr>
              <a:t>Visual </a:t>
            </a:r>
            <a:r>
              <a:rPr kumimoji="0" lang="ko-KR" altLang="en-US" sz="1600" dirty="0">
                <a:solidFill>
                  <a:schemeClr val="tx1"/>
                </a:solidFill>
              </a:rPr>
              <a:t>형태의 정보제공 서비스</a:t>
            </a:r>
          </a:p>
          <a:p>
            <a:pPr algn="l">
              <a:lnSpc>
                <a:spcPct val="140000"/>
              </a:lnSpc>
              <a:buFont typeface="Wingdings" pitchFamily="2" charset="2"/>
              <a:buNone/>
            </a:pPr>
            <a:r>
              <a:rPr kumimoji="0" lang="ko-KR" altLang="en-US" sz="1600" dirty="0">
                <a:solidFill>
                  <a:schemeClr val="tx1"/>
                </a:solidFill>
              </a:rPr>
              <a:t>     </a:t>
            </a:r>
            <a:r>
              <a:rPr kumimoji="0" lang="en-US" altLang="ko-KR" sz="1600" dirty="0">
                <a:solidFill>
                  <a:schemeClr val="tx1"/>
                </a:solidFill>
              </a:rPr>
              <a:t>- </a:t>
            </a:r>
            <a:r>
              <a:rPr kumimoji="0" lang="ko-KR" altLang="en-US" sz="1600" dirty="0">
                <a:solidFill>
                  <a:schemeClr val="tx1"/>
                </a:solidFill>
              </a:rPr>
              <a:t>위치정보</a:t>
            </a:r>
            <a:r>
              <a:rPr kumimoji="0" lang="en-US" altLang="ko-KR" sz="1600" dirty="0">
                <a:solidFill>
                  <a:schemeClr val="tx1"/>
                </a:solidFill>
              </a:rPr>
              <a:t>, </a:t>
            </a:r>
            <a:r>
              <a:rPr kumimoji="0" lang="ko-KR" altLang="en-US" sz="1600" dirty="0">
                <a:solidFill>
                  <a:schemeClr val="tx1"/>
                </a:solidFill>
              </a:rPr>
              <a:t>자동항법</a:t>
            </a:r>
            <a:r>
              <a:rPr kumimoji="0" lang="en-US" altLang="ko-KR" sz="1600" dirty="0">
                <a:solidFill>
                  <a:schemeClr val="tx1"/>
                </a:solidFill>
              </a:rPr>
              <a:t>, </a:t>
            </a:r>
            <a:r>
              <a:rPr kumimoji="0" lang="ko-KR" altLang="en-US" sz="1600" dirty="0" err="1">
                <a:solidFill>
                  <a:schemeClr val="tx1"/>
                </a:solidFill>
              </a:rPr>
              <a:t>이메일</a:t>
            </a:r>
            <a:endParaRPr kumimoji="0" lang="ko-KR" altLang="en-US" sz="16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buFont typeface="Wingdings" pitchFamily="2" charset="2"/>
              <a:buNone/>
            </a:pPr>
            <a:r>
              <a:rPr kumimoji="0" lang="ko-KR" altLang="en-US" sz="1600" dirty="0">
                <a:solidFill>
                  <a:schemeClr val="tx1"/>
                </a:solidFill>
              </a:rPr>
              <a:t>     </a:t>
            </a:r>
            <a:r>
              <a:rPr kumimoji="0" lang="en-US" altLang="ko-KR" sz="1600" dirty="0">
                <a:solidFill>
                  <a:schemeClr val="tx1"/>
                </a:solidFill>
              </a:rPr>
              <a:t>- </a:t>
            </a:r>
            <a:r>
              <a:rPr kumimoji="0" lang="ko-KR" altLang="en-US" sz="1600" dirty="0">
                <a:solidFill>
                  <a:schemeClr val="tx1"/>
                </a:solidFill>
              </a:rPr>
              <a:t>쇼핑</a:t>
            </a:r>
            <a:r>
              <a:rPr kumimoji="0" lang="en-US" altLang="ko-KR" sz="1600" dirty="0">
                <a:solidFill>
                  <a:schemeClr val="tx1"/>
                </a:solidFill>
              </a:rPr>
              <a:t>, </a:t>
            </a:r>
            <a:r>
              <a:rPr kumimoji="0" lang="ko-KR" altLang="en-US" sz="1600" dirty="0">
                <a:solidFill>
                  <a:schemeClr val="tx1"/>
                </a:solidFill>
              </a:rPr>
              <a:t>광고</a:t>
            </a:r>
            <a:r>
              <a:rPr kumimoji="0" lang="en-US" altLang="ko-KR" sz="1600" dirty="0">
                <a:solidFill>
                  <a:schemeClr val="tx1"/>
                </a:solidFill>
              </a:rPr>
              <a:t>, </a:t>
            </a:r>
            <a:r>
              <a:rPr kumimoji="0" lang="ko-KR" altLang="en-US" sz="1600" dirty="0">
                <a:solidFill>
                  <a:schemeClr val="tx1"/>
                </a:solidFill>
              </a:rPr>
              <a:t>게임</a:t>
            </a:r>
            <a:r>
              <a:rPr kumimoji="0" lang="en-US" altLang="ko-KR" sz="1600" dirty="0">
                <a:solidFill>
                  <a:schemeClr val="tx1"/>
                </a:solidFill>
              </a:rPr>
              <a:t>, </a:t>
            </a:r>
            <a:r>
              <a:rPr kumimoji="0" lang="en-US" altLang="ko-KR" sz="1600" dirty="0" err="1">
                <a:solidFill>
                  <a:schemeClr val="tx1"/>
                </a:solidFill>
              </a:rPr>
              <a:t>VoD</a:t>
            </a:r>
            <a:r>
              <a:rPr kumimoji="0" lang="en-US" altLang="ko-KR" sz="1600" dirty="0">
                <a:solidFill>
                  <a:schemeClr val="tx1"/>
                </a:solidFill>
              </a:rPr>
              <a:t>, </a:t>
            </a:r>
            <a:r>
              <a:rPr kumimoji="0" lang="ko-KR" altLang="en-US" sz="1600" dirty="0">
                <a:solidFill>
                  <a:schemeClr val="tx1"/>
                </a:solidFill>
              </a:rPr>
              <a:t>인터넷 검색</a:t>
            </a:r>
          </a:p>
        </p:txBody>
      </p:sp>
      <p:sp>
        <p:nvSpPr>
          <p:cNvPr id="25606" name="Text Box 31"/>
          <p:cNvSpPr txBox="1">
            <a:spLocks noChangeArrowheads="1"/>
          </p:cNvSpPr>
          <p:nvPr/>
        </p:nvSpPr>
        <p:spPr bwMode="auto">
          <a:xfrm>
            <a:off x="669925" y="766763"/>
            <a:ext cx="10604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ko-KR" altLang="en-US" dirty="0" err="1">
                <a:solidFill>
                  <a:schemeClr val="tx1"/>
                </a:solidFill>
              </a:rPr>
              <a:t>컨텐츠</a:t>
            </a:r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1893888" y="5692775"/>
            <a:ext cx="7686675" cy="823913"/>
            <a:chOff x="833" y="2122"/>
            <a:chExt cx="4842" cy="551"/>
          </a:xfrm>
        </p:grpSpPr>
        <p:sp>
          <p:nvSpPr>
            <p:cNvPr id="343074" name="AutoShape 34"/>
            <p:cNvSpPr>
              <a:spLocks noChangeArrowheads="1"/>
            </p:cNvSpPr>
            <p:nvPr/>
          </p:nvSpPr>
          <p:spPr bwMode="gray">
            <a:xfrm>
              <a:off x="4704" y="2122"/>
              <a:ext cx="971" cy="547"/>
            </a:xfrm>
            <a:prstGeom prst="homePlate">
              <a:avLst>
                <a:gd name="adj" fmla="val 44378"/>
              </a:avLst>
            </a:prstGeom>
            <a:solidFill>
              <a:srgbClr val="0099FF">
                <a:alpha val="98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000" anchor="ctr"/>
            <a:lstStyle/>
            <a:p>
              <a:pPr defTabSz="708025" eaLnBrk="0" latinLnBrk="0" hangingPunct="0">
                <a:defRPr/>
              </a:pPr>
              <a:r>
                <a:rPr kumimoji="0" lang="en-US" altLang="ko-KR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     </a:t>
              </a:r>
              <a:r>
                <a:rPr kumimoji="0" lang="ko-KR" altLang="en-US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자동차</a:t>
              </a:r>
            </a:p>
            <a:p>
              <a:pPr defTabSz="708025" eaLnBrk="0" latinLnBrk="0" hangingPunct="0">
                <a:defRPr/>
              </a:pPr>
              <a:r>
                <a:rPr kumimoji="0" lang="ko-KR" altLang="en-US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     메이커</a:t>
              </a:r>
            </a:p>
          </p:txBody>
        </p:sp>
        <p:sp>
          <p:nvSpPr>
            <p:cNvPr id="343075" name="AutoShape 35"/>
            <p:cNvSpPr>
              <a:spLocks noChangeArrowheads="1"/>
            </p:cNvSpPr>
            <p:nvPr/>
          </p:nvSpPr>
          <p:spPr bwMode="gray">
            <a:xfrm>
              <a:off x="3936" y="2122"/>
              <a:ext cx="1104" cy="547"/>
            </a:xfrm>
            <a:prstGeom prst="homePlate">
              <a:avLst>
                <a:gd name="adj" fmla="val 50457"/>
              </a:avLst>
            </a:prstGeom>
            <a:solidFill>
              <a:srgbClr val="0099FF">
                <a:alpha val="98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000" anchor="ctr"/>
            <a:lstStyle/>
            <a:p>
              <a:pPr defTabSz="708025" eaLnBrk="0" latinLnBrk="0" hangingPunct="0">
                <a:defRPr/>
              </a:pPr>
              <a:r>
                <a:rPr kumimoji="0" lang="en-US" altLang="ko-KR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      H/W </a:t>
              </a:r>
              <a:r>
                <a:rPr kumimoji="0" lang="ko-KR" altLang="en-US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및  </a:t>
              </a:r>
            </a:p>
            <a:p>
              <a:pPr defTabSz="708025" eaLnBrk="0" latinLnBrk="0" hangingPunct="0">
                <a:defRPr/>
              </a:pPr>
              <a:r>
                <a:rPr kumimoji="0" lang="ko-KR" altLang="en-US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      </a:t>
              </a:r>
              <a:r>
                <a:rPr kumimoji="0" lang="en-US" altLang="ko-KR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S/W</a:t>
              </a:r>
              <a:r>
                <a:rPr kumimoji="0" lang="ko-KR" altLang="en-US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벤더</a:t>
              </a:r>
            </a:p>
          </p:txBody>
        </p:sp>
        <p:sp>
          <p:nvSpPr>
            <p:cNvPr id="343076" name="AutoShape 36"/>
            <p:cNvSpPr>
              <a:spLocks noChangeArrowheads="1"/>
            </p:cNvSpPr>
            <p:nvPr/>
          </p:nvSpPr>
          <p:spPr bwMode="gray">
            <a:xfrm>
              <a:off x="3168" y="2122"/>
              <a:ext cx="1092" cy="547"/>
            </a:xfrm>
            <a:prstGeom prst="homePlate">
              <a:avLst>
                <a:gd name="adj" fmla="val 49909"/>
              </a:avLst>
            </a:prstGeom>
            <a:solidFill>
              <a:srgbClr val="0099FF">
                <a:alpha val="98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000" anchor="ctr"/>
            <a:lstStyle/>
            <a:p>
              <a:pPr defTabSz="708025" eaLnBrk="0" latinLnBrk="0" hangingPunct="0">
                <a:defRPr/>
              </a:pPr>
              <a:r>
                <a:rPr kumimoji="0" lang="en-US" altLang="ko-KR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      </a:t>
              </a:r>
              <a:r>
                <a:rPr kumimoji="0" lang="ko-KR" altLang="en-US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이동통신</a:t>
              </a:r>
            </a:p>
            <a:p>
              <a:pPr defTabSz="708025" eaLnBrk="0" latinLnBrk="0" hangingPunct="0">
                <a:defRPr/>
              </a:pPr>
              <a:r>
                <a:rPr kumimoji="0" lang="ko-KR" altLang="en-US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      사업자</a:t>
              </a:r>
            </a:p>
          </p:txBody>
        </p:sp>
        <p:sp>
          <p:nvSpPr>
            <p:cNvPr id="343077" name="AutoShape 37"/>
            <p:cNvSpPr>
              <a:spLocks noChangeArrowheads="1"/>
            </p:cNvSpPr>
            <p:nvPr/>
          </p:nvSpPr>
          <p:spPr bwMode="gray">
            <a:xfrm>
              <a:off x="2418" y="2122"/>
              <a:ext cx="1086" cy="547"/>
            </a:xfrm>
            <a:prstGeom prst="homePlate">
              <a:avLst>
                <a:gd name="adj" fmla="val 49634"/>
              </a:avLst>
            </a:prstGeom>
            <a:solidFill>
              <a:srgbClr val="0099FF">
                <a:alpha val="98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000" anchor="ctr"/>
            <a:lstStyle/>
            <a:p>
              <a:pPr defTabSz="708025" eaLnBrk="0" latinLnBrk="0" hangingPunct="0">
                <a:defRPr/>
              </a:pPr>
              <a:r>
                <a:rPr kumimoji="0" lang="en-US" altLang="ko-KR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    </a:t>
              </a:r>
              <a:r>
                <a:rPr kumimoji="0" lang="ko-KR" altLang="en-US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서비스</a:t>
              </a:r>
            </a:p>
            <a:p>
              <a:pPr defTabSz="708025" eaLnBrk="0" latinLnBrk="0" hangingPunct="0">
                <a:defRPr/>
              </a:pPr>
              <a:r>
                <a:rPr kumimoji="0" lang="ko-KR" altLang="en-US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    제공업자</a:t>
              </a:r>
            </a:p>
          </p:txBody>
        </p:sp>
        <p:sp>
          <p:nvSpPr>
            <p:cNvPr id="343078" name="AutoShape 38"/>
            <p:cNvSpPr>
              <a:spLocks noChangeArrowheads="1"/>
            </p:cNvSpPr>
            <p:nvPr/>
          </p:nvSpPr>
          <p:spPr bwMode="gray">
            <a:xfrm>
              <a:off x="1601" y="2122"/>
              <a:ext cx="1135" cy="547"/>
            </a:xfrm>
            <a:prstGeom prst="homePlate">
              <a:avLst>
                <a:gd name="adj" fmla="val 51874"/>
              </a:avLst>
            </a:prstGeom>
            <a:solidFill>
              <a:srgbClr val="0099FF">
                <a:alpha val="98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000" anchor="ctr"/>
            <a:lstStyle/>
            <a:p>
              <a:pPr defTabSz="708025" eaLnBrk="0" latinLnBrk="0" hangingPunct="0">
                <a:defRPr/>
              </a:pPr>
              <a:r>
                <a:rPr kumimoji="0" lang="en-US" altLang="ko-KR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    </a:t>
              </a:r>
              <a:r>
                <a:rPr kumimoji="0" lang="ko-KR" altLang="en-US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컨텐츠</a:t>
              </a:r>
              <a:br>
                <a:rPr kumimoji="0" lang="ko-KR" altLang="en-US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</a:br>
              <a:r>
                <a:rPr kumimoji="0" lang="ko-KR" altLang="en-US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     </a:t>
              </a:r>
              <a:r>
                <a:rPr kumimoji="0" lang="en-US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Aggregator</a:t>
              </a:r>
            </a:p>
          </p:txBody>
        </p:sp>
        <p:sp>
          <p:nvSpPr>
            <p:cNvPr id="343079" name="AutoShape 39"/>
            <p:cNvSpPr>
              <a:spLocks noChangeArrowheads="1"/>
            </p:cNvSpPr>
            <p:nvPr/>
          </p:nvSpPr>
          <p:spPr bwMode="gray">
            <a:xfrm>
              <a:off x="833" y="2123"/>
              <a:ext cx="1039" cy="550"/>
            </a:xfrm>
            <a:prstGeom prst="homePlate">
              <a:avLst>
                <a:gd name="adj" fmla="val 47227"/>
              </a:avLst>
            </a:prstGeom>
            <a:solidFill>
              <a:srgbClr val="0099FF">
                <a:alpha val="9800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lIns="90000" anchor="ctr"/>
            <a:lstStyle/>
            <a:p>
              <a:pPr defTabSz="708025" eaLnBrk="0" latinLnBrk="0" hangingPunct="0">
                <a:defRPr/>
              </a:pPr>
              <a:r>
                <a:rPr kumimoji="0" lang="ko-KR" altLang="en-US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컨텐츠</a:t>
              </a:r>
            </a:p>
            <a:p>
              <a:pPr defTabSz="708025" eaLnBrk="0" latinLnBrk="0" hangingPunct="0">
                <a:defRPr/>
              </a:pPr>
              <a:r>
                <a:rPr kumimoji="0" lang="ko-KR" altLang="en-US" sz="1400">
                  <a:solidFill>
                    <a:schemeClr val="bg1"/>
                  </a:solidFill>
                  <a:latin typeface="HY견고딕" pitchFamily="18" charset="-127"/>
                  <a:ea typeface="HY견고딕" pitchFamily="18" charset="-127"/>
                </a:rPr>
                <a:t>제공업자</a:t>
              </a:r>
            </a:p>
          </p:txBody>
        </p:sp>
      </p:grpSp>
      <p:sp>
        <p:nvSpPr>
          <p:cNvPr id="25608" name="Text Box 33"/>
          <p:cNvSpPr txBox="1">
            <a:spLocks noChangeArrowheads="1"/>
          </p:cNvSpPr>
          <p:nvPr/>
        </p:nvSpPr>
        <p:spPr bwMode="auto">
          <a:xfrm>
            <a:off x="790743" y="5593657"/>
            <a:ext cx="1063112" cy="95410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tx1"/>
                </a:solidFill>
              </a:rPr>
              <a:t>Value</a:t>
            </a:r>
          </a:p>
          <a:p>
            <a:pPr algn="l"/>
            <a:r>
              <a:rPr lang="en-US" altLang="ko-KR" dirty="0" smtClean="0">
                <a:solidFill>
                  <a:schemeClr val="tx1"/>
                </a:solidFill>
              </a:rPr>
              <a:t>Chain</a:t>
            </a:r>
            <a:endParaRPr lang="en-US" altLang="ko-K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259398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3) </a:t>
            </a:r>
            <a:r>
              <a:rPr lang="ko-KR" altLang="en-US" sz="3000" dirty="0" err="1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텔레매틱스</a:t>
            </a:r>
            <a:endParaRPr lang="ko-KR" altLang="en-US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5149" y="1978210"/>
            <a:ext cx="81534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75" y="681038"/>
            <a:ext cx="47148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140936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4) </a:t>
            </a:r>
            <a:r>
              <a:rPr lang="en-US" altLang="ko-KR" sz="3000" dirty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LBS</a:t>
            </a:r>
            <a:endParaRPr lang="en-US" altLang="ko-KR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26628" name="Text Box 146"/>
          <p:cNvSpPr txBox="1">
            <a:spLocks noChangeArrowheads="1"/>
          </p:cNvSpPr>
          <p:nvPr/>
        </p:nvSpPr>
        <p:spPr bwMode="auto">
          <a:xfrm>
            <a:off x="2456121" y="909638"/>
            <a:ext cx="6916479" cy="8255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ko-KR" sz="1600" dirty="0">
                <a:solidFill>
                  <a:schemeClr val="tx1"/>
                </a:solidFill>
              </a:rPr>
              <a:t>LBS</a:t>
            </a:r>
            <a:r>
              <a:rPr lang="ko-KR" altLang="en-US" sz="1600" dirty="0">
                <a:solidFill>
                  <a:schemeClr val="tx1"/>
                </a:solidFill>
              </a:rPr>
              <a:t>는 이동통신 기술과 </a:t>
            </a:r>
            <a:r>
              <a:rPr lang="en-US" altLang="ko-KR" sz="1600" dirty="0">
                <a:solidFill>
                  <a:schemeClr val="tx1"/>
                </a:solidFill>
              </a:rPr>
              <a:t>Mobile </a:t>
            </a:r>
            <a:r>
              <a:rPr lang="ko-KR" altLang="en-US" sz="1600" dirty="0">
                <a:solidFill>
                  <a:schemeClr val="tx1"/>
                </a:solidFill>
              </a:rPr>
              <a:t>인터넷 기술 그리고 </a:t>
            </a:r>
            <a:r>
              <a:rPr lang="en-US" altLang="ko-KR" sz="1600" dirty="0">
                <a:solidFill>
                  <a:schemeClr val="tx1"/>
                </a:solidFill>
              </a:rPr>
              <a:t>4S</a:t>
            </a:r>
            <a:r>
              <a:rPr lang="ko-KR" altLang="en-US" sz="1600" dirty="0">
                <a:solidFill>
                  <a:schemeClr val="tx1"/>
                </a:solidFill>
              </a:rPr>
              <a:t>관련 기술 및 정보가 통합되어야 서비스가 가능</a:t>
            </a:r>
            <a:r>
              <a:rPr lang="en-US" altLang="ko-KR" sz="1600" dirty="0">
                <a:solidFill>
                  <a:schemeClr val="tx1"/>
                </a:solidFill>
              </a:rPr>
              <a:t>. </a:t>
            </a:r>
            <a:r>
              <a:rPr lang="ko-KR" altLang="en-US" sz="1600" dirty="0">
                <a:solidFill>
                  <a:schemeClr val="tx1"/>
                </a:solidFill>
              </a:rPr>
              <a:t>즉</a:t>
            </a:r>
            <a:r>
              <a:rPr lang="en-US" altLang="ko-KR" sz="1600" dirty="0">
                <a:solidFill>
                  <a:schemeClr val="tx1"/>
                </a:solidFill>
              </a:rPr>
              <a:t>, 4S(GIS+GNSS+ITS+SIIS) </a:t>
            </a:r>
            <a:r>
              <a:rPr lang="ko-KR" altLang="en-US" sz="1600" dirty="0">
                <a:solidFill>
                  <a:schemeClr val="tx1"/>
                </a:solidFill>
              </a:rPr>
              <a:t>관련 기술 및 </a:t>
            </a:r>
            <a:r>
              <a:rPr lang="ko-KR" altLang="en-US" sz="1600" dirty="0" err="1">
                <a:solidFill>
                  <a:schemeClr val="tx1"/>
                </a:solidFill>
              </a:rPr>
              <a:t>컨텐츠는</a:t>
            </a:r>
            <a:r>
              <a:rPr lang="ko-KR" altLang="en-US" sz="1600" dirty="0">
                <a:solidFill>
                  <a:schemeClr val="tx1"/>
                </a:solidFill>
              </a:rPr>
              <a:t> </a:t>
            </a:r>
            <a:r>
              <a:rPr lang="en-US" altLang="ko-KR" sz="1600" dirty="0">
                <a:solidFill>
                  <a:schemeClr val="tx1"/>
                </a:solidFill>
              </a:rPr>
              <a:t>LBS</a:t>
            </a:r>
            <a:r>
              <a:rPr lang="ko-KR" altLang="en-US" sz="1600" dirty="0">
                <a:solidFill>
                  <a:schemeClr val="tx1"/>
                </a:solidFill>
              </a:rPr>
              <a:t>를 구축하기 위한 </a:t>
            </a:r>
            <a:r>
              <a:rPr lang="ko-KR" altLang="en-US" sz="1600" dirty="0" err="1">
                <a:solidFill>
                  <a:schemeClr val="tx1"/>
                </a:solidFill>
              </a:rPr>
              <a:t>기반이됨</a:t>
            </a:r>
            <a:r>
              <a:rPr lang="en-US" altLang="ko-KR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6629" name="Text Box 147"/>
          <p:cNvSpPr txBox="1">
            <a:spLocks noChangeArrowheads="1"/>
          </p:cNvSpPr>
          <p:nvPr/>
        </p:nvSpPr>
        <p:spPr bwMode="auto">
          <a:xfrm>
            <a:off x="669925" y="766763"/>
            <a:ext cx="1790875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ko-KR" altLang="en-US" sz="2400" dirty="0">
                <a:solidFill>
                  <a:schemeClr val="tx1"/>
                </a:solidFill>
              </a:rPr>
              <a:t>개념 및 특징</a:t>
            </a:r>
          </a:p>
        </p:txBody>
      </p:sp>
      <p:sp>
        <p:nvSpPr>
          <p:cNvPr id="26631" name="Rectangle 34"/>
          <p:cNvSpPr>
            <a:spLocks noChangeArrowheads="1"/>
          </p:cNvSpPr>
          <p:nvPr/>
        </p:nvSpPr>
        <p:spPr bwMode="auto">
          <a:xfrm>
            <a:off x="6311900" y="1821128"/>
            <a:ext cx="2914650" cy="3948113"/>
          </a:xfrm>
          <a:prstGeom prst="rect">
            <a:avLst/>
          </a:prstGeom>
          <a:solidFill>
            <a:srgbClr val="1CA8A1">
              <a:alpha val="69019"/>
            </a:srgbClr>
          </a:solidFill>
          <a:ln w="9525">
            <a:noFill/>
            <a:miter lim="800000"/>
            <a:headEnd/>
            <a:tailEnd/>
          </a:ln>
        </p:spPr>
        <p:txBody>
          <a:bodyPr wrap="none" tIns="46800" anchor="ctr"/>
          <a:lstStyle/>
          <a:p>
            <a:endParaRPr lang="ko-KR" altLang="en-US"/>
          </a:p>
        </p:txBody>
      </p:sp>
      <p:sp>
        <p:nvSpPr>
          <p:cNvPr id="26632" name="Rectangle 35"/>
          <p:cNvSpPr>
            <a:spLocks noChangeArrowheads="1"/>
          </p:cNvSpPr>
          <p:nvPr/>
        </p:nvSpPr>
        <p:spPr bwMode="auto">
          <a:xfrm>
            <a:off x="3683000" y="1821128"/>
            <a:ext cx="2616200" cy="3948113"/>
          </a:xfrm>
          <a:prstGeom prst="rect">
            <a:avLst/>
          </a:prstGeom>
          <a:solidFill>
            <a:srgbClr val="FFFFFF">
              <a:alpha val="9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tIns="46800" anchor="ctr"/>
          <a:lstStyle/>
          <a:p>
            <a:endParaRPr lang="ko-KR" altLang="en-US"/>
          </a:p>
        </p:txBody>
      </p:sp>
      <p:sp>
        <p:nvSpPr>
          <p:cNvPr id="26633" name="Rectangle 36"/>
          <p:cNvSpPr>
            <a:spLocks noChangeArrowheads="1"/>
          </p:cNvSpPr>
          <p:nvPr/>
        </p:nvSpPr>
        <p:spPr bwMode="auto">
          <a:xfrm>
            <a:off x="1244600" y="1821128"/>
            <a:ext cx="2438400" cy="3948113"/>
          </a:xfrm>
          <a:prstGeom prst="rect">
            <a:avLst/>
          </a:prstGeom>
          <a:solidFill>
            <a:srgbClr val="00CC99">
              <a:alpha val="52156"/>
            </a:srgbClr>
          </a:solidFill>
          <a:ln w="9525">
            <a:noFill/>
            <a:miter lim="800000"/>
            <a:headEnd/>
            <a:tailEnd/>
          </a:ln>
        </p:spPr>
        <p:txBody>
          <a:bodyPr wrap="none" tIns="46800" anchor="ctr"/>
          <a:lstStyle/>
          <a:p>
            <a:endParaRPr lang="ko-KR" altLang="en-US"/>
          </a:p>
        </p:txBody>
      </p:sp>
      <p:grpSp>
        <p:nvGrpSpPr>
          <p:cNvPr id="4" name="Group 118"/>
          <p:cNvGrpSpPr>
            <a:grpSpLocks/>
          </p:cNvGrpSpPr>
          <p:nvPr/>
        </p:nvGrpSpPr>
        <p:grpSpPr bwMode="auto">
          <a:xfrm rot="5672285" flipV="1">
            <a:off x="2673740" y="2592035"/>
            <a:ext cx="716894" cy="1323897"/>
            <a:chOff x="3744" y="1440"/>
            <a:chExt cx="576" cy="1104"/>
          </a:xfrm>
        </p:grpSpPr>
        <p:sp>
          <p:nvSpPr>
            <p:cNvPr id="26661" name="Line 119"/>
            <p:cNvSpPr>
              <a:spLocks noChangeShapeType="1"/>
            </p:cNvSpPr>
            <p:nvPr/>
          </p:nvSpPr>
          <p:spPr bwMode="auto">
            <a:xfrm>
              <a:off x="3744" y="1440"/>
              <a:ext cx="432" cy="57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6662" name="Line 120"/>
            <p:cNvSpPr>
              <a:spLocks noChangeShapeType="1"/>
            </p:cNvSpPr>
            <p:nvPr/>
          </p:nvSpPr>
          <p:spPr bwMode="auto">
            <a:xfrm flipH="1" flipV="1">
              <a:off x="3888" y="1968"/>
              <a:ext cx="288" cy="4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6663" name="Line 121"/>
            <p:cNvSpPr>
              <a:spLocks noChangeShapeType="1"/>
            </p:cNvSpPr>
            <p:nvPr/>
          </p:nvSpPr>
          <p:spPr bwMode="auto">
            <a:xfrm>
              <a:off x="3888" y="1968"/>
              <a:ext cx="432" cy="57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5" name="Group 122"/>
          <p:cNvGrpSpPr>
            <a:grpSpLocks/>
          </p:cNvGrpSpPr>
          <p:nvPr/>
        </p:nvGrpSpPr>
        <p:grpSpPr bwMode="auto">
          <a:xfrm rot="15927715">
            <a:off x="2864356" y="3939985"/>
            <a:ext cx="757238" cy="1382106"/>
            <a:chOff x="3744" y="1440"/>
            <a:chExt cx="576" cy="1104"/>
          </a:xfrm>
        </p:grpSpPr>
        <p:sp>
          <p:nvSpPr>
            <p:cNvPr id="26658" name="Line 123"/>
            <p:cNvSpPr>
              <a:spLocks noChangeShapeType="1"/>
            </p:cNvSpPr>
            <p:nvPr/>
          </p:nvSpPr>
          <p:spPr bwMode="auto">
            <a:xfrm>
              <a:off x="3744" y="1440"/>
              <a:ext cx="432" cy="5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6659" name="Line 124"/>
            <p:cNvSpPr>
              <a:spLocks noChangeShapeType="1"/>
            </p:cNvSpPr>
            <p:nvPr/>
          </p:nvSpPr>
          <p:spPr bwMode="auto">
            <a:xfrm flipH="1" flipV="1">
              <a:off x="3888" y="1968"/>
              <a:ext cx="288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6660" name="Line 125"/>
            <p:cNvSpPr>
              <a:spLocks noChangeShapeType="1"/>
            </p:cNvSpPr>
            <p:nvPr/>
          </p:nvSpPr>
          <p:spPr bwMode="auto">
            <a:xfrm>
              <a:off x="3888" y="1968"/>
              <a:ext cx="432" cy="5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26636" name="Text Box 126"/>
          <p:cNvSpPr txBox="1">
            <a:spLocks noChangeArrowheads="1"/>
          </p:cNvSpPr>
          <p:nvPr/>
        </p:nvSpPr>
        <p:spPr bwMode="auto">
          <a:xfrm>
            <a:off x="1667835" y="2078831"/>
            <a:ext cx="1447800" cy="30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46800" rIns="18000" anchor="ctr">
            <a:spAutoFit/>
          </a:bodyPr>
          <a:lstStyle/>
          <a:p>
            <a:pPr>
              <a:spcBef>
                <a:spcPct val="50000"/>
              </a:spcBef>
              <a:buClr>
                <a:srgbClr val="CC0066"/>
              </a:buClr>
              <a:buFont typeface="굴림체" pitchFamily="49" charset="-127"/>
              <a:buNone/>
            </a:pPr>
            <a:r>
              <a:rPr lang="ko-KR" altLang="en-US" sz="1400" dirty="0" smtClean="0">
                <a:solidFill>
                  <a:srgbClr val="0070C0"/>
                </a:solidFill>
              </a:rPr>
              <a:t>무선통신 기지국</a:t>
            </a:r>
            <a:endParaRPr lang="ko-KR" altLang="en-US" sz="1400" dirty="0">
              <a:solidFill>
                <a:srgbClr val="0070C0"/>
              </a:solidFill>
            </a:endParaRPr>
          </a:p>
        </p:txBody>
      </p:sp>
      <p:sp>
        <p:nvSpPr>
          <p:cNvPr id="26637" name="Text Box 127"/>
          <p:cNvSpPr txBox="1">
            <a:spLocks noChangeArrowheads="1"/>
          </p:cNvSpPr>
          <p:nvPr/>
        </p:nvSpPr>
        <p:spPr bwMode="auto">
          <a:xfrm>
            <a:off x="1625600" y="4336869"/>
            <a:ext cx="1524000" cy="30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" tIns="46800" rIns="18000" anchor="ctr">
            <a:spAutoFit/>
          </a:bodyPr>
          <a:lstStyle/>
          <a:p>
            <a:pPr>
              <a:spcBef>
                <a:spcPct val="50000"/>
              </a:spcBef>
              <a:buClr>
                <a:srgbClr val="CC0066"/>
              </a:buClr>
              <a:buFont typeface="굴림체" pitchFamily="49" charset="-127"/>
              <a:buNone/>
            </a:pPr>
            <a:r>
              <a:rPr lang="en-US" altLang="ko-KR" sz="1400" dirty="0" smtClean="0">
                <a:solidFill>
                  <a:srgbClr val="0070C0"/>
                </a:solidFill>
              </a:rPr>
              <a:t>GPS </a:t>
            </a:r>
            <a:r>
              <a:rPr lang="ko-KR" altLang="en-US" sz="1400" dirty="0" smtClean="0">
                <a:solidFill>
                  <a:srgbClr val="0070C0"/>
                </a:solidFill>
              </a:rPr>
              <a:t>인공위성</a:t>
            </a:r>
            <a:endParaRPr lang="en-US" altLang="ko-KR" sz="1400" dirty="0">
              <a:solidFill>
                <a:srgbClr val="0070C0"/>
              </a:solidFill>
            </a:endParaRPr>
          </a:p>
        </p:txBody>
      </p:sp>
      <p:grpSp>
        <p:nvGrpSpPr>
          <p:cNvPr id="6" name="Group 128"/>
          <p:cNvGrpSpPr>
            <a:grpSpLocks/>
          </p:cNvGrpSpPr>
          <p:nvPr/>
        </p:nvGrpSpPr>
        <p:grpSpPr bwMode="auto">
          <a:xfrm>
            <a:off x="6769100" y="4094428"/>
            <a:ext cx="2438400" cy="1614488"/>
            <a:chOff x="3456" y="2400"/>
            <a:chExt cx="1536" cy="1056"/>
          </a:xfrm>
        </p:grpSpPr>
        <p:pic>
          <p:nvPicPr>
            <p:cNvPr id="26655" name="Picture 12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56" y="2400"/>
              <a:ext cx="1056" cy="6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6656" name="Picture 13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96" y="2592"/>
              <a:ext cx="1056" cy="6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6657" name="Picture 1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36" y="2784"/>
              <a:ext cx="1056" cy="6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26639" name="Line 132"/>
          <p:cNvSpPr>
            <a:spLocks noChangeShapeType="1"/>
          </p:cNvSpPr>
          <p:nvPr/>
        </p:nvSpPr>
        <p:spPr bwMode="auto">
          <a:xfrm flipH="1" flipV="1">
            <a:off x="6083300" y="4094428"/>
            <a:ext cx="685800" cy="147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tIns="46800" anchor="ctr"/>
          <a:lstStyle/>
          <a:p>
            <a:endParaRPr lang="ko-KR" altLang="en-US"/>
          </a:p>
        </p:txBody>
      </p:sp>
      <p:sp>
        <p:nvSpPr>
          <p:cNvPr id="26640" name="Text Box 133"/>
          <p:cNvSpPr txBox="1">
            <a:spLocks noChangeArrowheads="1"/>
          </p:cNvSpPr>
          <p:nvPr/>
        </p:nvSpPr>
        <p:spPr bwMode="auto">
          <a:xfrm>
            <a:off x="6769099" y="3613197"/>
            <a:ext cx="1747579" cy="52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 tIns="46800" rIns="18000" anchor="ctr">
            <a:spAutoFit/>
          </a:bodyPr>
          <a:lstStyle/>
          <a:p>
            <a:pPr>
              <a:spcBef>
                <a:spcPct val="50000"/>
              </a:spcBef>
              <a:buClr>
                <a:srgbClr val="CC0066"/>
              </a:buClr>
              <a:buFont typeface="굴림체" pitchFamily="49" charset="-127"/>
              <a:buNone/>
            </a:pPr>
            <a:r>
              <a:rPr lang="en-US" altLang="ko-KR" sz="1400" dirty="0">
                <a:solidFill>
                  <a:schemeClr val="bg1"/>
                </a:solidFill>
              </a:rPr>
              <a:t>GIS, ITS, SIIS </a:t>
            </a:r>
            <a:r>
              <a:rPr lang="ko-KR" altLang="en-US" sz="1400" dirty="0">
                <a:solidFill>
                  <a:schemeClr val="bg1"/>
                </a:solidFill>
              </a:rPr>
              <a:t>정보의 기본 </a:t>
            </a:r>
            <a:r>
              <a:rPr lang="en-US" altLang="ko-KR" sz="1400" dirty="0">
                <a:solidFill>
                  <a:schemeClr val="bg1"/>
                </a:solidFill>
              </a:rPr>
              <a:t>Contents </a:t>
            </a:r>
            <a:r>
              <a:rPr lang="ko-KR" altLang="en-US" sz="1400" dirty="0">
                <a:solidFill>
                  <a:schemeClr val="bg1"/>
                </a:solidFill>
              </a:rPr>
              <a:t>제공</a:t>
            </a:r>
          </a:p>
        </p:txBody>
      </p:sp>
      <p:pic>
        <p:nvPicPr>
          <p:cNvPr id="26641" name="Picture 134" descr="conten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5300" y="1894153"/>
            <a:ext cx="1676400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2" name="Line 135"/>
          <p:cNvSpPr>
            <a:spLocks noChangeShapeType="1"/>
          </p:cNvSpPr>
          <p:nvPr/>
        </p:nvSpPr>
        <p:spPr bwMode="auto">
          <a:xfrm flipH="1">
            <a:off x="6083300" y="2700603"/>
            <a:ext cx="774700" cy="66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tIns="46800" anchor="ctr"/>
          <a:lstStyle/>
          <a:p>
            <a:endParaRPr lang="ko-KR" altLang="en-US"/>
          </a:p>
        </p:txBody>
      </p:sp>
      <p:sp>
        <p:nvSpPr>
          <p:cNvPr id="26643" name="Text Box 136"/>
          <p:cNvSpPr txBox="1">
            <a:spLocks noChangeArrowheads="1"/>
          </p:cNvSpPr>
          <p:nvPr/>
        </p:nvSpPr>
        <p:spPr bwMode="auto">
          <a:xfrm>
            <a:off x="6857999" y="2757535"/>
            <a:ext cx="2222206" cy="52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" tIns="46800" rIns="18000" anchor="ctr">
            <a:spAutoFit/>
          </a:bodyPr>
          <a:lstStyle/>
          <a:p>
            <a:pPr>
              <a:spcBef>
                <a:spcPct val="50000"/>
              </a:spcBef>
              <a:buClr>
                <a:srgbClr val="CC0066"/>
              </a:buClr>
              <a:buFont typeface="굴림체" pitchFamily="49" charset="-127"/>
              <a:buNone/>
            </a:pPr>
            <a:r>
              <a:rPr lang="ko-KR" altLang="en-US" sz="1400" dirty="0">
                <a:solidFill>
                  <a:schemeClr val="bg1"/>
                </a:solidFill>
              </a:rPr>
              <a:t>식당</a:t>
            </a:r>
            <a:r>
              <a:rPr lang="en-US" altLang="ko-KR" sz="1400" dirty="0">
                <a:solidFill>
                  <a:schemeClr val="bg1"/>
                </a:solidFill>
              </a:rPr>
              <a:t>, </a:t>
            </a:r>
            <a:r>
              <a:rPr lang="ko-KR" altLang="en-US" sz="1400" dirty="0">
                <a:solidFill>
                  <a:schemeClr val="bg1"/>
                </a:solidFill>
              </a:rPr>
              <a:t>호텔</a:t>
            </a:r>
            <a:r>
              <a:rPr lang="en-US" altLang="ko-KR" sz="1400" dirty="0">
                <a:solidFill>
                  <a:schemeClr val="bg1"/>
                </a:solidFill>
              </a:rPr>
              <a:t>, ATM, </a:t>
            </a:r>
            <a:r>
              <a:rPr lang="ko-KR" altLang="en-US" sz="1400" dirty="0">
                <a:solidFill>
                  <a:schemeClr val="bg1"/>
                </a:solidFill>
              </a:rPr>
              <a:t>극장 등의 응용 서비스 </a:t>
            </a:r>
            <a:r>
              <a:rPr lang="en-US" altLang="ko-KR" sz="1400" dirty="0">
                <a:solidFill>
                  <a:schemeClr val="bg1"/>
                </a:solidFill>
              </a:rPr>
              <a:t>Contents </a:t>
            </a:r>
            <a:r>
              <a:rPr lang="ko-KR" altLang="en-US" sz="1400" dirty="0">
                <a:solidFill>
                  <a:schemeClr val="bg1"/>
                </a:solidFill>
              </a:rPr>
              <a:t>제공</a:t>
            </a:r>
          </a:p>
        </p:txBody>
      </p:sp>
      <p:sp>
        <p:nvSpPr>
          <p:cNvPr id="26645" name="Text Box 138"/>
          <p:cNvSpPr txBox="1">
            <a:spLocks noChangeArrowheads="1"/>
          </p:cNvSpPr>
          <p:nvPr/>
        </p:nvSpPr>
        <p:spPr bwMode="auto">
          <a:xfrm>
            <a:off x="1244600" y="5889358"/>
            <a:ext cx="2438400" cy="370422"/>
          </a:xfrm>
          <a:prstGeom prst="rect">
            <a:avLst/>
          </a:prstGeom>
          <a:solidFill>
            <a:srgbClr val="CCFFCC"/>
          </a:solidFill>
          <a:ln w="25400" algn="ctr">
            <a:noFill/>
            <a:miter lim="800000"/>
            <a:headEnd/>
            <a:tailEnd/>
          </a:ln>
        </p:spPr>
        <p:txBody>
          <a:bodyPr tIns="46800" anchor="ctr">
            <a:spAutoFit/>
          </a:bodyPr>
          <a:lstStyle/>
          <a:p>
            <a:pPr>
              <a:spcBef>
                <a:spcPct val="50000"/>
              </a:spcBef>
              <a:buClr>
                <a:srgbClr val="CC0066"/>
              </a:buClr>
              <a:buFont typeface="굴림체" pitchFamily="49" charset="-127"/>
              <a:buNone/>
            </a:pPr>
            <a:r>
              <a:rPr lang="ko-KR" altLang="en-US" sz="1600" dirty="0" smtClean="0">
                <a:solidFill>
                  <a:schemeClr val="tx1"/>
                </a:solidFill>
              </a:rPr>
              <a:t>위치정보 </a:t>
            </a:r>
            <a:r>
              <a:rPr lang="ko-KR" altLang="en-US" sz="1800" dirty="0" smtClean="0">
                <a:solidFill>
                  <a:schemeClr val="tx1"/>
                </a:solidFill>
              </a:rPr>
              <a:t>추적</a:t>
            </a:r>
            <a:r>
              <a:rPr lang="ko-KR" altLang="en-US" sz="1600" dirty="0" smtClean="0">
                <a:solidFill>
                  <a:schemeClr val="tx1"/>
                </a:solidFill>
              </a:rPr>
              <a:t> 기술</a:t>
            </a:r>
            <a:endParaRPr lang="en-US" altLang="ko-KR" sz="1600" dirty="0">
              <a:solidFill>
                <a:schemeClr val="tx1"/>
              </a:solidFill>
            </a:endParaRPr>
          </a:p>
        </p:txBody>
      </p:sp>
      <p:sp>
        <p:nvSpPr>
          <p:cNvPr id="26646" name="Text Box 139"/>
          <p:cNvSpPr txBox="1">
            <a:spLocks noChangeArrowheads="1"/>
          </p:cNvSpPr>
          <p:nvPr/>
        </p:nvSpPr>
        <p:spPr bwMode="auto">
          <a:xfrm>
            <a:off x="3721100" y="5900471"/>
            <a:ext cx="2552700" cy="370422"/>
          </a:xfrm>
          <a:prstGeom prst="rect">
            <a:avLst/>
          </a:prstGeom>
          <a:solidFill>
            <a:srgbClr val="FFFFFF">
              <a:alpha val="92940"/>
            </a:srgbClr>
          </a:solidFill>
          <a:ln w="25400">
            <a:noFill/>
            <a:miter lim="800000"/>
            <a:headEnd/>
            <a:tailEnd/>
          </a:ln>
        </p:spPr>
        <p:txBody>
          <a:bodyPr tIns="46800" anchor="ctr">
            <a:spAutoFit/>
          </a:bodyPr>
          <a:lstStyle/>
          <a:p>
            <a:pPr>
              <a:spcBef>
                <a:spcPct val="50000"/>
              </a:spcBef>
              <a:buClr>
                <a:srgbClr val="CC0066"/>
              </a:buClr>
              <a:buFont typeface="굴림체" pitchFamily="49" charset="-127"/>
              <a:buNone/>
            </a:pPr>
            <a:r>
              <a:rPr lang="ko-KR" altLang="en-US" sz="1600" dirty="0" smtClean="0">
                <a:solidFill>
                  <a:schemeClr val="tx1"/>
                </a:solidFill>
              </a:rPr>
              <a:t>위치정보 </a:t>
            </a:r>
            <a:r>
              <a:rPr lang="ko-KR" altLang="en-US" sz="1800" dirty="0" smtClean="0">
                <a:solidFill>
                  <a:schemeClr val="tx1"/>
                </a:solidFill>
              </a:rPr>
              <a:t>처리</a:t>
            </a:r>
            <a:r>
              <a:rPr lang="ko-KR" altLang="en-US" sz="1600" dirty="0" smtClean="0">
                <a:solidFill>
                  <a:schemeClr val="tx1"/>
                </a:solidFill>
              </a:rPr>
              <a:t> 기술</a:t>
            </a:r>
            <a:endParaRPr lang="en-US" altLang="ko-KR" sz="1600" dirty="0">
              <a:solidFill>
                <a:schemeClr val="tx1"/>
              </a:solidFill>
            </a:endParaRPr>
          </a:p>
        </p:txBody>
      </p:sp>
      <p:sp>
        <p:nvSpPr>
          <p:cNvPr id="26647" name="Text Box 140"/>
          <p:cNvSpPr txBox="1">
            <a:spLocks noChangeArrowheads="1"/>
          </p:cNvSpPr>
          <p:nvPr/>
        </p:nvSpPr>
        <p:spPr bwMode="auto">
          <a:xfrm>
            <a:off x="6299200" y="5899261"/>
            <a:ext cx="2921000" cy="363316"/>
          </a:xfrm>
          <a:prstGeom prst="rect">
            <a:avLst/>
          </a:prstGeom>
          <a:solidFill>
            <a:srgbClr val="1CA8A1"/>
          </a:solidFill>
          <a:ln w="25400">
            <a:noFill/>
            <a:miter lim="800000"/>
            <a:headEnd/>
            <a:tailEnd/>
          </a:ln>
        </p:spPr>
        <p:txBody>
          <a:bodyPr tIns="46800" anchor="ctr"/>
          <a:lstStyle/>
          <a:p>
            <a:pPr>
              <a:spcBef>
                <a:spcPct val="50000"/>
              </a:spcBef>
              <a:buClr>
                <a:srgbClr val="CC0066"/>
              </a:buClr>
              <a:buFont typeface="굴림체" pitchFamily="49" charset="-127"/>
              <a:buNone/>
            </a:pPr>
            <a:r>
              <a:rPr lang="ko-KR" altLang="en-US" sz="1600" dirty="0" smtClean="0">
                <a:solidFill>
                  <a:schemeClr val="tx1"/>
                </a:solidFill>
              </a:rPr>
              <a:t>위치정보 </a:t>
            </a:r>
            <a:r>
              <a:rPr lang="ko-KR" altLang="en-US" sz="1800" dirty="0" smtClean="0">
                <a:solidFill>
                  <a:schemeClr val="tx1"/>
                </a:solidFill>
              </a:rPr>
              <a:t>서비스</a:t>
            </a:r>
            <a:r>
              <a:rPr lang="ko-KR" altLang="en-US" sz="1600" dirty="0" smtClean="0">
                <a:solidFill>
                  <a:schemeClr val="tx1"/>
                </a:solidFill>
              </a:rPr>
              <a:t> 기술</a:t>
            </a:r>
            <a:endParaRPr lang="en-US" altLang="ko-KR" sz="1600" dirty="0">
              <a:solidFill>
                <a:schemeClr val="tx1"/>
              </a:solidFill>
            </a:endParaRPr>
          </a:p>
        </p:txBody>
      </p:sp>
      <p:pic>
        <p:nvPicPr>
          <p:cNvPr id="26648" name="Picture 142" descr="MCj029014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8900" y="4749717"/>
            <a:ext cx="1214179" cy="92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9" name="Picture 144" descr="MCj0239673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768" y="2402959"/>
            <a:ext cx="1137992" cy="8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48"/>
          <p:cNvGrpSpPr>
            <a:grpSpLocks/>
          </p:cNvGrpSpPr>
          <p:nvPr/>
        </p:nvGrpSpPr>
        <p:grpSpPr bwMode="auto">
          <a:xfrm>
            <a:off x="3879850" y="2008453"/>
            <a:ext cx="838200" cy="1143000"/>
            <a:chOff x="940" y="1176"/>
            <a:chExt cx="520" cy="671"/>
          </a:xfrm>
        </p:grpSpPr>
        <p:pic>
          <p:nvPicPr>
            <p:cNvPr id="26653" name="Picture 149" descr="pocket_more6"/>
            <p:cNvPicPr>
              <a:picLocks noChangeAspect="1" noChangeArrowheads="1"/>
            </p:cNvPicPr>
            <p:nvPr/>
          </p:nvPicPr>
          <p:blipFill>
            <a:blip r:embed="rId8" cstate="print"/>
            <a:srcRect l="4887" t="3401" r="4887" b="3401"/>
            <a:stretch>
              <a:fillRect/>
            </a:stretch>
          </p:blipFill>
          <p:spPr bwMode="auto">
            <a:xfrm>
              <a:off x="940" y="1176"/>
              <a:ext cx="520" cy="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4" name="Picture 150" descr="map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23" y="1278"/>
              <a:ext cx="321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651" name="Picture 151" descr="wap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0825" y="1897328"/>
            <a:ext cx="582613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52" name="Oval 38"/>
          <p:cNvSpPr>
            <a:spLocks noChangeArrowheads="1"/>
          </p:cNvSpPr>
          <p:nvPr/>
        </p:nvSpPr>
        <p:spPr bwMode="auto">
          <a:xfrm>
            <a:off x="3683000" y="2994291"/>
            <a:ext cx="2362200" cy="146685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00BAB6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 altLang="ko-KR" sz="2000" dirty="0">
                <a:solidFill>
                  <a:schemeClr val="tx1"/>
                </a:solidFill>
              </a:rPr>
              <a:t>LBS </a:t>
            </a:r>
            <a:r>
              <a:rPr lang="ko-KR" altLang="en-US" sz="2000" dirty="0">
                <a:solidFill>
                  <a:schemeClr val="tx1"/>
                </a:solidFill>
              </a:rPr>
              <a:t>기본 플랫폼</a:t>
            </a:r>
          </a:p>
          <a:p>
            <a:r>
              <a:rPr lang="en-US" altLang="ko-KR" sz="1600" dirty="0">
                <a:solidFill>
                  <a:srgbClr val="0000FF"/>
                </a:solidFill>
              </a:rPr>
              <a:t>CDMA,PDA, </a:t>
            </a:r>
          </a:p>
          <a:p>
            <a:r>
              <a:rPr lang="ko-KR" altLang="en-US" sz="1600" dirty="0" err="1" smtClean="0">
                <a:solidFill>
                  <a:srgbClr val="0000FF"/>
                </a:solidFill>
              </a:rPr>
              <a:t>스마트폰</a:t>
            </a:r>
            <a:r>
              <a:rPr lang="en-US" altLang="ko-KR" sz="1600" dirty="0" smtClean="0">
                <a:solidFill>
                  <a:srgbClr val="0000FF"/>
                </a:solidFill>
              </a:rPr>
              <a:t> </a:t>
            </a:r>
            <a:r>
              <a:rPr lang="ko-KR" altLang="en-US" sz="1600" dirty="0">
                <a:solidFill>
                  <a:srgbClr val="0000FF"/>
                </a:solidFill>
              </a:rPr>
              <a:t>단말기</a:t>
            </a:r>
            <a:r>
              <a:rPr lang="ko-KR" altLang="en-US" sz="1600" dirty="0">
                <a:solidFill>
                  <a:schemeClr val="tx1"/>
                </a:solidFill>
              </a:rPr>
              <a:t> </a:t>
            </a:r>
          </a:p>
          <a:p>
            <a:r>
              <a:rPr lang="en-US" altLang="ko-KR" sz="1600" dirty="0">
                <a:solidFill>
                  <a:srgbClr val="FF0000"/>
                </a:solidFill>
              </a:rPr>
              <a:t>GPS </a:t>
            </a:r>
            <a:r>
              <a:rPr lang="ko-KR" altLang="en-US" sz="1600" dirty="0">
                <a:solidFill>
                  <a:srgbClr val="FF0000"/>
                </a:solidFill>
              </a:rPr>
              <a:t>수신기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38529" y="4416720"/>
            <a:ext cx="8096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59262" y="4476509"/>
            <a:ext cx="1293738" cy="946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1407758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4) </a:t>
            </a:r>
            <a:r>
              <a:rPr lang="en-US" altLang="ko-KR" sz="3000" dirty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LBS</a:t>
            </a:r>
            <a:endParaRPr lang="en-US" altLang="ko-KR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27652" name="Text Box 40"/>
          <p:cNvSpPr txBox="1">
            <a:spLocks noChangeArrowheads="1"/>
          </p:cNvSpPr>
          <p:nvPr/>
        </p:nvSpPr>
        <p:spPr bwMode="auto">
          <a:xfrm>
            <a:off x="669925" y="766763"/>
            <a:ext cx="29114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ko-KR" altLang="en-US" dirty="0">
                <a:solidFill>
                  <a:schemeClr val="tx1"/>
                </a:solidFill>
              </a:rPr>
              <a:t>서비스의 적용 사례</a:t>
            </a:r>
          </a:p>
        </p:txBody>
      </p:sp>
      <p:sp>
        <p:nvSpPr>
          <p:cNvPr id="341034" name="Rectangle 42"/>
          <p:cNvSpPr>
            <a:spLocks noChangeArrowheads="1"/>
          </p:cNvSpPr>
          <p:nvPr/>
        </p:nvSpPr>
        <p:spPr bwMode="auto">
          <a:xfrm>
            <a:off x="774700" y="1262063"/>
            <a:ext cx="2181225" cy="385762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ko-KR" altLang="en-US" sz="1600" dirty="0">
                <a:solidFill>
                  <a:schemeClr val="bg1"/>
                </a:solidFill>
              </a:rPr>
              <a:t>서비스구분</a:t>
            </a:r>
          </a:p>
        </p:txBody>
      </p:sp>
      <p:sp>
        <p:nvSpPr>
          <p:cNvPr id="341035" name="Rectangle 43"/>
          <p:cNvSpPr>
            <a:spLocks noChangeArrowheads="1"/>
          </p:cNvSpPr>
          <p:nvPr/>
        </p:nvSpPr>
        <p:spPr bwMode="auto">
          <a:xfrm>
            <a:off x="2943225" y="1262063"/>
            <a:ext cx="6403975" cy="385762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ko-KR" altLang="en-US" sz="1600" b="1">
                <a:solidFill>
                  <a:schemeClr val="bg1"/>
                </a:solidFill>
              </a:rPr>
              <a:t>주요 서비스 </a:t>
            </a:r>
            <a:r>
              <a:rPr lang="en-US" altLang="ko-KR" sz="1600" b="1">
                <a:solidFill>
                  <a:schemeClr val="bg1"/>
                </a:solidFill>
              </a:rPr>
              <a:t>Item</a:t>
            </a:r>
            <a:r>
              <a:rPr lang="en-US" altLang="ko-KR" sz="16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41038" name="Rectangle 46"/>
          <p:cNvSpPr>
            <a:spLocks noChangeArrowheads="1"/>
          </p:cNvSpPr>
          <p:nvPr/>
        </p:nvSpPr>
        <p:spPr bwMode="auto">
          <a:xfrm>
            <a:off x="914400" y="1749425"/>
            <a:ext cx="2182813" cy="10287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 sz="1600" dirty="0">
                <a:solidFill>
                  <a:schemeClr val="bg1"/>
                </a:solidFill>
              </a:rPr>
              <a:t>위치확인</a:t>
            </a:r>
            <a:r>
              <a:rPr lang="en-US" altLang="ko-KR" sz="1600" dirty="0">
                <a:solidFill>
                  <a:schemeClr val="bg1"/>
                </a:solidFill>
              </a:rPr>
              <a:t>/</a:t>
            </a:r>
          </a:p>
          <a:p>
            <a:pPr>
              <a:defRPr/>
            </a:pPr>
            <a:r>
              <a:rPr lang="ko-KR" altLang="en-US" sz="1600" dirty="0">
                <a:solidFill>
                  <a:schemeClr val="bg1"/>
                </a:solidFill>
              </a:rPr>
              <a:t>추적 서비스</a:t>
            </a:r>
            <a:r>
              <a:rPr lang="ko-KR" altLang="en-US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656" name="Rectangle 47"/>
          <p:cNvSpPr>
            <a:spLocks noChangeArrowheads="1"/>
          </p:cNvSpPr>
          <p:nvPr/>
        </p:nvSpPr>
        <p:spPr bwMode="auto">
          <a:xfrm>
            <a:off x="3046413" y="1647825"/>
            <a:ext cx="5665787" cy="12573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>
              <a:buClr>
                <a:schemeClr val="accent2"/>
              </a:buClr>
              <a:buFont typeface="Wingdings" pitchFamily="2" charset="2"/>
              <a:buChar char="u"/>
            </a:pPr>
            <a:r>
              <a:rPr lang="en-US" altLang="ko-KR" sz="1600" dirty="0">
                <a:solidFill>
                  <a:schemeClr val="tx1"/>
                </a:solidFill>
              </a:rPr>
              <a:t> </a:t>
            </a:r>
            <a:r>
              <a:rPr lang="ko-KR" altLang="en-US" sz="1600" dirty="0">
                <a:solidFill>
                  <a:schemeClr val="tx1"/>
                </a:solidFill>
              </a:rPr>
              <a:t>위치확인</a:t>
            </a:r>
            <a:r>
              <a:rPr lang="en-US" altLang="ko-KR" sz="1600" dirty="0">
                <a:solidFill>
                  <a:schemeClr val="tx1"/>
                </a:solidFill>
              </a:rPr>
              <a:t>(</a:t>
            </a:r>
            <a:r>
              <a:rPr lang="ko-KR" altLang="en-US" sz="1600" dirty="0" err="1">
                <a:solidFill>
                  <a:schemeClr val="tx1"/>
                </a:solidFill>
              </a:rPr>
              <a:t>친구찾기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>
                <a:solidFill>
                  <a:schemeClr val="tx1"/>
                </a:solidFill>
              </a:rPr>
              <a:t>나의 위치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 err="1">
                <a:solidFill>
                  <a:schemeClr val="tx1"/>
                </a:solidFill>
              </a:rPr>
              <a:t>스타찾기</a:t>
            </a:r>
            <a:r>
              <a:rPr lang="en-US" altLang="ko-KR" sz="1600" dirty="0">
                <a:solidFill>
                  <a:schemeClr val="tx1"/>
                </a:solidFill>
              </a:rPr>
              <a:t>)</a:t>
            </a:r>
          </a:p>
          <a:p>
            <a:pPr algn="l">
              <a:buClr>
                <a:schemeClr val="accent2"/>
              </a:buClr>
              <a:buFont typeface="Wingdings" pitchFamily="2" charset="2"/>
              <a:buChar char="u"/>
            </a:pPr>
            <a:r>
              <a:rPr lang="en-US" altLang="ko-KR" sz="1600" dirty="0">
                <a:solidFill>
                  <a:schemeClr val="tx1"/>
                </a:solidFill>
              </a:rPr>
              <a:t> </a:t>
            </a:r>
            <a:r>
              <a:rPr lang="ko-KR" altLang="en-US" sz="1600" dirty="0">
                <a:solidFill>
                  <a:schemeClr val="tx1"/>
                </a:solidFill>
              </a:rPr>
              <a:t>위치추적</a:t>
            </a:r>
            <a:r>
              <a:rPr lang="en-US" altLang="ko-KR" sz="1600" dirty="0">
                <a:solidFill>
                  <a:schemeClr val="tx1"/>
                </a:solidFill>
              </a:rPr>
              <a:t>(A/S, </a:t>
            </a:r>
            <a:r>
              <a:rPr lang="ko-KR" altLang="en-US" sz="1600" dirty="0">
                <a:solidFill>
                  <a:schemeClr val="tx1"/>
                </a:solidFill>
              </a:rPr>
              <a:t>영업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>
                <a:solidFill>
                  <a:schemeClr val="tx1"/>
                </a:solidFill>
              </a:rPr>
              <a:t>미아방지</a:t>
            </a:r>
            <a:r>
              <a:rPr lang="en-US" altLang="ko-KR" sz="1600" dirty="0">
                <a:solidFill>
                  <a:schemeClr val="tx1"/>
                </a:solidFill>
              </a:rPr>
              <a:t>)</a:t>
            </a:r>
          </a:p>
          <a:p>
            <a:pPr algn="l">
              <a:buClr>
                <a:schemeClr val="accent2"/>
              </a:buClr>
              <a:buFont typeface="Wingdings" pitchFamily="2" charset="2"/>
              <a:buChar char="u"/>
            </a:pPr>
            <a:r>
              <a:rPr lang="en-US" altLang="ko-KR" sz="1600" dirty="0">
                <a:solidFill>
                  <a:schemeClr val="tx1"/>
                </a:solidFill>
              </a:rPr>
              <a:t> </a:t>
            </a:r>
            <a:r>
              <a:rPr lang="ko-KR" altLang="en-US" sz="1600" dirty="0">
                <a:solidFill>
                  <a:schemeClr val="tx1"/>
                </a:solidFill>
              </a:rPr>
              <a:t>긴급구조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>
                <a:solidFill>
                  <a:schemeClr val="tx1"/>
                </a:solidFill>
              </a:rPr>
              <a:t>사고대응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>
                <a:solidFill>
                  <a:schemeClr val="tx1"/>
                </a:solidFill>
              </a:rPr>
              <a:t>재난</a:t>
            </a:r>
          </a:p>
          <a:p>
            <a:pPr algn="l">
              <a:buClr>
                <a:schemeClr val="accent2"/>
              </a:buClr>
              <a:buFont typeface="Wingdings" pitchFamily="2" charset="2"/>
              <a:buChar char="u"/>
            </a:pPr>
            <a:r>
              <a:rPr lang="ko-KR" altLang="en-US" sz="1600" dirty="0">
                <a:solidFill>
                  <a:schemeClr val="tx1"/>
                </a:solidFill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</a:rPr>
              <a:t>MobileGIS</a:t>
            </a:r>
            <a:r>
              <a:rPr lang="en-US" altLang="ko-KR" sz="1600" dirty="0">
                <a:solidFill>
                  <a:schemeClr val="tx1"/>
                </a:solidFill>
              </a:rPr>
              <a:t>(</a:t>
            </a:r>
            <a:r>
              <a:rPr lang="ko-KR" altLang="en-US" sz="1600" dirty="0">
                <a:solidFill>
                  <a:schemeClr val="tx1"/>
                </a:solidFill>
              </a:rPr>
              <a:t>건물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 err="1">
                <a:solidFill>
                  <a:schemeClr val="tx1"/>
                </a:solidFill>
              </a:rPr>
              <a:t>장소찾기</a:t>
            </a:r>
            <a:r>
              <a:rPr lang="en-US" altLang="ko-KR" sz="1600" dirty="0">
                <a:solidFill>
                  <a:schemeClr val="tx1"/>
                </a:solidFill>
              </a:rPr>
              <a:t>)</a:t>
            </a:r>
            <a:r>
              <a:rPr lang="en-US" altLang="ko-KR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41041" name="Rectangle 49"/>
          <p:cNvSpPr>
            <a:spLocks noChangeArrowheads="1"/>
          </p:cNvSpPr>
          <p:nvPr/>
        </p:nvSpPr>
        <p:spPr bwMode="auto">
          <a:xfrm>
            <a:off x="1143000" y="3070225"/>
            <a:ext cx="2182813" cy="1076325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 sz="1600">
                <a:solidFill>
                  <a:schemeClr val="bg1"/>
                </a:solidFill>
              </a:rPr>
              <a:t>위치 밀착형 </a:t>
            </a:r>
          </a:p>
          <a:p>
            <a:pPr>
              <a:defRPr/>
            </a:pPr>
            <a:r>
              <a:rPr lang="ko-KR" altLang="en-US" sz="1600">
                <a:solidFill>
                  <a:schemeClr val="bg1"/>
                </a:solidFill>
              </a:rPr>
              <a:t>정보 서비스 </a:t>
            </a:r>
          </a:p>
        </p:txBody>
      </p:sp>
      <p:sp>
        <p:nvSpPr>
          <p:cNvPr id="27658" name="Rectangle 50"/>
          <p:cNvSpPr>
            <a:spLocks noChangeArrowheads="1"/>
          </p:cNvSpPr>
          <p:nvPr/>
        </p:nvSpPr>
        <p:spPr bwMode="auto">
          <a:xfrm>
            <a:off x="3287713" y="3019425"/>
            <a:ext cx="5792787" cy="12922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>
              <a:buClr>
                <a:schemeClr val="accent2"/>
              </a:buClr>
              <a:buFont typeface="Wingdings" pitchFamily="2" charset="2"/>
              <a:buChar char="u"/>
            </a:pPr>
            <a:r>
              <a:rPr lang="en-US" altLang="ko-KR" sz="1600">
                <a:solidFill>
                  <a:schemeClr val="tx1"/>
                </a:solidFill>
              </a:rPr>
              <a:t> </a:t>
            </a:r>
            <a:r>
              <a:rPr lang="ko-KR" altLang="en-US" sz="1600">
                <a:solidFill>
                  <a:schemeClr val="tx1"/>
                </a:solidFill>
              </a:rPr>
              <a:t>현 위치 및 주변지역 정보</a:t>
            </a:r>
          </a:p>
          <a:p>
            <a:pPr algn="l">
              <a:buClr>
                <a:schemeClr val="accent2"/>
              </a:buClr>
              <a:buFont typeface="Wingdings" pitchFamily="2" charset="2"/>
              <a:buChar char="u"/>
            </a:pPr>
            <a:r>
              <a:rPr lang="ko-KR" altLang="en-US" sz="1600">
                <a:solidFill>
                  <a:schemeClr val="tx1"/>
                </a:solidFill>
              </a:rPr>
              <a:t> 교통정보</a:t>
            </a:r>
            <a:r>
              <a:rPr lang="en-US" altLang="ko-KR" sz="1600">
                <a:solidFill>
                  <a:schemeClr val="tx1"/>
                </a:solidFill>
              </a:rPr>
              <a:t>(</a:t>
            </a:r>
            <a:r>
              <a:rPr lang="ko-KR" altLang="en-US" sz="1600">
                <a:solidFill>
                  <a:schemeClr val="tx1"/>
                </a:solidFill>
              </a:rPr>
              <a:t>빠른길</a:t>
            </a:r>
            <a:r>
              <a:rPr lang="en-US" altLang="ko-KR" sz="1600">
                <a:solidFill>
                  <a:schemeClr val="tx1"/>
                </a:solidFill>
              </a:rPr>
              <a:t>, </a:t>
            </a:r>
            <a:r>
              <a:rPr lang="ko-KR" altLang="en-US" sz="1600">
                <a:solidFill>
                  <a:schemeClr val="tx1"/>
                </a:solidFill>
              </a:rPr>
              <a:t>상황보고</a:t>
            </a:r>
            <a:r>
              <a:rPr lang="en-US" altLang="ko-KR" sz="1600">
                <a:solidFill>
                  <a:schemeClr val="tx1"/>
                </a:solidFill>
              </a:rPr>
              <a:t>)</a:t>
            </a:r>
          </a:p>
          <a:p>
            <a:pPr algn="l">
              <a:buClr>
                <a:schemeClr val="accent2"/>
              </a:buClr>
              <a:buFont typeface="Wingdings" pitchFamily="2" charset="2"/>
              <a:buChar char="u"/>
            </a:pPr>
            <a:r>
              <a:rPr lang="en-US" altLang="ko-KR" sz="1600">
                <a:solidFill>
                  <a:schemeClr val="tx1"/>
                </a:solidFill>
              </a:rPr>
              <a:t> </a:t>
            </a:r>
            <a:r>
              <a:rPr lang="ko-KR" altLang="en-US" sz="1600">
                <a:solidFill>
                  <a:schemeClr val="tx1"/>
                </a:solidFill>
              </a:rPr>
              <a:t>모바일 관광가이드</a:t>
            </a:r>
            <a:r>
              <a:rPr lang="en-US" altLang="ko-KR" sz="1600">
                <a:solidFill>
                  <a:schemeClr val="tx1"/>
                </a:solidFill>
              </a:rPr>
              <a:t>(</a:t>
            </a:r>
            <a:r>
              <a:rPr lang="ko-KR" altLang="en-US" sz="1600">
                <a:solidFill>
                  <a:schemeClr val="tx1"/>
                </a:solidFill>
              </a:rPr>
              <a:t>관광지 정보</a:t>
            </a:r>
            <a:r>
              <a:rPr lang="en-US" altLang="ko-KR" sz="1600">
                <a:solidFill>
                  <a:schemeClr val="tx1"/>
                </a:solidFill>
              </a:rPr>
              <a:t>)</a:t>
            </a:r>
          </a:p>
          <a:p>
            <a:pPr algn="l">
              <a:buClr>
                <a:schemeClr val="accent2"/>
              </a:buClr>
              <a:buFont typeface="Wingdings" pitchFamily="2" charset="2"/>
              <a:buChar char="u"/>
            </a:pPr>
            <a:r>
              <a:rPr lang="en-US" altLang="ko-KR" sz="1600">
                <a:solidFill>
                  <a:schemeClr val="tx1"/>
                </a:solidFill>
              </a:rPr>
              <a:t> </a:t>
            </a:r>
            <a:r>
              <a:rPr lang="ko-KR" altLang="en-US" sz="1600">
                <a:solidFill>
                  <a:schemeClr val="tx1"/>
                </a:solidFill>
              </a:rPr>
              <a:t>지역 커뮤니티 정보서비스</a:t>
            </a:r>
            <a:r>
              <a:rPr lang="en-US" altLang="ko-KR" sz="1600">
                <a:solidFill>
                  <a:schemeClr val="tx1"/>
                </a:solidFill>
              </a:rPr>
              <a:t>(</a:t>
            </a:r>
            <a:r>
              <a:rPr lang="ko-KR" altLang="en-US" sz="1600">
                <a:solidFill>
                  <a:schemeClr val="tx1"/>
                </a:solidFill>
              </a:rPr>
              <a:t>놀이시설</a:t>
            </a:r>
            <a:r>
              <a:rPr lang="en-US" altLang="ko-KR" sz="1600">
                <a:solidFill>
                  <a:schemeClr val="tx1"/>
                </a:solidFill>
              </a:rPr>
              <a:t>, </a:t>
            </a:r>
            <a:r>
              <a:rPr lang="ko-KR" altLang="en-US" sz="1600">
                <a:solidFill>
                  <a:schemeClr val="tx1"/>
                </a:solidFill>
              </a:rPr>
              <a:t>스키장</a:t>
            </a:r>
            <a:r>
              <a:rPr lang="en-US" altLang="ko-KR" sz="1600">
                <a:solidFill>
                  <a:schemeClr val="tx1"/>
                </a:solidFill>
              </a:rPr>
              <a:t>, </a:t>
            </a:r>
            <a:r>
              <a:rPr lang="ko-KR" altLang="en-US" sz="1600">
                <a:solidFill>
                  <a:schemeClr val="tx1"/>
                </a:solidFill>
              </a:rPr>
              <a:t>여행</a:t>
            </a:r>
            <a:r>
              <a:rPr lang="en-US" altLang="ko-KR" sz="1600">
                <a:solidFill>
                  <a:schemeClr val="tx1"/>
                </a:solidFill>
              </a:rPr>
              <a:t>/</a:t>
            </a:r>
            <a:r>
              <a:rPr lang="ko-KR" altLang="en-US" sz="1600">
                <a:solidFill>
                  <a:schemeClr val="tx1"/>
                </a:solidFill>
              </a:rPr>
              <a:t>관광지</a:t>
            </a:r>
            <a:r>
              <a:rPr lang="en-US" altLang="ko-KR" sz="16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41044" name="Rectangle 52"/>
          <p:cNvSpPr>
            <a:spLocks noChangeArrowheads="1"/>
          </p:cNvSpPr>
          <p:nvPr/>
        </p:nvSpPr>
        <p:spPr bwMode="auto">
          <a:xfrm>
            <a:off x="1511300" y="5589588"/>
            <a:ext cx="2182813" cy="658812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 sz="1600">
                <a:solidFill>
                  <a:schemeClr val="bg1"/>
                </a:solidFill>
              </a:rPr>
              <a:t>고도화된 </a:t>
            </a:r>
            <a:r>
              <a:rPr lang="en-US" altLang="ko-KR" sz="1600">
                <a:solidFill>
                  <a:schemeClr val="bg1"/>
                </a:solidFill>
              </a:rPr>
              <a:t>LBS </a:t>
            </a:r>
          </a:p>
        </p:txBody>
      </p:sp>
      <p:sp>
        <p:nvSpPr>
          <p:cNvPr id="27660" name="Rectangle 53"/>
          <p:cNvSpPr>
            <a:spLocks noChangeArrowheads="1"/>
          </p:cNvSpPr>
          <p:nvPr/>
        </p:nvSpPr>
        <p:spPr bwMode="auto">
          <a:xfrm>
            <a:off x="3605213" y="5538788"/>
            <a:ext cx="5894387" cy="77311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>
              <a:buClr>
                <a:schemeClr val="accent2"/>
              </a:buClr>
              <a:buFont typeface="Wingdings" pitchFamily="2" charset="2"/>
              <a:buChar char="u"/>
            </a:pPr>
            <a:r>
              <a:rPr lang="en-US" altLang="ko-KR" sz="1600">
                <a:solidFill>
                  <a:schemeClr val="tx1"/>
                </a:solidFill>
              </a:rPr>
              <a:t> </a:t>
            </a:r>
            <a:r>
              <a:rPr lang="ko-KR" altLang="en-US" sz="1600">
                <a:solidFill>
                  <a:schemeClr val="tx1"/>
                </a:solidFill>
              </a:rPr>
              <a:t>물류관제</a:t>
            </a:r>
            <a:r>
              <a:rPr lang="en-US" altLang="ko-KR" sz="1600">
                <a:solidFill>
                  <a:schemeClr val="tx1"/>
                </a:solidFill>
              </a:rPr>
              <a:t>(</a:t>
            </a:r>
            <a:r>
              <a:rPr lang="ko-KR" altLang="en-US" sz="1600">
                <a:solidFill>
                  <a:schemeClr val="tx1"/>
                </a:solidFill>
              </a:rPr>
              <a:t>화물</a:t>
            </a:r>
            <a:r>
              <a:rPr lang="en-US" altLang="ko-KR" sz="1600">
                <a:solidFill>
                  <a:schemeClr val="tx1"/>
                </a:solidFill>
              </a:rPr>
              <a:t>, </a:t>
            </a:r>
            <a:r>
              <a:rPr lang="ko-KR" altLang="en-US" sz="1600">
                <a:solidFill>
                  <a:schemeClr val="tx1"/>
                </a:solidFill>
              </a:rPr>
              <a:t>차량추적</a:t>
            </a:r>
            <a:r>
              <a:rPr lang="en-US" altLang="ko-KR" sz="1600">
                <a:solidFill>
                  <a:schemeClr val="tx1"/>
                </a:solidFill>
              </a:rPr>
              <a:t>) </a:t>
            </a:r>
            <a:r>
              <a:rPr lang="ko-KR" altLang="en-US" sz="1600">
                <a:solidFill>
                  <a:schemeClr val="tx1"/>
                </a:solidFill>
              </a:rPr>
              <a:t>서비스</a:t>
            </a:r>
          </a:p>
          <a:p>
            <a:pPr algn="l">
              <a:buClr>
                <a:schemeClr val="accent2"/>
              </a:buClr>
              <a:buFont typeface="Wingdings" pitchFamily="2" charset="2"/>
              <a:buChar char="u"/>
            </a:pPr>
            <a:r>
              <a:rPr lang="ko-KR" altLang="en-US" sz="1600">
                <a:solidFill>
                  <a:schemeClr val="tx1"/>
                </a:solidFill>
              </a:rPr>
              <a:t> 콜 서비스</a:t>
            </a:r>
            <a:r>
              <a:rPr lang="en-US" altLang="ko-KR" sz="1600">
                <a:solidFill>
                  <a:schemeClr val="tx1"/>
                </a:solidFill>
              </a:rPr>
              <a:t>(</a:t>
            </a:r>
            <a:r>
              <a:rPr lang="ko-KR" altLang="en-US" sz="1600">
                <a:solidFill>
                  <a:schemeClr val="tx1"/>
                </a:solidFill>
              </a:rPr>
              <a:t>퀵</a:t>
            </a:r>
            <a:r>
              <a:rPr lang="en-US" altLang="ko-KR" sz="1600">
                <a:solidFill>
                  <a:schemeClr val="tx1"/>
                </a:solidFill>
              </a:rPr>
              <a:t>, </a:t>
            </a:r>
            <a:r>
              <a:rPr lang="ko-KR" altLang="en-US" sz="1600">
                <a:solidFill>
                  <a:schemeClr val="tx1"/>
                </a:solidFill>
              </a:rPr>
              <a:t>택시</a:t>
            </a:r>
            <a:r>
              <a:rPr lang="en-US" altLang="ko-KR" sz="1600">
                <a:solidFill>
                  <a:schemeClr val="tx1"/>
                </a:solidFill>
              </a:rPr>
              <a:t>, </a:t>
            </a:r>
            <a:r>
              <a:rPr lang="ko-KR" altLang="en-US" sz="1600">
                <a:solidFill>
                  <a:schemeClr val="tx1"/>
                </a:solidFill>
              </a:rPr>
              <a:t>배달</a:t>
            </a:r>
            <a:r>
              <a:rPr lang="en-US" altLang="ko-KR" sz="1600">
                <a:solidFill>
                  <a:schemeClr val="tx1"/>
                </a:solidFill>
              </a:rPr>
              <a:t>) </a:t>
            </a:r>
          </a:p>
        </p:txBody>
      </p:sp>
      <p:sp>
        <p:nvSpPr>
          <p:cNvPr id="341047" name="Rectangle 55"/>
          <p:cNvSpPr>
            <a:spLocks noChangeArrowheads="1"/>
          </p:cNvSpPr>
          <p:nvPr/>
        </p:nvSpPr>
        <p:spPr bwMode="auto">
          <a:xfrm>
            <a:off x="1333500" y="4462463"/>
            <a:ext cx="2182813" cy="849312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 sz="1600">
                <a:solidFill>
                  <a:schemeClr val="bg1"/>
                </a:solidFill>
              </a:rPr>
              <a:t>위치 기반 </a:t>
            </a:r>
          </a:p>
          <a:p>
            <a:pPr>
              <a:defRPr/>
            </a:pPr>
            <a:r>
              <a:rPr lang="ko-KR" altLang="en-US" sz="1600">
                <a:solidFill>
                  <a:schemeClr val="bg1"/>
                </a:solidFill>
              </a:rPr>
              <a:t>모바일 커머스 </a:t>
            </a:r>
          </a:p>
        </p:txBody>
      </p:sp>
      <p:sp>
        <p:nvSpPr>
          <p:cNvPr id="27662" name="Rectangle 56"/>
          <p:cNvSpPr>
            <a:spLocks noChangeArrowheads="1"/>
          </p:cNvSpPr>
          <p:nvPr/>
        </p:nvSpPr>
        <p:spPr bwMode="auto">
          <a:xfrm>
            <a:off x="3490913" y="4449763"/>
            <a:ext cx="5792787" cy="95091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>
              <a:buClr>
                <a:schemeClr val="accent2"/>
              </a:buClr>
              <a:buFont typeface="Wingdings" pitchFamily="2" charset="2"/>
              <a:buChar char="u"/>
            </a:pPr>
            <a:r>
              <a:rPr lang="en-US" altLang="ko-KR" sz="1600">
                <a:solidFill>
                  <a:schemeClr val="tx1"/>
                </a:solidFill>
              </a:rPr>
              <a:t> </a:t>
            </a:r>
            <a:r>
              <a:rPr lang="ko-KR" altLang="en-US" sz="1600">
                <a:solidFill>
                  <a:schemeClr val="tx1"/>
                </a:solidFill>
              </a:rPr>
              <a:t>현장 티케팅</a:t>
            </a:r>
            <a:r>
              <a:rPr lang="en-US" altLang="ko-KR" sz="1600">
                <a:solidFill>
                  <a:schemeClr val="tx1"/>
                </a:solidFill>
              </a:rPr>
              <a:t>, </a:t>
            </a:r>
            <a:r>
              <a:rPr lang="ko-KR" altLang="en-US" sz="1600">
                <a:solidFill>
                  <a:schemeClr val="tx1"/>
                </a:solidFill>
              </a:rPr>
              <a:t>비교쇼핑</a:t>
            </a:r>
          </a:p>
          <a:p>
            <a:pPr algn="l">
              <a:buClr>
                <a:schemeClr val="accent2"/>
              </a:buClr>
              <a:buFont typeface="Wingdings" pitchFamily="2" charset="2"/>
              <a:buChar char="u"/>
            </a:pPr>
            <a:r>
              <a:rPr lang="ko-KR" altLang="en-US" sz="1600">
                <a:solidFill>
                  <a:schemeClr val="tx1"/>
                </a:solidFill>
              </a:rPr>
              <a:t> 위치기반 표시 광고 서비스</a:t>
            </a:r>
          </a:p>
          <a:p>
            <a:pPr algn="l">
              <a:buClr>
                <a:schemeClr val="accent2"/>
              </a:buClr>
              <a:buFont typeface="Wingdings" pitchFamily="2" charset="2"/>
              <a:buChar char="u"/>
            </a:pPr>
            <a:r>
              <a:rPr lang="ko-KR" altLang="en-US" sz="1600">
                <a:solidFill>
                  <a:schemeClr val="tx1"/>
                </a:solidFill>
              </a:rPr>
              <a:t> 지역특산품</a:t>
            </a:r>
            <a:r>
              <a:rPr lang="en-US" altLang="ko-KR" sz="1600">
                <a:solidFill>
                  <a:schemeClr val="tx1"/>
                </a:solidFill>
              </a:rPr>
              <a:t>/</a:t>
            </a:r>
            <a:r>
              <a:rPr lang="ko-KR" altLang="en-US" sz="1600">
                <a:solidFill>
                  <a:schemeClr val="tx1"/>
                </a:solidFill>
              </a:rPr>
              <a:t>기념품 쇼핑몰 </a:t>
            </a:r>
            <a:r>
              <a:rPr lang="en-US" altLang="ko-KR" sz="1600">
                <a:solidFill>
                  <a:schemeClr val="tx1"/>
                </a:solidFill>
              </a:rPr>
              <a:t>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75" y="681038"/>
            <a:ext cx="30289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0230" y="1091534"/>
            <a:ext cx="3005540" cy="457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4163" y="1824037"/>
            <a:ext cx="3038475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1242648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5) </a:t>
            </a:r>
            <a:r>
              <a:rPr lang="en-US" altLang="ko-KR" sz="3000" dirty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ITS</a:t>
            </a:r>
            <a:endParaRPr lang="en-US" altLang="ko-KR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419100" y="876300"/>
            <a:ext cx="92837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6000" tIns="46800" rIns="126000" bIns="46800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기존의 차량 및 교통기반시설 중심의 교통체계에 전자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>
                <a:solidFill>
                  <a:schemeClr val="tx1"/>
                </a:solidFill>
              </a:rPr>
              <a:t>통신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>
                <a:solidFill>
                  <a:schemeClr val="tx1"/>
                </a:solidFill>
              </a:rPr>
              <a:t>제어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>
                <a:solidFill>
                  <a:schemeClr val="tx1"/>
                </a:solidFill>
              </a:rPr>
              <a:t>컴퓨터 등 소프트웨어 중심의 첨단기술을 접목시켜 구성요소들이 상호 유기적으로 움직이게 하는 차세대 교통체계 </a:t>
            </a:r>
            <a:r>
              <a:rPr lang="en-US" altLang="ko-KR" sz="1600" dirty="0">
                <a:solidFill>
                  <a:schemeClr val="tx1"/>
                </a:solidFill>
              </a:rPr>
              <a:t>(5</a:t>
            </a:r>
            <a:r>
              <a:rPr lang="ko-KR" altLang="en-US" sz="1600" dirty="0">
                <a:solidFill>
                  <a:schemeClr val="tx1"/>
                </a:solidFill>
              </a:rPr>
              <a:t>개 하위시스템으로 구성</a:t>
            </a:r>
            <a:r>
              <a:rPr lang="en-US" altLang="ko-KR" sz="1600" dirty="0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3" name="Group 67"/>
          <p:cNvGrpSpPr>
            <a:grpSpLocks/>
          </p:cNvGrpSpPr>
          <p:nvPr/>
        </p:nvGrpSpPr>
        <p:grpSpPr bwMode="auto">
          <a:xfrm>
            <a:off x="355600" y="1655763"/>
            <a:ext cx="4559300" cy="4859337"/>
            <a:chOff x="224" y="1043"/>
            <a:chExt cx="2872" cy="3061"/>
          </a:xfrm>
        </p:grpSpPr>
        <p:sp>
          <p:nvSpPr>
            <p:cNvPr id="4137" name="Oval 8"/>
            <p:cNvSpPr>
              <a:spLocks noChangeArrowheads="1"/>
            </p:cNvSpPr>
            <p:nvPr/>
          </p:nvSpPr>
          <p:spPr bwMode="auto">
            <a:xfrm>
              <a:off x="1464" y="1738"/>
              <a:ext cx="432" cy="621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CFF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ko-KR" altLang="en-US" sz="1200"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교통</a:t>
              </a:r>
            </a:p>
            <a:p>
              <a:r>
                <a:rPr lang="ko-KR" altLang="en-US" sz="1200"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관리</a:t>
              </a:r>
            </a:p>
            <a:p>
              <a:r>
                <a:rPr lang="ko-KR" altLang="en-US" sz="1200"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센터</a:t>
              </a:r>
              <a:endParaRPr lang="ko-KR" altLang="en-US"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endParaRPr>
            </a:p>
          </p:txBody>
        </p:sp>
        <p:sp>
          <p:nvSpPr>
            <p:cNvPr id="4138" name="AutoShape 9"/>
            <p:cNvSpPr>
              <a:spLocks noChangeArrowheads="1"/>
            </p:cNvSpPr>
            <p:nvPr/>
          </p:nvSpPr>
          <p:spPr bwMode="auto">
            <a:xfrm>
              <a:off x="408" y="1448"/>
              <a:ext cx="768" cy="336"/>
            </a:xfrm>
            <a:prstGeom prst="homePlate">
              <a:avLst>
                <a:gd name="adj" fmla="val 27651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CCTV </a:t>
              </a:r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및 </a:t>
              </a:r>
            </a:p>
            <a:p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영상검지기</a:t>
              </a:r>
            </a:p>
          </p:txBody>
        </p:sp>
        <p:sp>
          <p:nvSpPr>
            <p:cNvPr id="4139" name="AutoShape 10"/>
            <p:cNvSpPr>
              <a:spLocks noChangeArrowheads="1"/>
            </p:cNvSpPr>
            <p:nvPr/>
          </p:nvSpPr>
          <p:spPr bwMode="auto">
            <a:xfrm>
              <a:off x="408" y="1880"/>
              <a:ext cx="768" cy="336"/>
            </a:xfrm>
            <a:prstGeom prst="homePlate">
              <a:avLst>
                <a:gd name="adj" fmla="val 27651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루프검지기 및</a:t>
              </a:r>
            </a:p>
            <a:p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대체검지기</a:t>
              </a:r>
            </a:p>
          </p:txBody>
        </p:sp>
        <p:sp>
          <p:nvSpPr>
            <p:cNvPr id="4140" name="AutoShape 11"/>
            <p:cNvSpPr>
              <a:spLocks noChangeArrowheads="1"/>
            </p:cNvSpPr>
            <p:nvPr/>
          </p:nvSpPr>
          <p:spPr bwMode="auto">
            <a:xfrm>
              <a:off x="408" y="2312"/>
              <a:ext cx="768" cy="288"/>
            </a:xfrm>
            <a:prstGeom prst="homePlate">
              <a:avLst>
                <a:gd name="adj" fmla="val 32259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기상장비</a:t>
              </a:r>
            </a:p>
          </p:txBody>
        </p:sp>
        <p:sp>
          <p:nvSpPr>
            <p:cNvPr id="4141" name="AutoShape 12"/>
            <p:cNvSpPr>
              <a:spLocks noChangeArrowheads="1"/>
            </p:cNvSpPr>
            <p:nvPr/>
          </p:nvSpPr>
          <p:spPr bwMode="auto">
            <a:xfrm>
              <a:off x="2230" y="1430"/>
              <a:ext cx="749" cy="244"/>
            </a:xfrm>
            <a:prstGeom prst="chevron">
              <a:avLst>
                <a:gd name="adj" fmla="val 24515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요금자동징수</a:t>
              </a:r>
            </a:p>
          </p:txBody>
        </p:sp>
        <p:sp>
          <p:nvSpPr>
            <p:cNvPr id="4142" name="AutoShape 13"/>
            <p:cNvSpPr>
              <a:spLocks noChangeArrowheads="1"/>
            </p:cNvSpPr>
            <p:nvPr/>
          </p:nvSpPr>
          <p:spPr bwMode="auto">
            <a:xfrm>
              <a:off x="2232" y="1738"/>
              <a:ext cx="747" cy="244"/>
            </a:xfrm>
            <a:prstGeom prst="chevron">
              <a:avLst>
                <a:gd name="adj" fmla="val 24747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자동교통단속</a:t>
              </a:r>
            </a:p>
            <a:p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/ </a:t>
              </a:r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중차량관리</a:t>
              </a:r>
            </a:p>
          </p:txBody>
        </p:sp>
        <p:sp>
          <p:nvSpPr>
            <p:cNvPr id="4143" name="AutoShape 14"/>
            <p:cNvSpPr>
              <a:spLocks noChangeArrowheads="1"/>
            </p:cNvSpPr>
            <p:nvPr/>
          </p:nvSpPr>
          <p:spPr bwMode="auto">
            <a:xfrm>
              <a:off x="2230" y="2051"/>
              <a:ext cx="749" cy="244"/>
            </a:xfrm>
            <a:prstGeom prst="chevron">
              <a:avLst>
                <a:gd name="adj" fmla="val 27371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실시간</a:t>
              </a:r>
            </a:p>
            <a:p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신호제어</a:t>
              </a:r>
            </a:p>
          </p:txBody>
        </p:sp>
        <p:sp>
          <p:nvSpPr>
            <p:cNvPr id="4144" name="AutoShape 15"/>
            <p:cNvSpPr>
              <a:spLocks noChangeArrowheads="1"/>
            </p:cNvSpPr>
            <p:nvPr/>
          </p:nvSpPr>
          <p:spPr bwMode="auto">
            <a:xfrm>
              <a:off x="2232" y="2356"/>
              <a:ext cx="747" cy="244"/>
            </a:xfrm>
            <a:prstGeom prst="chevron">
              <a:avLst>
                <a:gd name="adj" fmla="val 26008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가변정보판</a:t>
              </a:r>
            </a:p>
            <a:p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정보제공</a:t>
              </a:r>
            </a:p>
          </p:txBody>
        </p:sp>
        <p:sp>
          <p:nvSpPr>
            <p:cNvPr id="4145" name="Line 16"/>
            <p:cNvSpPr>
              <a:spLocks noChangeShapeType="1"/>
            </p:cNvSpPr>
            <p:nvPr/>
          </p:nvSpPr>
          <p:spPr bwMode="auto">
            <a:xfrm flipV="1">
              <a:off x="2040" y="1544"/>
              <a:ext cx="192" cy="19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46" name="Line 17"/>
            <p:cNvSpPr>
              <a:spLocks noChangeShapeType="1"/>
            </p:cNvSpPr>
            <p:nvPr/>
          </p:nvSpPr>
          <p:spPr bwMode="auto">
            <a:xfrm flipV="1">
              <a:off x="2013" y="1880"/>
              <a:ext cx="219" cy="6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47" name="Line 18"/>
            <p:cNvSpPr>
              <a:spLocks noChangeShapeType="1"/>
            </p:cNvSpPr>
            <p:nvPr/>
          </p:nvSpPr>
          <p:spPr bwMode="auto">
            <a:xfrm>
              <a:off x="2040" y="2120"/>
              <a:ext cx="192" cy="4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48" name="Line 19"/>
            <p:cNvSpPr>
              <a:spLocks noChangeShapeType="1"/>
            </p:cNvSpPr>
            <p:nvPr/>
          </p:nvSpPr>
          <p:spPr bwMode="auto">
            <a:xfrm>
              <a:off x="2040" y="2312"/>
              <a:ext cx="192" cy="19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49" name="Line 20"/>
            <p:cNvSpPr>
              <a:spLocks noChangeShapeType="1"/>
            </p:cNvSpPr>
            <p:nvPr/>
          </p:nvSpPr>
          <p:spPr bwMode="auto">
            <a:xfrm flipV="1">
              <a:off x="1176" y="2264"/>
              <a:ext cx="192" cy="19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50" name="Line 21"/>
            <p:cNvSpPr>
              <a:spLocks noChangeShapeType="1"/>
            </p:cNvSpPr>
            <p:nvPr/>
          </p:nvSpPr>
          <p:spPr bwMode="auto">
            <a:xfrm>
              <a:off x="1176" y="2072"/>
              <a:ext cx="19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51" name="Line 22"/>
            <p:cNvSpPr>
              <a:spLocks noChangeShapeType="1"/>
            </p:cNvSpPr>
            <p:nvPr/>
          </p:nvSpPr>
          <p:spPr bwMode="auto">
            <a:xfrm>
              <a:off x="1176" y="1640"/>
              <a:ext cx="144" cy="14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52" name="Text Box 23"/>
            <p:cNvSpPr txBox="1">
              <a:spLocks noChangeArrowheads="1"/>
            </p:cNvSpPr>
            <p:nvPr/>
          </p:nvSpPr>
          <p:spPr bwMode="auto">
            <a:xfrm>
              <a:off x="1310" y="1743"/>
              <a:ext cx="233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관리정보수집</a:t>
              </a:r>
            </a:p>
          </p:txBody>
        </p:sp>
        <p:sp>
          <p:nvSpPr>
            <p:cNvPr id="4153" name="Text Box 24"/>
            <p:cNvSpPr txBox="1">
              <a:spLocks noChangeArrowheads="1"/>
            </p:cNvSpPr>
            <p:nvPr/>
          </p:nvSpPr>
          <p:spPr bwMode="auto">
            <a:xfrm>
              <a:off x="1846" y="1696"/>
              <a:ext cx="233" cy="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제어 및 정보제공</a:t>
              </a:r>
            </a:p>
          </p:txBody>
        </p:sp>
        <p:sp>
          <p:nvSpPr>
            <p:cNvPr id="4154" name="AutoShape 25"/>
            <p:cNvSpPr>
              <a:spLocks noChangeArrowheads="1"/>
            </p:cNvSpPr>
            <p:nvPr/>
          </p:nvSpPr>
          <p:spPr bwMode="auto">
            <a:xfrm>
              <a:off x="408" y="2992"/>
              <a:ext cx="1536" cy="1048"/>
            </a:xfrm>
            <a:prstGeom prst="homePlate">
              <a:avLst>
                <a:gd name="adj" fmla="val 19644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FF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54000" anchor="ctr"/>
            <a:lstStyle/>
            <a:p>
              <a:pPr algn="l">
                <a:lnSpc>
                  <a:spcPct val="120000"/>
                </a:lnSpc>
                <a:buFontTx/>
                <a:buChar char="•"/>
              </a:pPr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</a:t>
              </a:r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도시교통관리시스템</a:t>
              </a:r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(UTMS)</a:t>
              </a:r>
            </a:p>
            <a:p>
              <a:pPr algn="l">
                <a:lnSpc>
                  <a:spcPct val="120000"/>
                </a:lnSpc>
                <a:buFontTx/>
                <a:buChar char="•"/>
              </a:pPr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</a:t>
              </a:r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고속도로교통관리시스템</a:t>
              </a:r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(FTMS)</a:t>
              </a:r>
            </a:p>
            <a:p>
              <a:pPr algn="l">
                <a:lnSpc>
                  <a:spcPct val="120000"/>
                </a:lnSpc>
                <a:buFontTx/>
                <a:buChar char="•"/>
              </a:pPr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</a:t>
              </a:r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국도교통관리시스템</a:t>
              </a:r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(RTMS)</a:t>
              </a:r>
            </a:p>
            <a:p>
              <a:pPr algn="l">
                <a:lnSpc>
                  <a:spcPct val="120000"/>
                </a:lnSpc>
                <a:buFontTx/>
                <a:buChar char="•"/>
              </a:pPr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</a:t>
              </a:r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자동교통단속시스템</a:t>
              </a:r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(ATES)</a:t>
              </a:r>
            </a:p>
            <a:p>
              <a:pPr algn="l">
                <a:lnSpc>
                  <a:spcPct val="120000"/>
                </a:lnSpc>
                <a:buFontTx/>
                <a:buChar char="•"/>
              </a:pPr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</a:t>
              </a:r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자동요금관리시스템</a:t>
              </a:r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(ETCS)</a:t>
              </a:r>
            </a:p>
            <a:p>
              <a:pPr algn="l">
                <a:lnSpc>
                  <a:spcPct val="120000"/>
                </a:lnSpc>
                <a:buFontTx/>
                <a:buChar char="•"/>
              </a:pPr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</a:t>
              </a:r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중차량관리시스템</a:t>
              </a:r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(HVMS)</a:t>
              </a:r>
            </a:p>
          </p:txBody>
        </p:sp>
        <p:sp>
          <p:nvSpPr>
            <p:cNvPr id="4155" name="Text Box 26"/>
            <p:cNvSpPr txBox="1">
              <a:spLocks noChangeArrowheads="1"/>
            </p:cNvSpPr>
            <p:nvPr/>
          </p:nvSpPr>
          <p:spPr bwMode="auto">
            <a:xfrm>
              <a:off x="648" y="2792"/>
              <a:ext cx="799" cy="173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ko-KR" altLang="en-US" sz="1200"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구축시스템</a:t>
              </a:r>
            </a:p>
          </p:txBody>
        </p:sp>
        <p:sp>
          <p:nvSpPr>
            <p:cNvPr id="4156" name="AutoShape 27"/>
            <p:cNvSpPr>
              <a:spLocks noChangeArrowheads="1"/>
            </p:cNvSpPr>
            <p:nvPr/>
          </p:nvSpPr>
          <p:spPr bwMode="auto">
            <a:xfrm flipH="1">
              <a:off x="1952" y="2984"/>
              <a:ext cx="1096" cy="1056"/>
            </a:xfrm>
            <a:prstGeom prst="homePlate">
              <a:avLst>
                <a:gd name="adj" fmla="val 13910"/>
              </a:avLst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lIns="54000" rIns="90000" anchor="ctr"/>
            <a:lstStyle/>
            <a:p>
              <a:pPr algn="l">
                <a:lnSpc>
                  <a:spcPct val="120000"/>
                </a:lnSpc>
                <a:buFontTx/>
                <a:buChar char="•"/>
              </a:pPr>
              <a:r>
                <a:rPr lang="en-US" altLang="ko-KR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</a:t>
              </a:r>
              <a:r>
                <a:rPr lang="ko-KR" altLang="en-US" sz="1200" dirty="0" err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실시간신호제어</a:t>
              </a:r>
              <a:endParaRPr lang="ko-KR" altLang="en-US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endParaRPr>
            </a:p>
            <a:p>
              <a:pPr algn="l">
                <a:lnSpc>
                  <a:spcPct val="110000"/>
                </a:lnSpc>
                <a:buFontTx/>
                <a:buChar char="•"/>
              </a:pP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돌발상황 관리</a:t>
              </a:r>
            </a:p>
            <a:p>
              <a:pPr algn="l">
                <a:lnSpc>
                  <a:spcPct val="110000"/>
                </a:lnSpc>
                <a:buFontTx/>
                <a:buChar char="•"/>
              </a:pP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자동교통단속</a:t>
              </a:r>
            </a:p>
            <a:p>
              <a:pPr algn="l">
                <a:lnSpc>
                  <a:spcPct val="110000"/>
                </a:lnSpc>
                <a:buFontTx/>
                <a:buChar char="•"/>
              </a:pP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자동요금징수</a:t>
              </a:r>
            </a:p>
            <a:p>
              <a:pPr algn="l">
                <a:lnSpc>
                  <a:spcPct val="110000"/>
                </a:lnSpc>
                <a:buFontTx/>
                <a:buChar char="•"/>
              </a:pP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</a:t>
              </a:r>
              <a:r>
                <a:rPr lang="ko-KR" altLang="en-US" sz="1200" dirty="0" err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중차량관리</a:t>
              </a:r>
              <a:endParaRPr lang="ko-KR" altLang="en-US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endParaRPr>
            </a:p>
            <a:p>
              <a:pPr algn="l">
                <a:lnSpc>
                  <a:spcPct val="110000"/>
                </a:lnSpc>
                <a:buFontTx/>
                <a:buChar char="•"/>
              </a:pP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고속도로진입제어</a:t>
              </a:r>
            </a:p>
            <a:p>
              <a:pPr algn="l">
                <a:lnSpc>
                  <a:spcPct val="110000"/>
                </a:lnSpc>
                <a:buFontTx/>
                <a:buChar char="•"/>
              </a:pP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지역교통정보 안내</a:t>
              </a:r>
            </a:p>
          </p:txBody>
        </p:sp>
        <p:sp>
          <p:nvSpPr>
            <p:cNvPr id="4157" name="Text Box 28"/>
            <p:cNvSpPr txBox="1">
              <a:spLocks noChangeArrowheads="1"/>
            </p:cNvSpPr>
            <p:nvPr/>
          </p:nvSpPr>
          <p:spPr bwMode="auto">
            <a:xfrm>
              <a:off x="2218" y="2792"/>
              <a:ext cx="728" cy="173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200"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기능 및 서비스</a:t>
              </a:r>
            </a:p>
          </p:txBody>
        </p:sp>
        <p:sp>
          <p:nvSpPr>
            <p:cNvPr id="4158" name="Rectangle 61"/>
            <p:cNvSpPr>
              <a:spLocks noChangeArrowheads="1"/>
            </p:cNvSpPr>
            <p:nvPr/>
          </p:nvSpPr>
          <p:spPr bwMode="auto">
            <a:xfrm>
              <a:off x="360" y="1128"/>
              <a:ext cx="2736" cy="2976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34910" name="Text Box 62"/>
            <p:cNvSpPr txBox="1">
              <a:spLocks noChangeArrowheads="1"/>
            </p:cNvSpPr>
            <p:nvPr/>
          </p:nvSpPr>
          <p:spPr bwMode="auto">
            <a:xfrm>
              <a:off x="224" y="1043"/>
              <a:ext cx="1188" cy="192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ko-KR" altLang="en-US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휴먼세엑스포" pitchFamily="18" charset="-127"/>
                  <a:ea typeface="휴먼세엑스포" pitchFamily="18" charset="-127"/>
                </a:rPr>
                <a:t>첨단교통관리</a:t>
              </a:r>
              <a:r>
                <a:rPr lang="en-US" altLang="ko-KR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휴먼세엑스포" pitchFamily="18" charset="-127"/>
                  <a:ea typeface="휴먼세엑스포" pitchFamily="18" charset="-127"/>
                </a:rPr>
                <a:t>(ATMS)</a:t>
              </a: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5080000" y="1655763"/>
            <a:ext cx="4559300" cy="4872037"/>
            <a:chOff x="3200" y="1043"/>
            <a:chExt cx="2872" cy="3069"/>
          </a:xfrm>
        </p:grpSpPr>
        <p:sp>
          <p:nvSpPr>
            <p:cNvPr id="4104" name="AutoShape 29"/>
            <p:cNvSpPr>
              <a:spLocks noChangeArrowheads="1"/>
            </p:cNvSpPr>
            <p:nvPr/>
          </p:nvSpPr>
          <p:spPr bwMode="auto">
            <a:xfrm>
              <a:off x="3480" y="3261"/>
              <a:ext cx="1398" cy="779"/>
            </a:xfrm>
            <a:prstGeom prst="homePlate">
              <a:avLst>
                <a:gd name="adj" fmla="val 24053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FF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54000" rIns="54000" anchor="ctr"/>
            <a:lstStyle/>
            <a:p>
              <a:pPr algn="l">
                <a:lnSpc>
                  <a:spcPct val="160000"/>
                </a:lnSpc>
                <a:buFontTx/>
                <a:buChar char="•"/>
              </a:pPr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</a:t>
              </a:r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권역별 교통정보시스템</a:t>
              </a:r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(TRIS)</a:t>
              </a:r>
            </a:p>
            <a:p>
              <a:pPr algn="l">
                <a:lnSpc>
                  <a:spcPct val="160000"/>
                </a:lnSpc>
                <a:buFontTx/>
                <a:buChar char="•"/>
              </a:pPr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</a:t>
              </a:r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부가교통정보시스템</a:t>
              </a:r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(VTIS)</a:t>
              </a:r>
            </a:p>
          </p:txBody>
        </p:sp>
        <p:sp>
          <p:nvSpPr>
            <p:cNvPr id="4105" name="Text Box 30"/>
            <p:cNvSpPr txBox="1">
              <a:spLocks noChangeArrowheads="1"/>
            </p:cNvSpPr>
            <p:nvPr/>
          </p:nvSpPr>
          <p:spPr bwMode="auto">
            <a:xfrm>
              <a:off x="3641" y="3062"/>
              <a:ext cx="799" cy="173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ko-KR" altLang="en-US" sz="1200"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구축시스템</a:t>
              </a:r>
            </a:p>
          </p:txBody>
        </p:sp>
        <p:sp>
          <p:nvSpPr>
            <p:cNvPr id="4106" name="Oval 31"/>
            <p:cNvSpPr>
              <a:spLocks noChangeArrowheads="1"/>
            </p:cNvSpPr>
            <p:nvPr/>
          </p:nvSpPr>
          <p:spPr bwMode="auto">
            <a:xfrm>
              <a:off x="3417" y="1387"/>
              <a:ext cx="831" cy="24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66FF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ko-KR" altLang="en-US" sz="1200"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교통관리센터</a:t>
              </a:r>
            </a:p>
          </p:txBody>
        </p:sp>
        <p:sp>
          <p:nvSpPr>
            <p:cNvPr id="4107" name="Oval 32"/>
            <p:cNvSpPr>
              <a:spLocks noChangeArrowheads="1"/>
            </p:cNvSpPr>
            <p:nvPr/>
          </p:nvSpPr>
          <p:spPr bwMode="auto">
            <a:xfrm>
              <a:off x="4584" y="1400"/>
              <a:ext cx="617" cy="611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CFF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ko-KR" altLang="en-US" sz="1200" b="1" dirty="0" err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권역별</a:t>
              </a: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</a:t>
              </a:r>
            </a:p>
            <a:p>
              <a:r>
                <a:rPr lang="ko-KR" altLang="en-US" sz="1200" b="1" dirty="0" smtClean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교통정보</a:t>
              </a:r>
              <a:endParaRPr lang="en-US" altLang="ko-KR" sz="1200" b="1" dirty="0" smtClean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endParaRPr>
            </a:p>
            <a:p>
              <a:r>
                <a:rPr lang="ko-KR" altLang="en-US" sz="1200" b="1" dirty="0" smtClean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센터</a:t>
              </a:r>
              <a:endParaRPr lang="ko-KR" altLang="en-US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endParaRPr>
            </a:p>
          </p:txBody>
        </p:sp>
        <p:sp>
          <p:nvSpPr>
            <p:cNvPr id="4108" name="Oval 33"/>
            <p:cNvSpPr>
              <a:spLocks noChangeArrowheads="1"/>
            </p:cNvSpPr>
            <p:nvPr/>
          </p:nvSpPr>
          <p:spPr bwMode="auto">
            <a:xfrm>
              <a:off x="3399" y="1653"/>
              <a:ext cx="831" cy="24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CFF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자체수집망</a:t>
              </a:r>
            </a:p>
          </p:txBody>
        </p:sp>
        <p:sp>
          <p:nvSpPr>
            <p:cNvPr id="4109" name="Oval 34"/>
            <p:cNvSpPr>
              <a:spLocks noChangeArrowheads="1"/>
            </p:cNvSpPr>
            <p:nvPr/>
          </p:nvSpPr>
          <p:spPr bwMode="auto">
            <a:xfrm>
              <a:off x="3399" y="1928"/>
              <a:ext cx="831" cy="24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CCFF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기상청</a:t>
              </a:r>
            </a:p>
          </p:txBody>
        </p:sp>
        <p:sp>
          <p:nvSpPr>
            <p:cNvPr id="4110" name="Text Box 35"/>
            <p:cNvSpPr txBox="1">
              <a:spLocks noChangeArrowheads="1"/>
            </p:cNvSpPr>
            <p:nvPr/>
          </p:nvSpPr>
          <p:spPr bwMode="auto">
            <a:xfrm>
              <a:off x="3583" y="2714"/>
              <a:ext cx="5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노변장치</a:t>
              </a:r>
            </a:p>
          </p:txBody>
        </p:sp>
        <p:sp>
          <p:nvSpPr>
            <p:cNvPr id="4111" name="Text Box 36"/>
            <p:cNvSpPr txBox="1">
              <a:spLocks noChangeArrowheads="1"/>
            </p:cNvSpPr>
            <p:nvPr/>
          </p:nvSpPr>
          <p:spPr bwMode="auto">
            <a:xfrm>
              <a:off x="4584" y="2472"/>
              <a:ext cx="68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ko-KR" altLang="en-US" sz="1200" dirty="0" err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네비게이션</a:t>
              </a:r>
              <a:endParaRPr lang="ko-KR" altLang="en-US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endParaRPr>
            </a:p>
            <a:p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장착 차량</a:t>
              </a:r>
            </a:p>
          </p:txBody>
        </p:sp>
        <p:sp>
          <p:nvSpPr>
            <p:cNvPr id="4112" name="Text Box 37"/>
            <p:cNvSpPr txBox="1">
              <a:spLocks noChangeArrowheads="1"/>
            </p:cNvSpPr>
            <p:nvPr/>
          </p:nvSpPr>
          <p:spPr bwMode="auto">
            <a:xfrm>
              <a:off x="5352" y="1880"/>
              <a:ext cx="624" cy="179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PC</a:t>
              </a:r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통신</a:t>
              </a:r>
            </a:p>
          </p:txBody>
        </p:sp>
        <p:sp>
          <p:nvSpPr>
            <p:cNvPr id="4113" name="Text Box 38"/>
            <p:cNvSpPr txBox="1">
              <a:spLocks noChangeArrowheads="1"/>
            </p:cNvSpPr>
            <p:nvPr/>
          </p:nvSpPr>
          <p:spPr bwMode="auto">
            <a:xfrm>
              <a:off x="5352" y="1352"/>
              <a:ext cx="624" cy="179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방송국</a:t>
              </a:r>
            </a:p>
          </p:txBody>
        </p:sp>
        <p:sp>
          <p:nvSpPr>
            <p:cNvPr id="4114" name="Line 39"/>
            <p:cNvSpPr>
              <a:spLocks noChangeShapeType="1"/>
            </p:cNvSpPr>
            <p:nvPr/>
          </p:nvSpPr>
          <p:spPr bwMode="auto">
            <a:xfrm>
              <a:off x="4248" y="1496"/>
              <a:ext cx="336" cy="9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15" name="Line 40"/>
            <p:cNvSpPr>
              <a:spLocks noChangeShapeType="1"/>
            </p:cNvSpPr>
            <p:nvPr/>
          </p:nvSpPr>
          <p:spPr bwMode="auto">
            <a:xfrm flipV="1">
              <a:off x="4248" y="1736"/>
              <a:ext cx="288" cy="4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16" name="Line 41"/>
            <p:cNvSpPr>
              <a:spLocks noChangeShapeType="1"/>
            </p:cNvSpPr>
            <p:nvPr/>
          </p:nvSpPr>
          <p:spPr bwMode="auto">
            <a:xfrm flipV="1">
              <a:off x="4220" y="1880"/>
              <a:ext cx="364" cy="14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17" name="Line 42"/>
            <p:cNvSpPr>
              <a:spLocks noChangeShapeType="1"/>
            </p:cNvSpPr>
            <p:nvPr/>
          </p:nvSpPr>
          <p:spPr bwMode="auto">
            <a:xfrm flipV="1">
              <a:off x="4200" y="1976"/>
              <a:ext cx="480" cy="43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18" name="Line 43"/>
            <p:cNvSpPr>
              <a:spLocks noChangeShapeType="1"/>
            </p:cNvSpPr>
            <p:nvPr/>
          </p:nvSpPr>
          <p:spPr bwMode="auto">
            <a:xfrm>
              <a:off x="4231" y="2498"/>
              <a:ext cx="401" cy="294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19" name="Line 44"/>
            <p:cNvSpPr>
              <a:spLocks noChangeShapeType="1"/>
            </p:cNvSpPr>
            <p:nvPr/>
          </p:nvSpPr>
          <p:spPr bwMode="auto">
            <a:xfrm flipH="1">
              <a:off x="4816" y="2072"/>
              <a:ext cx="8" cy="373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20" name="Line 45"/>
            <p:cNvSpPr>
              <a:spLocks noChangeShapeType="1"/>
            </p:cNvSpPr>
            <p:nvPr/>
          </p:nvSpPr>
          <p:spPr bwMode="auto">
            <a:xfrm>
              <a:off x="5112" y="1976"/>
              <a:ext cx="336" cy="3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21" name="Line 46"/>
            <p:cNvSpPr>
              <a:spLocks noChangeShapeType="1"/>
            </p:cNvSpPr>
            <p:nvPr/>
          </p:nvSpPr>
          <p:spPr bwMode="auto">
            <a:xfrm>
              <a:off x="5160" y="1880"/>
              <a:ext cx="190" cy="9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4122" name="Line 47"/>
            <p:cNvSpPr>
              <a:spLocks noChangeShapeType="1"/>
            </p:cNvSpPr>
            <p:nvPr/>
          </p:nvSpPr>
          <p:spPr bwMode="auto">
            <a:xfrm flipV="1">
              <a:off x="5160" y="1448"/>
              <a:ext cx="192" cy="9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graphicFrame>
          <p:nvGraphicFramePr>
            <p:cNvPr id="4098" name="Object 48"/>
            <p:cNvGraphicFramePr>
              <a:graphicFrameLocks noChangeAspect="1"/>
            </p:cNvGraphicFramePr>
            <p:nvPr/>
          </p:nvGraphicFramePr>
          <p:xfrm>
            <a:off x="4644" y="2750"/>
            <a:ext cx="584" cy="186"/>
          </p:xfrm>
          <a:graphic>
            <a:graphicData uri="http://schemas.openxmlformats.org/presentationml/2006/ole">
              <p:oleObj spid="_x0000_s49154" name="클립" r:id="rId3" imgW="6544800" imgH="1706400" progId="">
                <p:embed/>
              </p:oleObj>
            </a:graphicData>
          </a:graphic>
        </p:graphicFrame>
        <p:sp>
          <p:nvSpPr>
            <p:cNvPr id="4123" name="Line 49"/>
            <p:cNvSpPr>
              <a:spLocks noChangeShapeType="1"/>
            </p:cNvSpPr>
            <p:nvPr/>
          </p:nvSpPr>
          <p:spPr bwMode="auto">
            <a:xfrm flipV="1">
              <a:off x="3432" y="2936"/>
              <a:ext cx="2400" cy="0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4008" y="2432"/>
              <a:ext cx="223" cy="462"/>
              <a:chOff x="1854" y="1523"/>
              <a:chExt cx="192" cy="462"/>
            </a:xfrm>
          </p:grpSpPr>
          <p:sp>
            <p:nvSpPr>
              <p:cNvPr id="4135" name="Rectangle 51"/>
              <p:cNvSpPr>
                <a:spLocks noChangeArrowheads="1"/>
              </p:cNvSpPr>
              <p:nvPr/>
            </p:nvSpPr>
            <p:spPr bwMode="auto">
              <a:xfrm>
                <a:off x="1854" y="1523"/>
                <a:ext cx="192" cy="269"/>
              </a:xfrm>
              <a:prstGeom prst="rect">
                <a:avLst/>
              </a:prstGeom>
              <a:gradFill rotWithShape="0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136" name="Rectangle 52"/>
              <p:cNvSpPr>
                <a:spLocks noChangeArrowheads="1"/>
              </p:cNvSpPr>
              <p:nvPr/>
            </p:nvSpPr>
            <p:spPr bwMode="auto">
              <a:xfrm>
                <a:off x="1915" y="1784"/>
                <a:ext cx="54" cy="201"/>
              </a:xfrm>
              <a:prstGeom prst="rect">
                <a:avLst/>
              </a:prstGeom>
              <a:gradFill rotWithShape="0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4125" name="Text Box 53"/>
            <p:cNvSpPr txBox="1">
              <a:spLocks noChangeArrowheads="1"/>
            </p:cNvSpPr>
            <p:nvPr/>
          </p:nvSpPr>
          <p:spPr bwMode="auto">
            <a:xfrm>
              <a:off x="4248" y="2619"/>
              <a:ext cx="2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)))</a:t>
              </a:r>
            </a:p>
          </p:txBody>
        </p:sp>
        <p:grpSp>
          <p:nvGrpSpPr>
            <p:cNvPr id="6" name="Group 54"/>
            <p:cNvGrpSpPr>
              <a:grpSpLocks/>
            </p:cNvGrpSpPr>
            <p:nvPr/>
          </p:nvGrpSpPr>
          <p:grpSpPr bwMode="auto">
            <a:xfrm>
              <a:off x="5397" y="2447"/>
              <a:ext cx="470" cy="489"/>
              <a:chOff x="4595" y="1773"/>
              <a:chExt cx="470" cy="489"/>
            </a:xfrm>
          </p:grpSpPr>
          <p:sp>
            <p:nvSpPr>
              <p:cNvPr id="4132" name="Rectangle 55"/>
              <p:cNvSpPr>
                <a:spLocks noChangeArrowheads="1"/>
              </p:cNvSpPr>
              <p:nvPr/>
            </p:nvSpPr>
            <p:spPr bwMode="auto">
              <a:xfrm>
                <a:off x="4595" y="1773"/>
                <a:ext cx="470" cy="252"/>
              </a:xfrm>
              <a:prstGeom prst="rect">
                <a:avLst/>
              </a:prstGeom>
              <a:gradFill rotWithShape="0">
                <a:gsLst>
                  <a:gs pos="0">
                    <a:srgbClr val="5E4700"/>
                  </a:gs>
                  <a:gs pos="50000">
                    <a:srgbClr val="CC9900"/>
                  </a:gs>
                  <a:gs pos="100000">
                    <a:srgbClr val="5E47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133" name="Rectangle 56"/>
              <p:cNvSpPr>
                <a:spLocks noChangeArrowheads="1"/>
              </p:cNvSpPr>
              <p:nvPr/>
            </p:nvSpPr>
            <p:spPr bwMode="auto">
              <a:xfrm>
                <a:off x="4798" y="2025"/>
                <a:ext cx="63" cy="237"/>
              </a:xfrm>
              <a:prstGeom prst="rect">
                <a:avLst/>
              </a:prstGeom>
              <a:gradFill rotWithShape="0">
                <a:gsLst>
                  <a:gs pos="0">
                    <a:srgbClr val="5E4700"/>
                  </a:gs>
                  <a:gs pos="50000">
                    <a:srgbClr val="CC9900"/>
                  </a:gs>
                  <a:gs pos="100000">
                    <a:srgbClr val="5E47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4134" name="Rectangle 57"/>
              <p:cNvSpPr>
                <a:spLocks noChangeArrowheads="1"/>
              </p:cNvSpPr>
              <p:nvPr/>
            </p:nvSpPr>
            <p:spPr bwMode="auto">
              <a:xfrm>
                <a:off x="4625" y="1814"/>
                <a:ext cx="409" cy="174"/>
              </a:xfrm>
              <a:prstGeom prst="rect">
                <a:avLst/>
              </a:prstGeom>
              <a:gradFill rotWithShape="0">
                <a:gsLst>
                  <a:gs pos="0">
                    <a:srgbClr val="CCECFF"/>
                  </a:gs>
                  <a:gs pos="50000">
                    <a:srgbClr val="FFFFFF"/>
                  </a:gs>
                  <a:gs pos="100000">
                    <a:srgbClr val="CCE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ko-KR" altLang="en-US" sz="800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rPr>
                  <a:t>정상소통중</a:t>
                </a:r>
              </a:p>
            </p:txBody>
          </p:sp>
        </p:grpSp>
        <p:sp>
          <p:nvSpPr>
            <p:cNvPr id="4127" name="Text Box 58"/>
            <p:cNvSpPr txBox="1">
              <a:spLocks noChangeArrowheads="1"/>
            </p:cNvSpPr>
            <p:nvPr/>
          </p:nvSpPr>
          <p:spPr bwMode="auto">
            <a:xfrm>
              <a:off x="5122" y="2293"/>
              <a:ext cx="95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도로변</a:t>
              </a:r>
              <a:r>
                <a:rPr lang="en-US" altLang="ko-KR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/</a:t>
              </a: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터미널 </a:t>
              </a:r>
              <a:r>
                <a:rPr lang="en-US" altLang="ko-KR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VMS</a:t>
              </a:r>
            </a:p>
          </p:txBody>
        </p:sp>
        <p:sp>
          <p:nvSpPr>
            <p:cNvPr id="4128" name="AutoShape 59"/>
            <p:cNvSpPr>
              <a:spLocks noChangeArrowheads="1"/>
            </p:cNvSpPr>
            <p:nvPr/>
          </p:nvSpPr>
          <p:spPr bwMode="auto">
            <a:xfrm flipH="1">
              <a:off x="4872" y="3253"/>
              <a:ext cx="1104" cy="787"/>
            </a:xfrm>
            <a:prstGeom prst="homePlate">
              <a:avLst>
                <a:gd name="adj" fmla="val 18801"/>
              </a:avLst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lIns="54000" rIns="54000" anchor="ctr"/>
            <a:lstStyle/>
            <a:p>
              <a:pPr algn="l">
                <a:lnSpc>
                  <a:spcPct val="160000"/>
                </a:lnSpc>
                <a:buFontTx/>
                <a:buChar char="•"/>
              </a:pPr>
              <a:r>
                <a:rPr lang="en-US" altLang="ko-KR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</a:t>
              </a: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실시간 교통정보 안내</a:t>
              </a:r>
            </a:p>
            <a:p>
              <a:pPr algn="l">
                <a:lnSpc>
                  <a:spcPct val="180000"/>
                </a:lnSpc>
                <a:buFontTx/>
                <a:buChar char="•"/>
              </a:pP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종합여행정보 안내</a:t>
              </a:r>
            </a:p>
            <a:p>
              <a:pPr algn="l">
                <a:lnSpc>
                  <a:spcPct val="180000"/>
                </a:lnSpc>
                <a:buFontTx/>
                <a:buChar char="•"/>
              </a:pP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최적경로 안내</a:t>
              </a:r>
            </a:p>
          </p:txBody>
        </p:sp>
        <p:sp>
          <p:nvSpPr>
            <p:cNvPr id="4129" name="Text Box 60"/>
            <p:cNvSpPr txBox="1">
              <a:spLocks noChangeArrowheads="1"/>
            </p:cNvSpPr>
            <p:nvPr/>
          </p:nvSpPr>
          <p:spPr bwMode="auto">
            <a:xfrm>
              <a:off x="5194" y="3051"/>
              <a:ext cx="728" cy="173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200"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기능 및 서비스</a:t>
              </a:r>
            </a:p>
          </p:txBody>
        </p:sp>
        <p:sp>
          <p:nvSpPr>
            <p:cNvPr id="4130" name="Rectangle 63"/>
            <p:cNvSpPr>
              <a:spLocks noChangeArrowheads="1"/>
            </p:cNvSpPr>
            <p:nvPr/>
          </p:nvSpPr>
          <p:spPr bwMode="auto">
            <a:xfrm>
              <a:off x="3336" y="1128"/>
              <a:ext cx="2736" cy="2984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34912" name="Text Box 64"/>
            <p:cNvSpPr txBox="1">
              <a:spLocks noChangeArrowheads="1"/>
            </p:cNvSpPr>
            <p:nvPr/>
          </p:nvSpPr>
          <p:spPr bwMode="auto">
            <a:xfrm>
              <a:off x="3200" y="1043"/>
              <a:ext cx="1126" cy="192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ko-KR" altLang="en-US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휴먼세엑스포" pitchFamily="18" charset="-127"/>
                  <a:ea typeface="휴먼세엑스포" pitchFamily="18" charset="-127"/>
                </a:rPr>
                <a:t>첨단교통정보</a:t>
              </a:r>
              <a:r>
                <a:rPr lang="en-US" altLang="ko-KR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휴먼세엑스포" pitchFamily="18" charset="-127"/>
                  <a:ea typeface="휴먼세엑스포" pitchFamily="18" charset="-127"/>
                </a:rPr>
                <a:t>(ATIS)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124906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5) </a:t>
            </a:r>
            <a:r>
              <a:rPr lang="en-US" altLang="ko-KR" sz="3000" dirty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ITS</a:t>
            </a:r>
            <a:endParaRPr lang="en-US" altLang="ko-KR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grpSp>
        <p:nvGrpSpPr>
          <p:cNvPr id="2153" name="그룹 2152"/>
          <p:cNvGrpSpPr/>
          <p:nvPr/>
        </p:nvGrpSpPr>
        <p:grpSpPr>
          <a:xfrm>
            <a:off x="396875" y="910643"/>
            <a:ext cx="4518025" cy="5566358"/>
            <a:chOff x="396875" y="910643"/>
            <a:chExt cx="4518025" cy="5566358"/>
          </a:xfrm>
        </p:grpSpPr>
        <p:sp>
          <p:nvSpPr>
            <p:cNvPr id="29075" name="AutoShape 67"/>
            <p:cNvSpPr>
              <a:spLocks noChangeArrowheads="1"/>
            </p:cNvSpPr>
            <p:nvPr/>
          </p:nvSpPr>
          <p:spPr bwMode="auto">
            <a:xfrm>
              <a:off x="736600" y="4614530"/>
              <a:ext cx="1676400" cy="1765633"/>
            </a:xfrm>
            <a:prstGeom prst="homePlate">
              <a:avLst>
                <a:gd name="adj" fmla="val 13531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FF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54000" rIns="54000" anchor="ctr"/>
            <a:lstStyle/>
            <a:p>
              <a:pPr algn="l">
                <a:lnSpc>
                  <a:spcPct val="120000"/>
                </a:lnSpc>
                <a:buFontTx/>
                <a:buChar char="•"/>
              </a:pPr>
              <a:r>
                <a:rPr lang="en-US" altLang="ko-KR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</a:t>
              </a:r>
              <a:r>
                <a:rPr lang="ko-KR" altLang="en-US" sz="1200" dirty="0" err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시내버스정보시템</a:t>
              </a:r>
              <a:endParaRPr lang="ko-KR" altLang="en-US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14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                </a:t>
              </a:r>
              <a:r>
                <a:rPr lang="en-US" altLang="ko-KR" sz="1400" dirty="0" smtClean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(</a:t>
              </a:r>
              <a:r>
                <a:rPr lang="en-US" altLang="ko-KR" sz="14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CBIS)</a:t>
              </a:r>
            </a:p>
            <a:p>
              <a:pPr algn="l">
                <a:lnSpc>
                  <a:spcPct val="120000"/>
                </a:lnSpc>
                <a:buFontTx/>
                <a:buChar char="•"/>
              </a:pPr>
              <a:r>
                <a:rPr lang="en-US" altLang="ko-KR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</a:t>
              </a: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고속버스정보시스템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                  </a:t>
              </a:r>
              <a:r>
                <a:rPr lang="en-US" altLang="ko-KR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(EBIS)</a:t>
              </a:r>
            </a:p>
            <a:p>
              <a:pPr algn="l">
                <a:lnSpc>
                  <a:spcPct val="120000"/>
                </a:lnSpc>
                <a:buFontTx/>
                <a:buChar char="•"/>
              </a:pPr>
              <a:r>
                <a:rPr lang="en-US" altLang="ko-KR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</a:t>
              </a: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시외버스정보시스템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                 </a:t>
              </a:r>
              <a:r>
                <a:rPr lang="en-US" altLang="ko-KR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(IBIS)</a:t>
              </a:r>
            </a:p>
          </p:txBody>
        </p:sp>
        <p:sp>
          <p:nvSpPr>
            <p:cNvPr id="29076" name="Text Box 68"/>
            <p:cNvSpPr txBox="1">
              <a:spLocks noChangeArrowheads="1"/>
            </p:cNvSpPr>
            <p:nvPr/>
          </p:nvSpPr>
          <p:spPr bwMode="auto">
            <a:xfrm>
              <a:off x="814388" y="4225660"/>
              <a:ext cx="1268413" cy="274637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ko-KR" altLang="en-US" sz="1200"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구축시스템</a:t>
              </a:r>
            </a:p>
          </p:txBody>
        </p:sp>
        <p:sp>
          <p:nvSpPr>
            <p:cNvPr id="29077" name="Oval 69"/>
            <p:cNvSpPr>
              <a:spLocks noChangeArrowheads="1"/>
            </p:cNvSpPr>
            <p:nvPr/>
          </p:nvSpPr>
          <p:spPr bwMode="auto">
            <a:xfrm>
              <a:off x="3022600" y="1409137"/>
              <a:ext cx="1676400" cy="72866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FF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r>
                <a:rPr lang="ko-KR" altLang="en-US" sz="1200" b="1" dirty="0" smtClean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대중교통</a:t>
              </a:r>
              <a:endParaRPr lang="en-US" altLang="ko-KR" sz="1200" b="1" dirty="0" smtClean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endParaRPr>
            </a:p>
            <a:p>
              <a:r>
                <a:rPr lang="ko-KR" altLang="en-US" sz="1200" b="1" dirty="0" smtClean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정보센터</a:t>
              </a:r>
              <a:endParaRPr lang="ko-KR" altLang="en-US" sz="1200" b="1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endParaRPr>
            </a:p>
          </p:txBody>
        </p:sp>
        <p:sp>
          <p:nvSpPr>
            <p:cNvPr id="29078" name="Text Box 70"/>
            <p:cNvSpPr txBox="1">
              <a:spLocks noChangeArrowheads="1"/>
            </p:cNvSpPr>
            <p:nvPr/>
          </p:nvSpPr>
          <p:spPr bwMode="auto">
            <a:xfrm>
              <a:off x="736600" y="2593412"/>
              <a:ext cx="7937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위치파악</a:t>
              </a:r>
            </a:p>
          </p:txBody>
        </p:sp>
        <p:sp>
          <p:nvSpPr>
            <p:cNvPr id="29079" name="Line 71"/>
            <p:cNvSpPr>
              <a:spLocks noChangeShapeType="1"/>
            </p:cNvSpPr>
            <p:nvPr/>
          </p:nvSpPr>
          <p:spPr bwMode="auto">
            <a:xfrm>
              <a:off x="720725" y="3777687"/>
              <a:ext cx="4054475" cy="0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4" name="Group 72"/>
            <p:cNvGrpSpPr>
              <a:grpSpLocks/>
            </p:cNvGrpSpPr>
            <p:nvPr/>
          </p:nvGrpSpPr>
          <p:grpSpPr bwMode="auto">
            <a:xfrm>
              <a:off x="3692525" y="2904562"/>
              <a:ext cx="746125" cy="873125"/>
              <a:chOff x="4170" y="1419"/>
              <a:chExt cx="470" cy="566"/>
            </a:xfrm>
          </p:grpSpPr>
          <p:sp>
            <p:nvSpPr>
              <p:cNvPr id="29796" name="Rectangle 73"/>
              <p:cNvSpPr>
                <a:spLocks noChangeArrowheads="1"/>
              </p:cNvSpPr>
              <p:nvPr/>
            </p:nvSpPr>
            <p:spPr bwMode="auto">
              <a:xfrm>
                <a:off x="4170" y="1419"/>
                <a:ext cx="470" cy="292"/>
              </a:xfrm>
              <a:prstGeom prst="rect">
                <a:avLst/>
              </a:prstGeom>
              <a:gradFill rotWithShape="0">
                <a:gsLst>
                  <a:gs pos="0">
                    <a:srgbClr val="5E4700"/>
                  </a:gs>
                  <a:gs pos="50000">
                    <a:srgbClr val="CC9900"/>
                  </a:gs>
                  <a:gs pos="100000">
                    <a:srgbClr val="5E47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97" name="Rectangle 74"/>
              <p:cNvSpPr>
                <a:spLocks noChangeArrowheads="1"/>
              </p:cNvSpPr>
              <p:nvPr/>
            </p:nvSpPr>
            <p:spPr bwMode="auto">
              <a:xfrm>
                <a:off x="4373" y="1711"/>
                <a:ext cx="63" cy="274"/>
              </a:xfrm>
              <a:prstGeom prst="rect">
                <a:avLst/>
              </a:prstGeom>
              <a:gradFill rotWithShape="0">
                <a:gsLst>
                  <a:gs pos="0">
                    <a:srgbClr val="5E4700"/>
                  </a:gs>
                  <a:gs pos="50000">
                    <a:srgbClr val="CC9900"/>
                  </a:gs>
                  <a:gs pos="100000">
                    <a:srgbClr val="5E47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98" name="Rectangle 75"/>
              <p:cNvSpPr>
                <a:spLocks noChangeArrowheads="1"/>
              </p:cNvSpPr>
              <p:nvPr/>
            </p:nvSpPr>
            <p:spPr bwMode="auto">
              <a:xfrm>
                <a:off x="4200" y="1466"/>
                <a:ext cx="409" cy="202"/>
              </a:xfrm>
              <a:prstGeom prst="rect">
                <a:avLst/>
              </a:prstGeom>
              <a:gradFill rotWithShape="0">
                <a:gsLst>
                  <a:gs pos="0">
                    <a:srgbClr val="CCECFF"/>
                  </a:gs>
                  <a:gs pos="50000">
                    <a:srgbClr val="FFFFFF"/>
                  </a:gs>
                  <a:gs pos="100000">
                    <a:srgbClr val="CCE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altLang="ko-KR" sz="800" dirty="0" smtClean="0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rPr>
                  <a:t>512</a:t>
                </a:r>
                <a:r>
                  <a:rPr lang="ko-KR" altLang="en-US" sz="800" dirty="0" smtClean="0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rPr>
                  <a:t>번 버스 </a:t>
                </a:r>
                <a:endParaRPr lang="ko-KR" altLang="en-US" sz="8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endParaRPr>
              </a:p>
              <a:p>
                <a:r>
                  <a:rPr lang="en-US" altLang="ko-KR" sz="800" dirty="0" smtClean="0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rPr>
                  <a:t>2</a:t>
                </a:r>
                <a:r>
                  <a:rPr lang="ko-KR" altLang="en-US" sz="800" dirty="0" err="1" smtClean="0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rPr>
                  <a:t>분후</a:t>
                </a:r>
                <a:r>
                  <a:rPr lang="ko-KR" altLang="en-US" sz="800" dirty="0" smtClean="0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rPr>
                  <a:t> </a:t>
                </a:r>
                <a:r>
                  <a:rPr lang="ko-KR" altLang="en-US" sz="800" dirty="0">
                    <a:solidFill>
                      <a:schemeClr val="tx1"/>
                    </a:solidFill>
                    <a:latin typeface="Times New Roman" pitchFamily="18" charset="0"/>
                    <a:ea typeface="굴림" pitchFamily="50" charset="-127"/>
                  </a:rPr>
                  <a:t>도착</a:t>
                </a:r>
                <a:endPara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endParaRPr>
              </a:p>
            </p:txBody>
          </p:sp>
        </p:grpSp>
        <p:sp>
          <p:nvSpPr>
            <p:cNvPr id="29081" name="Text Box 76"/>
            <p:cNvSpPr txBox="1">
              <a:spLocks noChangeArrowheads="1"/>
            </p:cNvSpPr>
            <p:nvPr/>
          </p:nvSpPr>
          <p:spPr bwMode="auto">
            <a:xfrm>
              <a:off x="3937000" y="2388624"/>
              <a:ext cx="914400" cy="284162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PC</a:t>
              </a:r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통신</a:t>
              </a:r>
            </a:p>
          </p:txBody>
        </p:sp>
        <p:grpSp>
          <p:nvGrpSpPr>
            <p:cNvPr id="5" name="Group 77"/>
            <p:cNvGrpSpPr>
              <a:grpSpLocks/>
            </p:cNvGrpSpPr>
            <p:nvPr/>
          </p:nvGrpSpPr>
          <p:grpSpPr bwMode="auto">
            <a:xfrm>
              <a:off x="2641600" y="3064899"/>
              <a:ext cx="354013" cy="712787"/>
              <a:chOff x="1854" y="1523"/>
              <a:chExt cx="192" cy="462"/>
            </a:xfrm>
          </p:grpSpPr>
          <p:sp>
            <p:nvSpPr>
              <p:cNvPr id="29794" name="Rectangle 78"/>
              <p:cNvSpPr>
                <a:spLocks noChangeArrowheads="1"/>
              </p:cNvSpPr>
              <p:nvPr/>
            </p:nvSpPr>
            <p:spPr bwMode="auto">
              <a:xfrm>
                <a:off x="1854" y="1523"/>
                <a:ext cx="192" cy="269"/>
              </a:xfrm>
              <a:prstGeom prst="rect">
                <a:avLst/>
              </a:prstGeom>
              <a:gradFill rotWithShape="0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0" scaled="1"/>
              </a:gra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95" name="Rectangle 79"/>
              <p:cNvSpPr>
                <a:spLocks noChangeArrowheads="1"/>
              </p:cNvSpPr>
              <p:nvPr/>
            </p:nvSpPr>
            <p:spPr bwMode="auto">
              <a:xfrm>
                <a:off x="1915" y="1784"/>
                <a:ext cx="54" cy="201"/>
              </a:xfrm>
              <a:prstGeom prst="rect">
                <a:avLst/>
              </a:prstGeom>
              <a:gradFill rotWithShape="0">
                <a:gsLst>
                  <a:gs pos="0">
                    <a:srgbClr val="765E00"/>
                  </a:gs>
                  <a:gs pos="100000">
                    <a:srgbClr val="FFCC00"/>
                  </a:gs>
                </a:gsLst>
                <a:lin ang="0" scaled="1"/>
              </a:gra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29083" name="Text Box 80"/>
            <p:cNvSpPr txBox="1">
              <a:spLocks noChangeArrowheads="1"/>
            </p:cNvSpPr>
            <p:nvPr/>
          </p:nvSpPr>
          <p:spPr bwMode="auto">
            <a:xfrm>
              <a:off x="2260600" y="3037912"/>
              <a:ext cx="4889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((((((</a:t>
              </a:r>
            </a:p>
          </p:txBody>
        </p:sp>
        <p:sp>
          <p:nvSpPr>
            <p:cNvPr id="29084" name="Text Box 81"/>
            <p:cNvSpPr txBox="1">
              <a:spLocks noChangeArrowheads="1"/>
            </p:cNvSpPr>
            <p:nvPr/>
          </p:nvSpPr>
          <p:spPr bwMode="auto">
            <a:xfrm>
              <a:off x="736600" y="2890274"/>
              <a:ext cx="107156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GPS</a:t>
              </a:r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장착버스</a:t>
              </a:r>
            </a:p>
          </p:txBody>
        </p:sp>
        <p:sp>
          <p:nvSpPr>
            <p:cNvPr id="29085" name="Text Box 82"/>
            <p:cNvSpPr txBox="1">
              <a:spLocks noChangeArrowheads="1"/>
            </p:cNvSpPr>
            <p:nvPr/>
          </p:nvSpPr>
          <p:spPr bwMode="auto">
            <a:xfrm>
              <a:off x="2794000" y="3510987"/>
              <a:ext cx="1200150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차량인식</a:t>
              </a:r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(</a:t>
              </a:r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비콘</a:t>
              </a:r>
              <a:r>
                <a:rPr lang="en-US" altLang="ko-KR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)</a:t>
              </a:r>
            </a:p>
          </p:txBody>
        </p:sp>
        <p:sp>
          <p:nvSpPr>
            <p:cNvPr id="29086" name="Line 83"/>
            <p:cNvSpPr>
              <a:spLocks noChangeShapeType="1"/>
            </p:cNvSpPr>
            <p:nvPr/>
          </p:nvSpPr>
          <p:spPr bwMode="auto">
            <a:xfrm flipV="1">
              <a:off x="3044825" y="2148912"/>
              <a:ext cx="282575" cy="89693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87" name="Line 84"/>
            <p:cNvSpPr>
              <a:spLocks noChangeShapeType="1"/>
            </p:cNvSpPr>
            <p:nvPr/>
          </p:nvSpPr>
          <p:spPr bwMode="auto">
            <a:xfrm>
              <a:off x="3784600" y="2223524"/>
              <a:ext cx="0" cy="66675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88" name="Line 85"/>
            <p:cNvSpPr>
              <a:spLocks noChangeShapeType="1"/>
            </p:cNvSpPr>
            <p:nvPr/>
          </p:nvSpPr>
          <p:spPr bwMode="auto">
            <a:xfrm>
              <a:off x="4318000" y="2126687"/>
              <a:ext cx="76200" cy="31908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89" name="Text Box 86"/>
            <p:cNvSpPr txBox="1">
              <a:spLocks noChangeArrowheads="1"/>
            </p:cNvSpPr>
            <p:nvPr/>
          </p:nvSpPr>
          <p:spPr bwMode="auto">
            <a:xfrm>
              <a:off x="4133850" y="3333187"/>
              <a:ext cx="6413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정류장</a:t>
              </a:r>
            </a:p>
            <a:p>
              <a:r>
                <a:rPr lang="ko-KR" altLang="en-US" sz="120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정보판</a:t>
              </a:r>
            </a:p>
          </p:txBody>
        </p:sp>
        <p:sp>
          <p:nvSpPr>
            <p:cNvPr id="29090" name="Line 87"/>
            <p:cNvSpPr>
              <a:spLocks noChangeShapeType="1"/>
            </p:cNvSpPr>
            <p:nvPr/>
          </p:nvSpPr>
          <p:spPr bwMode="auto">
            <a:xfrm flipV="1">
              <a:off x="2032000" y="2445774"/>
              <a:ext cx="381000" cy="592137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91" name="Line 88"/>
            <p:cNvSpPr>
              <a:spLocks noChangeShapeType="1"/>
            </p:cNvSpPr>
            <p:nvPr/>
          </p:nvSpPr>
          <p:spPr bwMode="auto">
            <a:xfrm flipV="1">
              <a:off x="2717800" y="2001274"/>
              <a:ext cx="381000" cy="147637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92" name="Text Box 89"/>
            <p:cNvSpPr txBox="1">
              <a:spLocks noChangeArrowheads="1"/>
            </p:cNvSpPr>
            <p:nvPr/>
          </p:nvSpPr>
          <p:spPr bwMode="auto">
            <a:xfrm>
              <a:off x="2096253" y="1436675"/>
              <a:ext cx="80021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200" dirty="0" smtClean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무선</a:t>
              </a:r>
              <a:endParaRPr lang="en-US" altLang="ko-KR" sz="1200" dirty="0" smtClean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endParaRPr>
            </a:p>
            <a:p>
              <a:r>
                <a:rPr lang="ko-KR" altLang="en-US" sz="1200" dirty="0" err="1" smtClean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데이타망</a:t>
              </a:r>
              <a:endParaRPr lang="ko-KR" altLang="en-US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endParaRPr>
            </a:p>
          </p:txBody>
        </p:sp>
        <p:pic>
          <p:nvPicPr>
            <p:cNvPr id="29093" name="Picture 90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93800" y="3104587"/>
              <a:ext cx="1249363" cy="67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91"/>
            <p:cNvGrpSpPr>
              <a:grpSpLocks/>
            </p:cNvGrpSpPr>
            <p:nvPr/>
          </p:nvGrpSpPr>
          <p:grpSpPr bwMode="auto">
            <a:xfrm>
              <a:off x="877888" y="1659962"/>
              <a:ext cx="820738" cy="885825"/>
              <a:chOff x="1793" y="3024"/>
              <a:chExt cx="735" cy="720"/>
            </a:xfrm>
          </p:grpSpPr>
          <p:sp>
            <p:nvSpPr>
              <p:cNvPr id="29133" name="Rectangle 92"/>
              <p:cNvSpPr>
                <a:spLocks noChangeArrowheads="1"/>
              </p:cNvSpPr>
              <p:nvPr/>
            </p:nvSpPr>
            <p:spPr bwMode="auto">
              <a:xfrm>
                <a:off x="1984" y="3312"/>
                <a:ext cx="16" cy="32"/>
              </a:xfrm>
              <a:prstGeom prst="rect">
                <a:avLst/>
              </a:prstGeom>
              <a:solidFill>
                <a:srgbClr val="C78F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34" name="Rectangle 93"/>
              <p:cNvSpPr>
                <a:spLocks noChangeArrowheads="1"/>
              </p:cNvSpPr>
              <p:nvPr/>
            </p:nvSpPr>
            <p:spPr bwMode="auto">
              <a:xfrm>
                <a:off x="2008" y="3312"/>
                <a:ext cx="16" cy="32"/>
              </a:xfrm>
              <a:prstGeom prst="rect">
                <a:avLst/>
              </a:prstGeom>
              <a:solidFill>
                <a:srgbClr val="6C8F9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35" name="Rectangle 94"/>
              <p:cNvSpPr>
                <a:spLocks noChangeArrowheads="1"/>
              </p:cNvSpPr>
              <p:nvPr/>
            </p:nvSpPr>
            <p:spPr bwMode="auto">
              <a:xfrm>
                <a:off x="2016" y="3312"/>
                <a:ext cx="24" cy="32"/>
              </a:xfrm>
              <a:prstGeom prst="rect">
                <a:avLst/>
              </a:prstGeom>
              <a:solidFill>
                <a:srgbClr val="5A777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36" name="Rectangle 95"/>
              <p:cNvSpPr>
                <a:spLocks noChangeArrowheads="1"/>
              </p:cNvSpPr>
              <p:nvPr/>
            </p:nvSpPr>
            <p:spPr bwMode="auto">
              <a:xfrm>
                <a:off x="2040" y="3312"/>
                <a:ext cx="16" cy="32"/>
              </a:xfrm>
              <a:prstGeom prst="rect">
                <a:avLst/>
              </a:prstGeom>
              <a:solidFill>
                <a:srgbClr val="CEDAD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37" name="Rectangle 96"/>
              <p:cNvSpPr>
                <a:spLocks noChangeArrowheads="1"/>
              </p:cNvSpPr>
              <p:nvPr/>
            </p:nvSpPr>
            <p:spPr bwMode="auto">
              <a:xfrm>
                <a:off x="2048" y="3312"/>
                <a:ext cx="24" cy="32"/>
              </a:xfrm>
              <a:prstGeom prst="rect">
                <a:avLst/>
              </a:prstGeom>
              <a:solidFill>
                <a:srgbClr val="5F149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38" name="Rectangle 97"/>
              <p:cNvSpPr>
                <a:spLocks noChangeArrowheads="1"/>
              </p:cNvSpPr>
              <p:nvPr/>
            </p:nvSpPr>
            <p:spPr bwMode="auto">
              <a:xfrm>
                <a:off x="2064" y="3312"/>
                <a:ext cx="16" cy="32"/>
              </a:xfrm>
              <a:prstGeom prst="rect">
                <a:avLst/>
              </a:prstGeom>
              <a:solidFill>
                <a:srgbClr val="5A777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39" name="Rectangle 98"/>
              <p:cNvSpPr>
                <a:spLocks noChangeArrowheads="1"/>
              </p:cNvSpPr>
              <p:nvPr/>
            </p:nvSpPr>
            <p:spPr bwMode="auto">
              <a:xfrm>
                <a:off x="2080" y="3312"/>
                <a:ext cx="16" cy="32"/>
              </a:xfrm>
              <a:prstGeom prst="rect">
                <a:avLst/>
              </a:prstGeom>
              <a:solidFill>
                <a:srgbClr val="6C8F9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40" name="Rectangle 99"/>
              <p:cNvSpPr>
                <a:spLocks noChangeArrowheads="1"/>
              </p:cNvSpPr>
              <p:nvPr/>
            </p:nvSpPr>
            <p:spPr bwMode="auto">
              <a:xfrm>
                <a:off x="2088" y="3312"/>
                <a:ext cx="16" cy="32"/>
              </a:xfrm>
              <a:prstGeom prst="rect">
                <a:avLst/>
              </a:prstGeom>
              <a:solidFill>
                <a:srgbClr val="EDDAF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41" name="Line 100"/>
              <p:cNvSpPr>
                <a:spLocks noChangeShapeType="1"/>
              </p:cNvSpPr>
              <p:nvPr/>
            </p:nvSpPr>
            <p:spPr bwMode="auto">
              <a:xfrm>
                <a:off x="2089" y="3393"/>
                <a:ext cx="79" cy="127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42" name="Line 101"/>
              <p:cNvSpPr>
                <a:spLocks noChangeShapeType="1"/>
              </p:cNvSpPr>
              <p:nvPr/>
            </p:nvSpPr>
            <p:spPr bwMode="auto">
              <a:xfrm flipH="1">
                <a:off x="2153" y="3521"/>
                <a:ext cx="15" cy="47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43" name="Line 102"/>
              <p:cNvSpPr>
                <a:spLocks noChangeShapeType="1"/>
              </p:cNvSpPr>
              <p:nvPr/>
            </p:nvSpPr>
            <p:spPr bwMode="auto">
              <a:xfrm>
                <a:off x="2153" y="3568"/>
                <a:ext cx="71" cy="0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44" name="Line 103"/>
              <p:cNvSpPr>
                <a:spLocks noChangeShapeType="1"/>
              </p:cNvSpPr>
              <p:nvPr/>
            </p:nvSpPr>
            <p:spPr bwMode="auto">
              <a:xfrm flipH="1" flipV="1">
                <a:off x="2169" y="3521"/>
                <a:ext cx="55" cy="47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45" name="Line 104"/>
              <p:cNvSpPr>
                <a:spLocks noChangeShapeType="1"/>
              </p:cNvSpPr>
              <p:nvPr/>
            </p:nvSpPr>
            <p:spPr bwMode="auto">
              <a:xfrm flipH="1" flipV="1">
                <a:off x="1937" y="3153"/>
                <a:ext cx="87" cy="111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46" name="Line 105"/>
              <p:cNvSpPr>
                <a:spLocks noChangeShapeType="1"/>
              </p:cNvSpPr>
              <p:nvPr/>
            </p:nvSpPr>
            <p:spPr bwMode="auto">
              <a:xfrm flipH="1" flipV="1">
                <a:off x="1889" y="3137"/>
                <a:ext cx="47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47" name="Line 106"/>
              <p:cNvSpPr>
                <a:spLocks noChangeShapeType="1"/>
              </p:cNvSpPr>
              <p:nvPr/>
            </p:nvSpPr>
            <p:spPr bwMode="auto">
              <a:xfrm flipV="1">
                <a:off x="1889" y="3129"/>
                <a:ext cx="87" cy="7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48" name="Line 107"/>
              <p:cNvSpPr>
                <a:spLocks noChangeShapeType="1"/>
              </p:cNvSpPr>
              <p:nvPr/>
            </p:nvSpPr>
            <p:spPr bwMode="auto">
              <a:xfrm flipH="1">
                <a:off x="1937" y="3129"/>
                <a:ext cx="39" cy="23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49" name="Freeform 108"/>
              <p:cNvSpPr>
                <a:spLocks/>
              </p:cNvSpPr>
              <p:nvPr/>
            </p:nvSpPr>
            <p:spPr bwMode="auto">
              <a:xfrm>
                <a:off x="1960" y="3248"/>
                <a:ext cx="97" cy="177"/>
              </a:xfrm>
              <a:custGeom>
                <a:avLst/>
                <a:gdLst>
                  <a:gd name="T0" fmla="*/ 32 w 97"/>
                  <a:gd name="T1" fmla="*/ 8 h 177"/>
                  <a:gd name="T2" fmla="*/ 24 w 97"/>
                  <a:gd name="T3" fmla="*/ 0 h 177"/>
                  <a:gd name="T4" fmla="*/ 8 w 97"/>
                  <a:gd name="T5" fmla="*/ 0 h 177"/>
                  <a:gd name="T6" fmla="*/ 0 w 97"/>
                  <a:gd name="T7" fmla="*/ 0 h 177"/>
                  <a:gd name="T8" fmla="*/ 0 w 97"/>
                  <a:gd name="T9" fmla="*/ 8 h 177"/>
                  <a:gd name="T10" fmla="*/ 0 w 97"/>
                  <a:gd name="T11" fmla="*/ 16 h 177"/>
                  <a:gd name="T12" fmla="*/ 0 w 97"/>
                  <a:gd name="T13" fmla="*/ 32 h 177"/>
                  <a:gd name="T14" fmla="*/ 0 w 97"/>
                  <a:gd name="T15" fmla="*/ 56 h 177"/>
                  <a:gd name="T16" fmla="*/ 0 w 97"/>
                  <a:gd name="T17" fmla="*/ 80 h 177"/>
                  <a:gd name="T18" fmla="*/ 8 w 97"/>
                  <a:gd name="T19" fmla="*/ 104 h 177"/>
                  <a:gd name="T20" fmla="*/ 24 w 97"/>
                  <a:gd name="T21" fmla="*/ 128 h 177"/>
                  <a:gd name="T22" fmla="*/ 32 w 97"/>
                  <a:gd name="T23" fmla="*/ 152 h 177"/>
                  <a:gd name="T24" fmla="*/ 56 w 97"/>
                  <a:gd name="T25" fmla="*/ 160 h 177"/>
                  <a:gd name="T26" fmla="*/ 72 w 97"/>
                  <a:gd name="T27" fmla="*/ 176 h 177"/>
                  <a:gd name="T28" fmla="*/ 80 w 97"/>
                  <a:gd name="T29" fmla="*/ 176 h 177"/>
                  <a:gd name="T30" fmla="*/ 96 w 97"/>
                  <a:gd name="T31" fmla="*/ 176 h 177"/>
                  <a:gd name="T32" fmla="*/ 96 w 97"/>
                  <a:gd name="T33" fmla="*/ 160 h 177"/>
                  <a:gd name="T34" fmla="*/ 96 w 97"/>
                  <a:gd name="T35" fmla="*/ 152 h 177"/>
                  <a:gd name="T36" fmla="*/ 48 w 97"/>
                  <a:gd name="T37" fmla="*/ 16 h 177"/>
                  <a:gd name="T38" fmla="*/ 32 w 97"/>
                  <a:gd name="T39" fmla="*/ 8 h 17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7"/>
                  <a:gd name="T61" fmla="*/ 0 h 177"/>
                  <a:gd name="T62" fmla="*/ 97 w 97"/>
                  <a:gd name="T63" fmla="*/ 177 h 17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7" h="177">
                    <a:moveTo>
                      <a:pt x="32" y="8"/>
                    </a:moveTo>
                    <a:lnTo>
                      <a:pt x="24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32"/>
                    </a:lnTo>
                    <a:lnTo>
                      <a:pt x="0" y="56"/>
                    </a:lnTo>
                    <a:lnTo>
                      <a:pt x="0" y="80"/>
                    </a:lnTo>
                    <a:lnTo>
                      <a:pt x="8" y="104"/>
                    </a:lnTo>
                    <a:lnTo>
                      <a:pt x="24" y="128"/>
                    </a:lnTo>
                    <a:lnTo>
                      <a:pt x="32" y="152"/>
                    </a:lnTo>
                    <a:lnTo>
                      <a:pt x="56" y="160"/>
                    </a:lnTo>
                    <a:lnTo>
                      <a:pt x="72" y="176"/>
                    </a:lnTo>
                    <a:lnTo>
                      <a:pt x="80" y="176"/>
                    </a:lnTo>
                    <a:lnTo>
                      <a:pt x="96" y="176"/>
                    </a:lnTo>
                    <a:lnTo>
                      <a:pt x="96" y="160"/>
                    </a:lnTo>
                    <a:lnTo>
                      <a:pt x="96" y="152"/>
                    </a:lnTo>
                    <a:lnTo>
                      <a:pt x="48" y="16"/>
                    </a:lnTo>
                    <a:lnTo>
                      <a:pt x="32" y="8"/>
                    </a:lnTo>
                  </a:path>
                </a:pathLst>
              </a:custGeom>
              <a:solidFill>
                <a:srgbClr val="C78FF0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9150" name="Freeform 109"/>
              <p:cNvSpPr>
                <a:spLocks/>
              </p:cNvSpPr>
              <p:nvPr/>
            </p:nvSpPr>
            <p:spPr bwMode="auto">
              <a:xfrm>
                <a:off x="1984" y="3248"/>
                <a:ext cx="97" cy="177"/>
              </a:xfrm>
              <a:custGeom>
                <a:avLst/>
                <a:gdLst>
                  <a:gd name="T0" fmla="*/ 32 w 97"/>
                  <a:gd name="T1" fmla="*/ 8 h 177"/>
                  <a:gd name="T2" fmla="*/ 24 w 97"/>
                  <a:gd name="T3" fmla="*/ 8 h 177"/>
                  <a:gd name="T4" fmla="*/ 8 w 97"/>
                  <a:gd name="T5" fmla="*/ 0 h 177"/>
                  <a:gd name="T6" fmla="*/ 0 w 97"/>
                  <a:gd name="T7" fmla="*/ 8 h 177"/>
                  <a:gd name="T8" fmla="*/ 0 w 97"/>
                  <a:gd name="T9" fmla="*/ 16 h 177"/>
                  <a:gd name="T10" fmla="*/ 0 w 97"/>
                  <a:gd name="T11" fmla="*/ 32 h 177"/>
                  <a:gd name="T12" fmla="*/ 0 w 97"/>
                  <a:gd name="T13" fmla="*/ 56 h 177"/>
                  <a:gd name="T14" fmla="*/ 0 w 97"/>
                  <a:gd name="T15" fmla="*/ 80 h 177"/>
                  <a:gd name="T16" fmla="*/ 8 w 97"/>
                  <a:gd name="T17" fmla="*/ 104 h 177"/>
                  <a:gd name="T18" fmla="*/ 24 w 97"/>
                  <a:gd name="T19" fmla="*/ 128 h 177"/>
                  <a:gd name="T20" fmla="*/ 32 w 97"/>
                  <a:gd name="T21" fmla="*/ 144 h 177"/>
                  <a:gd name="T22" fmla="*/ 56 w 97"/>
                  <a:gd name="T23" fmla="*/ 152 h 177"/>
                  <a:gd name="T24" fmla="*/ 64 w 97"/>
                  <a:gd name="T25" fmla="*/ 168 h 177"/>
                  <a:gd name="T26" fmla="*/ 80 w 97"/>
                  <a:gd name="T27" fmla="*/ 176 h 177"/>
                  <a:gd name="T28" fmla="*/ 88 w 97"/>
                  <a:gd name="T29" fmla="*/ 160 h 177"/>
                  <a:gd name="T30" fmla="*/ 96 w 97"/>
                  <a:gd name="T31" fmla="*/ 152 h 177"/>
                  <a:gd name="T32" fmla="*/ 96 w 97"/>
                  <a:gd name="T33" fmla="*/ 144 h 177"/>
                  <a:gd name="T34" fmla="*/ 48 w 97"/>
                  <a:gd name="T35" fmla="*/ 16 h 177"/>
                  <a:gd name="T36" fmla="*/ 32 w 97"/>
                  <a:gd name="T37" fmla="*/ 8 h 17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97"/>
                  <a:gd name="T58" fmla="*/ 0 h 177"/>
                  <a:gd name="T59" fmla="*/ 97 w 97"/>
                  <a:gd name="T60" fmla="*/ 177 h 17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97" h="177">
                    <a:moveTo>
                      <a:pt x="32" y="8"/>
                    </a:moveTo>
                    <a:lnTo>
                      <a:pt x="24" y="8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32"/>
                    </a:lnTo>
                    <a:lnTo>
                      <a:pt x="0" y="56"/>
                    </a:lnTo>
                    <a:lnTo>
                      <a:pt x="0" y="80"/>
                    </a:lnTo>
                    <a:lnTo>
                      <a:pt x="8" y="104"/>
                    </a:lnTo>
                    <a:lnTo>
                      <a:pt x="24" y="128"/>
                    </a:lnTo>
                    <a:lnTo>
                      <a:pt x="32" y="144"/>
                    </a:lnTo>
                    <a:lnTo>
                      <a:pt x="56" y="152"/>
                    </a:lnTo>
                    <a:lnTo>
                      <a:pt x="64" y="168"/>
                    </a:lnTo>
                    <a:lnTo>
                      <a:pt x="80" y="176"/>
                    </a:lnTo>
                    <a:lnTo>
                      <a:pt x="88" y="160"/>
                    </a:lnTo>
                    <a:lnTo>
                      <a:pt x="96" y="152"/>
                    </a:lnTo>
                    <a:lnTo>
                      <a:pt x="96" y="144"/>
                    </a:lnTo>
                    <a:lnTo>
                      <a:pt x="48" y="16"/>
                    </a:lnTo>
                    <a:lnTo>
                      <a:pt x="32" y="8"/>
                    </a:lnTo>
                  </a:path>
                </a:pathLst>
              </a:custGeom>
              <a:solidFill>
                <a:srgbClr val="485F62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9151" name="Line 110"/>
              <p:cNvSpPr>
                <a:spLocks noChangeShapeType="1"/>
              </p:cNvSpPr>
              <p:nvPr/>
            </p:nvSpPr>
            <p:spPr bwMode="auto">
              <a:xfrm flipV="1">
                <a:off x="1961" y="3553"/>
                <a:ext cx="439" cy="39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52" name="Line 111"/>
              <p:cNvSpPr>
                <a:spLocks noChangeShapeType="1"/>
              </p:cNvSpPr>
              <p:nvPr/>
            </p:nvSpPr>
            <p:spPr bwMode="auto">
              <a:xfrm flipV="1">
                <a:off x="1961" y="3569"/>
                <a:ext cx="447" cy="39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53" name="Line 112"/>
              <p:cNvSpPr>
                <a:spLocks noChangeShapeType="1"/>
              </p:cNvSpPr>
              <p:nvPr/>
            </p:nvSpPr>
            <p:spPr bwMode="auto">
              <a:xfrm flipV="1">
                <a:off x="1961" y="3585"/>
                <a:ext cx="463" cy="39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54" name="Line 113"/>
              <p:cNvSpPr>
                <a:spLocks noChangeShapeType="1"/>
              </p:cNvSpPr>
              <p:nvPr/>
            </p:nvSpPr>
            <p:spPr bwMode="auto">
              <a:xfrm flipV="1">
                <a:off x="1961" y="3593"/>
                <a:ext cx="471" cy="39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55" name="Line 114"/>
              <p:cNvSpPr>
                <a:spLocks noChangeShapeType="1"/>
              </p:cNvSpPr>
              <p:nvPr/>
            </p:nvSpPr>
            <p:spPr bwMode="auto">
              <a:xfrm flipV="1">
                <a:off x="1961" y="3617"/>
                <a:ext cx="479" cy="31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56" name="Line 115"/>
              <p:cNvSpPr>
                <a:spLocks noChangeShapeType="1"/>
              </p:cNvSpPr>
              <p:nvPr/>
            </p:nvSpPr>
            <p:spPr bwMode="auto">
              <a:xfrm flipV="1">
                <a:off x="1961" y="3633"/>
                <a:ext cx="495" cy="31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57" name="Line 116"/>
              <p:cNvSpPr>
                <a:spLocks noChangeShapeType="1"/>
              </p:cNvSpPr>
              <p:nvPr/>
            </p:nvSpPr>
            <p:spPr bwMode="auto">
              <a:xfrm flipV="1">
                <a:off x="1969" y="3633"/>
                <a:ext cx="495" cy="47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58" name="Line 117"/>
              <p:cNvSpPr>
                <a:spLocks noChangeShapeType="1"/>
              </p:cNvSpPr>
              <p:nvPr/>
            </p:nvSpPr>
            <p:spPr bwMode="auto">
              <a:xfrm flipV="1">
                <a:off x="1969" y="3649"/>
                <a:ext cx="511" cy="47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59" name="Line 118"/>
              <p:cNvSpPr>
                <a:spLocks noChangeShapeType="1"/>
              </p:cNvSpPr>
              <p:nvPr/>
            </p:nvSpPr>
            <p:spPr bwMode="auto">
              <a:xfrm flipV="1">
                <a:off x="1969" y="3665"/>
                <a:ext cx="519" cy="47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60" name="Line 119"/>
              <p:cNvSpPr>
                <a:spLocks noChangeShapeType="1"/>
              </p:cNvSpPr>
              <p:nvPr/>
            </p:nvSpPr>
            <p:spPr bwMode="auto">
              <a:xfrm flipV="1">
                <a:off x="1969" y="3681"/>
                <a:ext cx="535" cy="47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61" name="Line 120"/>
              <p:cNvSpPr>
                <a:spLocks noChangeShapeType="1"/>
              </p:cNvSpPr>
              <p:nvPr/>
            </p:nvSpPr>
            <p:spPr bwMode="auto">
              <a:xfrm>
                <a:off x="2345" y="3545"/>
                <a:ext cx="119" cy="151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62" name="Line 121"/>
              <p:cNvSpPr>
                <a:spLocks noChangeShapeType="1"/>
              </p:cNvSpPr>
              <p:nvPr/>
            </p:nvSpPr>
            <p:spPr bwMode="auto">
              <a:xfrm>
                <a:off x="2305" y="3545"/>
                <a:ext cx="111" cy="159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63" name="Line 122"/>
              <p:cNvSpPr>
                <a:spLocks noChangeShapeType="1"/>
              </p:cNvSpPr>
              <p:nvPr/>
            </p:nvSpPr>
            <p:spPr bwMode="auto">
              <a:xfrm>
                <a:off x="2265" y="3545"/>
                <a:ext cx="103" cy="159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64" name="Line 123"/>
              <p:cNvSpPr>
                <a:spLocks noChangeShapeType="1"/>
              </p:cNvSpPr>
              <p:nvPr/>
            </p:nvSpPr>
            <p:spPr bwMode="auto">
              <a:xfrm>
                <a:off x="2233" y="3553"/>
                <a:ext cx="79" cy="159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65" name="Line 124"/>
              <p:cNvSpPr>
                <a:spLocks noChangeShapeType="1"/>
              </p:cNvSpPr>
              <p:nvPr/>
            </p:nvSpPr>
            <p:spPr bwMode="auto">
              <a:xfrm>
                <a:off x="2193" y="3561"/>
                <a:ext cx="63" cy="151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66" name="Line 125"/>
              <p:cNvSpPr>
                <a:spLocks noChangeShapeType="1"/>
              </p:cNvSpPr>
              <p:nvPr/>
            </p:nvSpPr>
            <p:spPr bwMode="auto">
              <a:xfrm>
                <a:off x="2161" y="3561"/>
                <a:ext cx="55" cy="159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67" name="Line 126"/>
              <p:cNvSpPr>
                <a:spLocks noChangeShapeType="1"/>
              </p:cNvSpPr>
              <p:nvPr/>
            </p:nvSpPr>
            <p:spPr bwMode="auto">
              <a:xfrm>
                <a:off x="2113" y="3569"/>
                <a:ext cx="55" cy="151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68" name="Line 127"/>
              <p:cNvSpPr>
                <a:spLocks noChangeShapeType="1"/>
              </p:cNvSpPr>
              <p:nvPr/>
            </p:nvSpPr>
            <p:spPr bwMode="auto">
              <a:xfrm>
                <a:off x="2081" y="3569"/>
                <a:ext cx="39" cy="159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69" name="Line 128"/>
              <p:cNvSpPr>
                <a:spLocks noChangeShapeType="1"/>
              </p:cNvSpPr>
              <p:nvPr/>
            </p:nvSpPr>
            <p:spPr bwMode="auto">
              <a:xfrm>
                <a:off x="2041" y="3569"/>
                <a:ext cx="39" cy="167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70" name="Line 129"/>
              <p:cNvSpPr>
                <a:spLocks noChangeShapeType="1"/>
              </p:cNvSpPr>
              <p:nvPr/>
            </p:nvSpPr>
            <p:spPr bwMode="auto">
              <a:xfrm>
                <a:off x="1993" y="3577"/>
                <a:ext cx="39" cy="159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71" name="Line 130"/>
              <p:cNvSpPr>
                <a:spLocks noChangeShapeType="1"/>
              </p:cNvSpPr>
              <p:nvPr/>
            </p:nvSpPr>
            <p:spPr bwMode="auto">
              <a:xfrm>
                <a:off x="1961" y="3577"/>
                <a:ext cx="15" cy="167"/>
              </a:xfrm>
              <a:prstGeom prst="line">
                <a:avLst/>
              </a:prstGeom>
              <a:noFill/>
              <a:ln w="12700">
                <a:solidFill>
                  <a:srgbClr val="5A777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72" name="Line 131"/>
              <p:cNvSpPr>
                <a:spLocks noChangeShapeType="1"/>
              </p:cNvSpPr>
              <p:nvPr/>
            </p:nvSpPr>
            <p:spPr bwMode="auto">
              <a:xfrm flipV="1">
                <a:off x="1977" y="3689"/>
                <a:ext cx="535" cy="55"/>
              </a:xfrm>
              <a:prstGeom prst="line">
                <a:avLst/>
              </a:prstGeom>
              <a:noFill/>
              <a:ln w="12700">
                <a:solidFill>
                  <a:srgbClr val="5A777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73" name="Line 132"/>
              <p:cNvSpPr>
                <a:spLocks noChangeShapeType="1"/>
              </p:cNvSpPr>
              <p:nvPr/>
            </p:nvSpPr>
            <p:spPr bwMode="auto">
              <a:xfrm flipH="1" flipV="1">
                <a:off x="2385" y="3545"/>
                <a:ext cx="127" cy="143"/>
              </a:xfrm>
              <a:prstGeom prst="line">
                <a:avLst/>
              </a:prstGeom>
              <a:noFill/>
              <a:ln w="12700">
                <a:solidFill>
                  <a:srgbClr val="5A777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74" name="Line 133"/>
              <p:cNvSpPr>
                <a:spLocks noChangeShapeType="1"/>
              </p:cNvSpPr>
              <p:nvPr/>
            </p:nvSpPr>
            <p:spPr bwMode="auto">
              <a:xfrm flipH="1">
                <a:off x="1961" y="3545"/>
                <a:ext cx="423" cy="31"/>
              </a:xfrm>
              <a:prstGeom prst="line">
                <a:avLst/>
              </a:prstGeom>
              <a:noFill/>
              <a:ln w="12700">
                <a:solidFill>
                  <a:srgbClr val="5A777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75" name="Freeform 134"/>
              <p:cNvSpPr>
                <a:spLocks/>
              </p:cNvSpPr>
              <p:nvPr/>
            </p:nvSpPr>
            <p:spPr bwMode="auto">
              <a:xfrm>
                <a:off x="2112" y="3200"/>
                <a:ext cx="97" cy="177"/>
              </a:xfrm>
              <a:custGeom>
                <a:avLst/>
                <a:gdLst>
                  <a:gd name="T0" fmla="*/ 0 w 97"/>
                  <a:gd name="T1" fmla="*/ 0 h 177"/>
                  <a:gd name="T2" fmla="*/ 40 w 97"/>
                  <a:gd name="T3" fmla="*/ 8 h 177"/>
                  <a:gd name="T4" fmla="*/ 72 w 97"/>
                  <a:gd name="T5" fmla="*/ 48 h 177"/>
                  <a:gd name="T6" fmla="*/ 96 w 97"/>
                  <a:gd name="T7" fmla="*/ 104 h 177"/>
                  <a:gd name="T8" fmla="*/ 96 w 97"/>
                  <a:gd name="T9" fmla="*/ 152 h 177"/>
                  <a:gd name="T10" fmla="*/ 72 w 97"/>
                  <a:gd name="T11" fmla="*/ 176 h 177"/>
                  <a:gd name="T12" fmla="*/ 48 w 97"/>
                  <a:gd name="T13" fmla="*/ 136 h 177"/>
                  <a:gd name="T14" fmla="*/ 16 w 97"/>
                  <a:gd name="T15" fmla="*/ 104 h 177"/>
                  <a:gd name="T16" fmla="*/ 0 w 97"/>
                  <a:gd name="T17" fmla="*/ 56 h 177"/>
                  <a:gd name="T18" fmla="*/ 0 w 97"/>
                  <a:gd name="T19" fmla="*/ 0 h 17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7"/>
                  <a:gd name="T31" fmla="*/ 0 h 177"/>
                  <a:gd name="T32" fmla="*/ 97 w 97"/>
                  <a:gd name="T33" fmla="*/ 177 h 17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7" h="177">
                    <a:moveTo>
                      <a:pt x="0" y="0"/>
                    </a:moveTo>
                    <a:lnTo>
                      <a:pt x="40" y="8"/>
                    </a:lnTo>
                    <a:lnTo>
                      <a:pt x="72" y="48"/>
                    </a:lnTo>
                    <a:lnTo>
                      <a:pt x="96" y="104"/>
                    </a:lnTo>
                    <a:lnTo>
                      <a:pt x="96" y="152"/>
                    </a:lnTo>
                    <a:lnTo>
                      <a:pt x="72" y="176"/>
                    </a:lnTo>
                    <a:lnTo>
                      <a:pt x="48" y="136"/>
                    </a:lnTo>
                    <a:lnTo>
                      <a:pt x="16" y="104"/>
                    </a:lnTo>
                    <a:lnTo>
                      <a:pt x="0" y="5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AB4F5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9176" name="Freeform 135"/>
              <p:cNvSpPr>
                <a:spLocks/>
              </p:cNvSpPr>
              <p:nvPr/>
            </p:nvSpPr>
            <p:spPr bwMode="auto">
              <a:xfrm>
                <a:off x="1984" y="3208"/>
                <a:ext cx="129" cy="97"/>
              </a:xfrm>
              <a:custGeom>
                <a:avLst/>
                <a:gdLst>
                  <a:gd name="T0" fmla="*/ 128 w 129"/>
                  <a:gd name="T1" fmla="*/ 0 h 97"/>
                  <a:gd name="T2" fmla="*/ 32 w 129"/>
                  <a:gd name="T3" fmla="*/ 32 h 97"/>
                  <a:gd name="T4" fmla="*/ 0 w 129"/>
                  <a:gd name="T5" fmla="*/ 96 h 97"/>
                  <a:gd name="T6" fmla="*/ 120 w 129"/>
                  <a:gd name="T7" fmla="*/ 48 h 97"/>
                  <a:gd name="T8" fmla="*/ 128 w 129"/>
                  <a:gd name="T9" fmla="*/ 0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"/>
                  <a:gd name="T16" fmla="*/ 0 h 97"/>
                  <a:gd name="T17" fmla="*/ 129 w 129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" h="97">
                    <a:moveTo>
                      <a:pt x="128" y="0"/>
                    </a:moveTo>
                    <a:lnTo>
                      <a:pt x="32" y="32"/>
                    </a:lnTo>
                    <a:lnTo>
                      <a:pt x="0" y="96"/>
                    </a:lnTo>
                    <a:lnTo>
                      <a:pt x="120" y="48"/>
                    </a:lnTo>
                    <a:lnTo>
                      <a:pt x="128" y="0"/>
                    </a:lnTo>
                  </a:path>
                </a:pathLst>
              </a:custGeom>
              <a:solidFill>
                <a:srgbClr val="5A777A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9177" name="Freeform 136"/>
              <p:cNvSpPr>
                <a:spLocks/>
              </p:cNvSpPr>
              <p:nvPr/>
            </p:nvSpPr>
            <p:spPr bwMode="auto">
              <a:xfrm>
                <a:off x="1984" y="3256"/>
                <a:ext cx="153" cy="129"/>
              </a:xfrm>
              <a:custGeom>
                <a:avLst/>
                <a:gdLst>
                  <a:gd name="T0" fmla="*/ 0 w 153"/>
                  <a:gd name="T1" fmla="*/ 48 h 129"/>
                  <a:gd name="T2" fmla="*/ 120 w 153"/>
                  <a:gd name="T3" fmla="*/ 0 h 129"/>
                  <a:gd name="T4" fmla="*/ 152 w 153"/>
                  <a:gd name="T5" fmla="*/ 96 h 129"/>
                  <a:gd name="T6" fmla="*/ 32 w 153"/>
                  <a:gd name="T7" fmla="*/ 128 h 129"/>
                  <a:gd name="T8" fmla="*/ 0 w 153"/>
                  <a:gd name="T9" fmla="*/ 48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3"/>
                  <a:gd name="T16" fmla="*/ 0 h 129"/>
                  <a:gd name="T17" fmla="*/ 153 w 153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3" h="129">
                    <a:moveTo>
                      <a:pt x="0" y="48"/>
                    </a:moveTo>
                    <a:lnTo>
                      <a:pt x="120" y="0"/>
                    </a:lnTo>
                    <a:lnTo>
                      <a:pt x="152" y="96"/>
                    </a:lnTo>
                    <a:lnTo>
                      <a:pt x="32" y="128"/>
                    </a:lnTo>
                    <a:lnTo>
                      <a:pt x="0" y="48"/>
                    </a:lnTo>
                  </a:path>
                </a:pathLst>
              </a:custGeom>
              <a:solidFill>
                <a:srgbClr val="6C8F93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9178" name="Freeform 137"/>
              <p:cNvSpPr>
                <a:spLocks/>
              </p:cNvSpPr>
              <p:nvPr/>
            </p:nvSpPr>
            <p:spPr bwMode="auto">
              <a:xfrm>
                <a:off x="2016" y="3352"/>
                <a:ext cx="169" cy="57"/>
              </a:xfrm>
              <a:custGeom>
                <a:avLst/>
                <a:gdLst>
                  <a:gd name="T0" fmla="*/ 0 w 169"/>
                  <a:gd name="T1" fmla="*/ 32 h 57"/>
                  <a:gd name="T2" fmla="*/ 120 w 169"/>
                  <a:gd name="T3" fmla="*/ 0 h 57"/>
                  <a:gd name="T4" fmla="*/ 168 w 169"/>
                  <a:gd name="T5" fmla="*/ 24 h 57"/>
                  <a:gd name="T6" fmla="*/ 64 w 169"/>
                  <a:gd name="T7" fmla="*/ 56 h 57"/>
                  <a:gd name="T8" fmla="*/ 0 w 169"/>
                  <a:gd name="T9" fmla="*/ 32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9"/>
                  <a:gd name="T16" fmla="*/ 0 h 57"/>
                  <a:gd name="T17" fmla="*/ 169 w 169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9" h="57">
                    <a:moveTo>
                      <a:pt x="0" y="32"/>
                    </a:moveTo>
                    <a:lnTo>
                      <a:pt x="120" y="0"/>
                    </a:lnTo>
                    <a:lnTo>
                      <a:pt x="168" y="24"/>
                    </a:lnTo>
                    <a:lnTo>
                      <a:pt x="64" y="56"/>
                    </a:lnTo>
                    <a:lnTo>
                      <a:pt x="0" y="32"/>
                    </a:lnTo>
                  </a:path>
                </a:pathLst>
              </a:custGeom>
              <a:solidFill>
                <a:srgbClr val="CEDADB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9179" name="Line 138"/>
              <p:cNvSpPr>
                <a:spLocks noChangeShapeType="1"/>
              </p:cNvSpPr>
              <p:nvPr/>
            </p:nvSpPr>
            <p:spPr bwMode="auto">
              <a:xfrm>
                <a:off x="2113" y="321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80" name="Line 139"/>
              <p:cNvSpPr>
                <a:spLocks noChangeShapeType="1"/>
              </p:cNvSpPr>
              <p:nvPr/>
            </p:nvSpPr>
            <p:spPr bwMode="auto">
              <a:xfrm>
                <a:off x="2121" y="3233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81" name="Line 140"/>
              <p:cNvSpPr>
                <a:spLocks noChangeShapeType="1"/>
              </p:cNvSpPr>
              <p:nvPr/>
            </p:nvSpPr>
            <p:spPr bwMode="auto">
              <a:xfrm>
                <a:off x="2129" y="3257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82" name="Line 141"/>
              <p:cNvSpPr>
                <a:spLocks noChangeShapeType="1"/>
              </p:cNvSpPr>
              <p:nvPr/>
            </p:nvSpPr>
            <p:spPr bwMode="auto">
              <a:xfrm>
                <a:off x="2136" y="328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83" name="Line 142"/>
              <p:cNvSpPr>
                <a:spLocks noChangeShapeType="1"/>
              </p:cNvSpPr>
              <p:nvPr/>
            </p:nvSpPr>
            <p:spPr bwMode="auto">
              <a:xfrm>
                <a:off x="2137" y="3297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84" name="Line 143"/>
              <p:cNvSpPr>
                <a:spLocks noChangeShapeType="1"/>
              </p:cNvSpPr>
              <p:nvPr/>
            </p:nvSpPr>
            <p:spPr bwMode="auto">
              <a:xfrm>
                <a:off x="2153" y="3313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85" name="Line 144"/>
              <p:cNvSpPr>
                <a:spLocks noChangeShapeType="1"/>
              </p:cNvSpPr>
              <p:nvPr/>
            </p:nvSpPr>
            <p:spPr bwMode="auto">
              <a:xfrm>
                <a:off x="2161" y="3329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86" name="Line 145"/>
              <p:cNvSpPr>
                <a:spLocks noChangeShapeType="1"/>
              </p:cNvSpPr>
              <p:nvPr/>
            </p:nvSpPr>
            <p:spPr bwMode="auto">
              <a:xfrm>
                <a:off x="2168" y="334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87" name="Line 146"/>
              <p:cNvSpPr>
                <a:spLocks noChangeShapeType="1"/>
              </p:cNvSpPr>
              <p:nvPr/>
            </p:nvSpPr>
            <p:spPr bwMode="auto">
              <a:xfrm>
                <a:off x="2168" y="335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88" name="Line 147"/>
              <p:cNvSpPr>
                <a:spLocks noChangeShapeType="1"/>
              </p:cNvSpPr>
              <p:nvPr/>
            </p:nvSpPr>
            <p:spPr bwMode="auto">
              <a:xfrm>
                <a:off x="2113" y="321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89" name="Line 148"/>
              <p:cNvSpPr>
                <a:spLocks noChangeShapeType="1"/>
              </p:cNvSpPr>
              <p:nvPr/>
            </p:nvSpPr>
            <p:spPr bwMode="auto">
              <a:xfrm>
                <a:off x="2121" y="3233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90" name="Line 149"/>
              <p:cNvSpPr>
                <a:spLocks noChangeShapeType="1"/>
              </p:cNvSpPr>
              <p:nvPr/>
            </p:nvSpPr>
            <p:spPr bwMode="auto">
              <a:xfrm>
                <a:off x="2129" y="3257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91" name="Line 150"/>
              <p:cNvSpPr>
                <a:spLocks noChangeShapeType="1"/>
              </p:cNvSpPr>
              <p:nvPr/>
            </p:nvSpPr>
            <p:spPr bwMode="auto">
              <a:xfrm>
                <a:off x="2136" y="328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92" name="Line 151"/>
              <p:cNvSpPr>
                <a:spLocks noChangeShapeType="1"/>
              </p:cNvSpPr>
              <p:nvPr/>
            </p:nvSpPr>
            <p:spPr bwMode="auto">
              <a:xfrm>
                <a:off x="2137" y="329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93" name="Line 152"/>
              <p:cNvSpPr>
                <a:spLocks noChangeShapeType="1"/>
              </p:cNvSpPr>
              <p:nvPr/>
            </p:nvSpPr>
            <p:spPr bwMode="auto">
              <a:xfrm>
                <a:off x="2145" y="3313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94" name="Line 153"/>
              <p:cNvSpPr>
                <a:spLocks noChangeShapeType="1"/>
              </p:cNvSpPr>
              <p:nvPr/>
            </p:nvSpPr>
            <p:spPr bwMode="auto">
              <a:xfrm>
                <a:off x="2161" y="332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95" name="Line 154"/>
              <p:cNvSpPr>
                <a:spLocks noChangeShapeType="1"/>
              </p:cNvSpPr>
              <p:nvPr/>
            </p:nvSpPr>
            <p:spPr bwMode="auto">
              <a:xfrm>
                <a:off x="2168" y="3337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96" name="Line 155"/>
              <p:cNvSpPr>
                <a:spLocks noChangeShapeType="1"/>
              </p:cNvSpPr>
              <p:nvPr/>
            </p:nvSpPr>
            <p:spPr bwMode="auto">
              <a:xfrm>
                <a:off x="2168" y="335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97" name="Line 156"/>
              <p:cNvSpPr>
                <a:spLocks noChangeShapeType="1"/>
              </p:cNvSpPr>
              <p:nvPr/>
            </p:nvSpPr>
            <p:spPr bwMode="auto">
              <a:xfrm>
                <a:off x="2113" y="322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98" name="Line 157"/>
              <p:cNvSpPr>
                <a:spLocks noChangeShapeType="1"/>
              </p:cNvSpPr>
              <p:nvPr/>
            </p:nvSpPr>
            <p:spPr bwMode="auto">
              <a:xfrm>
                <a:off x="2121" y="3241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99" name="Line 158"/>
              <p:cNvSpPr>
                <a:spLocks noChangeShapeType="1"/>
              </p:cNvSpPr>
              <p:nvPr/>
            </p:nvSpPr>
            <p:spPr bwMode="auto">
              <a:xfrm>
                <a:off x="2128" y="3257"/>
                <a:ext cx="0" cy="23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00" name="Line 159"/>
              <p:cNvSpPr>
                <a:spLocks noChangeShapeType="1"/>
              </p:cNvSpPr>
              <p:nvPr/>
            </p:nvSpPr>
            <p:spPr bwMode="auto">
              <a:xfrm>
                <a:off x="2129" y="3281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01" name="Line 160"/>
              <p:cNvSpPr>
                <a:spLocks noChangeShapeType="1"/>
              </p:cNvSpPr>
              <p:nvPr/>
            </p:nvSpPr>
            <p:spPr bwMode="auto">
              <a:xfrm>
                <a:off x="2137" y="329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02" name="Line 161"/>
              <p:cNvSpPr>
                <a:spLocks noChangeShapeType="1"/>
              </p:cNvSpPr>
              <p:nvPr/>
            </p:nvSpPr>
            <p:spPr bwMode="auto">
              <a:xfrm>
                <a:off x="2145" y="3313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03" name="Line 162"/>
              <p:cNvSpPr>
                <a:spLocks noChangeShapeType="1"/>
              </p:cNvSpPr>
              <p:nvPr/>
            </p:nvSpPr>
            <p:spPr bwMode="auto">
              <a:xfrm>
                <a:off x="2161" y="3328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04" name="Line 163"/>
              <p:cNvSpPr>
                <a:spLocks noChangeShapeType="1"/>
              </p:cNvSpPr>
              <p:nvPr/>
            </p:nvSpPr>
            <p:spPr bwMode="auto">
              <a:xfrm>
                <a:off x="2161" y="3329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05" name="Line 164"/>
              <p:cNvSpPr>
                <a:spLocks noChangeShapeType="1"/>
              </p:cNvSpPr>
              <p:nvPr/>
            </p:nvSpPr>
            <p:spPr bwMode="auto">
              <a:xfrm>
                <a:off x="2168" y="334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06" name="Line 165"/>
              <p:cNvSpPr>
                <a:spLocks noChangeShapeType="1"/>
              </p:cNvSpPr>
              <p:nvPr/>
            </p:nvSpPr>
            <p:spPr bwMode="auto">
              <a:xfrm>
                <a:off x="2113" y="3233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07" name="Line 166"/>
              <p:cNvSpPr>
                <a:spLocks noChangeShapeType="1"/>
              </p:cNvSpPr>
              <p:nvPr/>
            </p:nvSpPr>
            <p:spPr bwMode="auto">
              <a:xfrm>
                <a:off x="2121" y="3249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08" name="Line 167"/>
              <p:cNvSpPr>
                <a:spLocks noChangeShapeType="1"/>
              </p:cNvSpPr>
              <p:nvPr/>
            </p:nvSpPr>
            <p:spPr bwMode="auto">
              <a:xfrm>
                <a:off x="2128" y="3265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09" name="Line 168"/>
              <p:cNvSpPr>
                <a:spLocks noChangeShapeType="1"/>
              </p:cNvSpPr>
              <p:nvPr/>
            </p:nvSpPr>
            <p:spPr bwMode="auto">
              <a:xfrm>
                <a:off x="2129" y="3281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10" name="Line 169"/>
              <p:cNvSpPr>
                <a:spLocks noChangeShapeType="1"/>
              </p:cNvSpPr>
              <p:nvPr/>
            </p:nvSpPr>
            <p:spPr bwMode="auto">
              <a:xfrm>
                <a:off x="2137" y="329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11" name="Line 170"/>
              <p:cNvSpPr>
                <a:spLocks noChangeShapeType="1"/>
              </p:cNvSpPr>
              <p:nvPr/>
            </p:nvSpPr>
            <p:spPr bwMode="auto">
              <a:xfrm>
                <a:off x="2145" y="3313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12" name="Line 171"/>
              <p:cNvSpPr>
                <a:spLocks noChangeShapeType="1"/>
              </p:cNvSpPr>
              <p:nvPr/>
            </p:nvSpPr>
            <p:spPr bwMode="auto">
              <a:xfrm>
                <a:off x="2153" y="3321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13" name="Line 172"/>
              <p:cNvSpPr>
                <a:spLocks noChangeShapeType="1"/>
              </p:cNvSpPr>
              <p:nvPr/>
            </p:nvSpPr>
            <p:spPr bwMode="auto">
              <a:xfrm>
                <a:off x="2160" y="3329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14" name="Line 173"/>
              <p:cNvSpPr>
                <a:spLocks noChangeShapeType="1"/>
              </p:cNvSpPr>
              <p:nvPr/>
            </p:nvSpPr>
            <p:spPr bwMode="auto">
              <a:xfrm>
                <a:off x="2161" y="334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15" name="Line 174"/>
              <p:cNvSpPr>
                <a:spLocks noChangeShapeType="1"/>
              </p:cNvSpPr>
              <p:nvPr/>
            </p:nvSpPr>
            <p:spPr bwMode="auto">
              <a:xfrm>
                <a:off x="2113" y="3233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16" name="Line 175"/>
              <p:cNvSpPr>
                <a:spLocks noChangeShapeType="1"/>
              </p:cNvSpPr>
              <p:nvPr/>
            </p:nvSpPr>
            <p:spPr bwMode="auto">
              <a:xfrm>
                <a:off x="2121" y="3249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17" name="Line 176"/>
              <p:cNvSpPr>
                <a:spLocks noChangeShapeType="1"/>
              </p:cNvSpPr>
              <p:nvPr/>
            </p:nvSpPr>
            <p:spPr bwMode="auto">
              <a:xfrm>
                <a:off x="2128" y="3265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18" name="Line 177"/>
              <p:cNvSpPr>
                <a:spLocks noChangeShapeType="1"/>
              </p:cNvSpPr>
              <p:nvPr/>
            </p:nvSpPr>
            <p:spPr bwMode="auto">
              <a:xfrm>
                <a:off x="2129" y="3281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19" name="Line 178"/>
              <p:cNvSpPr>
                <a:spLocks noChangeShapeType="1"/>
              </p:cNvSpPr>
              <p:nvPr/>
            </p:nvSpPr>
            <p:spPr bwMode="auto">
              <a:xfrm>
                <a:off x="2137" y="329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20" name="Line 179"/>
              <p:cNvSpPr>
                <a:spLocks noChangeShapeType="1"/>
              </p:cNvSpPr>
              <p:nvPr/>
            </p:nvSpPr>
            <p:spPr bwMode="auto">
              <a:xfrm>
                <a:off x="2145" y="3313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21" name="Line 180"/>
              <p:cNvSpPr>
                <a:spLocks noChangeShapeType="1"/>
              </p:cNvSpPr>
              <p:nvPr/>
            </p:nvSpPr>
            <p:spPr bwMode="auto">
              <a:xfrm>
                <a:off x="2153" y="3321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22" name="Line 181"/>
              <p:cNvSpPr>
                <a:spLocks noChangeShapeType="1"/>
              </p:cNvSpPr>
              <p:nvPr/>
            </p:nvSpPr>
            <p:spPr bwMode="auto">
              <a:xfrm>
                <a:off x="2160" y="3329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23" name="Line 182"/>
              <p:cNvSpPr>
                <a:spLocks noChangeShapeType="1"/>
              </p:cNvSpPr>
              <p:nvPr/>
            </p:nvSpPr>
            <p:spPr bwMode="auto">
              <a:xfrm>
                <a:off x="2161" y="333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24" name="Line 183"/>
              <p:cNvSpPr>
                <a:spLocks noChangeShapeType="1"/>
              </p:cNvSpPr>
              <p:nvPr/>
            </p:nvSpPr>
            <p:spPr bwMode="auto">
              <a:xfrm>
                <a:off x="2113" y="3233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25" name="Line 184"/>
              <p:cNvSpPr>
                <a:spLocks noChangeShapeType="1"/>
              </p:cNvSpPr>
              <p:nvPr/>
            </p:nvSpPr>
            <p:spPr bwMode="auto">
              <a:xfrm>
                <a:off x="2121" y="325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26" name="Line 185"/>
              <p:cNvSpPr>
                <a:spLocks noChangeShapeType="1"/>
              </p:cNvSpPr>
              <p:nvPr/>
            </p:nvSpPr>
            <p:spPr bwMode="auto">
              <a:xfrm>
                <a:off x="2128" y="327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27" name="Line 186"/>
              <p:cNvSpPr>
                <a:spLocks noChangeShapeType="1"/>
              </p:cNvSpPr>
              <p:nvPr/>
            </p:nvSpPr>
            <p:spPr bwMode="auto">
              <a:xfrm>
                <a:off x="2129" y="3281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28" name="Line 187"/>
              <p:cNvSpPr>
                <a:spLocks noChangeShapeType="1"/>
              </p:cNvSpPr>
              <p:nvPr/>
            </p:nvSpPr>
            <p:spPr bwMode="auto">
              <a:xfrm>
                <a:off x="2136" y="329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29" name="Line 188"/>
              <p:cNvSpPr>
                <a:spLocks noChangeShapeType="1"/>
              </p:cNvSpPr>
              <p:nvPr/>
            </p:nvSpPr>
            <p:spPr bwMode="auto">
              <a:xfrm>
                <a:off x="2137" y="330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30" name="Line 189"/>
              <p:cNvSpPr>
                <a:spLocks noChangeShapeType="1"/>
              </p:cNvSpPr>
              <p:nvPr/>
            </p:nvSpPr>
            <p:spPr bwMode="auto">
              <a:xfrm>
                <a:off x="2145" y="3321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31" name="Line 190"/>
              <p:cNvSpPr>
                <a:spLocks noChangeShapeType="1"/>
              </p:cNvSpPr>
              <p:nvPr/>
            </p:nvSpPr>
            <p:spPr bwMode="auto">
              <a:xfrm>
                <a:off x="2153" y="3328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32" name="Line 191"/>
              <p:cNvSpPr>
                <a:spLocks noChangeShapeType="1"/>
              </p:cNvSpPr>
              <p:nvPr/>
            </p:nvSpPr>
            <p:spPr bwMode="auto">
              <a:xfrm>
                <a:off x="2160" y="3329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33" name="Line 192"/>
              <p:cNvSpPr>
                <a:spLocks noChangeShapeType="1"/>
              </p:cNvSpPr>
              <p:nvPr/>
            </p:nvSpPr>
            <p:spPr bwMode="auto">
              <a:xfrm>
                <a:off x="2113" y="3241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34" name="Line 193"/>
              <p:cNvSpPr>
                <a:spLocks noChangeShapeType="1"/>
              </p:cNvSpPr>
              <p:nvPr/>
            </p:nvSpPr>
            <p:spPr bwMode="auto">
              <a:xfrm>
                <a:off x="2121" y="325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35" name="Line 194"/>
              <p:cNvSpPr>
                <a:spLocks noChangeShapeType="1"/>
              </p:cNvSpPr>
              <p:nvPr/>
            </p:nvSpPr>
            <p:spPr bwMode="auto">
              <a:xfrm>
                <a:off x="2128" y="327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36" name="Line 195"/>
              <p:cNvSpPr>
                <a:spLocks noChangeShapeType="1"/>
              </p:cNvSpPr>
              <p:nvPr/>
            </p:nvSpPr>
            <p:spPr bwMode="auto">
              <a:xfrm>
                <a:off x="2129" y="3281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37" name="Line 196"/>
              <p:cNvSpPr>
                <a:spLocks noChangeShapeType="1"/>
              </p:cNvSpPr>
              <p:nvPr/>
            </p:nvSpPr>
            <p:spPr bwMode="auto">
              <a:xfrm>
                <a:off x="2136" y="329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38" name="Line 197"/>
              <p:cNvSpPr>
                <a:spLocks noChangeShapeType="1"/>
              </p:cNvSpPr>
              <p:nvPr/>
            </p:nvSpPr>
            <p:spPr bwMode="auto">
              <a:xfrm>
                <a:off x="2137" y="330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39" name="Line 198"/>
              <p:cNvSpPr>
                <a:spLocks noChangeShapeType="1"/>
              </p:cNvSpPr>
              <p:nvPr/>
            </p:nvSpPr>
            <p:spPr bwMode="auto">
              <a:xfrm>
                <a:off x="2145" y="3321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40" name="Line 199"/>
              <p:cNvSpPr>
                <a:spLocks noChangeShapeType="1"/>
              </p:cNvSpPr>
              <p:nvPr/>
            </p:nvSpPr>
            <p:spPr bwMode="auto">
              <a:xfrm>
                <a:off x="2153" y="3328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41" name="Line 200"/>
              <p:cNvSpPr>
                <a:spLocks noChangeShapeType="1"/>
              </p:cNvSpPr>
              <p:nvPr/>
            </p:nvSpPr>
            <p:spPr bwMode="auto">
              <a:xfrm>
                <a:off x="2160" y="3329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42" name="Line 201"/>
              <p:cNvSpPr>
                <a:spLocks noChangeShapeType="1"/>
              </p:cNvSpPr>
              <p:nvPr/>
            </p:nvSpPr>
            <p:spPr bwMode="auto">
              <a:xfrm>
                <a:off x="2113" y="324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43" name="Line 202"/>
              <p:cNvSpPr>
                <a:spLocks noChangeShapeType="1"/>
              </p:cNvSpPr>
              <p:nvPr/>
            </p:nvSpPr>
            <p:spPr bwMode="auto">
              <a:xfrm>
                <a:off x="2121" y="325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44" name="Line 203"/>
              <p:cNvSpPr>
                <a:spLocks noChangeShapeType="1"/>
              </p:cNvSpPr>
              <p:nvPr/>
            </p:nvSpPr>
            <p:spPr bwMode="auto">
              <a:xfrm>
                <a:off x="2128" y="327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45" name="Line 204"/>
              <p:cNvSpPr>
                <a:spLocks noChangeShapeType="1"/>
              </p:cNvSpPr>
              <p:nvPr/>
            </p:nvSpPr>
            <p:spPr bwMode="auto">
              <a:xfrm>
                <a:off x="2128" y="328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46" name="Line 205"/>
              <p:cNvSpPr>
                <a:spLocks noChangeShapeType="1"/>
              </p:cNvSpPr>
              <p:nvPr/>
            </p:nvSpPr>
            <p:spPr bwMode="auto">
              <a:xfrm>
                <a:off x="2129" y="329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47" name="Line 206"/>
              <p:cNvSpPr>
                <a:spLocks noChangeShapeType="1"/>
              </p:cNvSpPr>
              <p:nvPr/>
            </p:nvSpPr>
            <p:spPr bwMode="auto">
              <a:xfrm>
                <a:off x="2136" y="3305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48" name="Line 207"/>
              <p:cNvSpPr>
                <a:spLocks noChangeShapeType="1"/>
              </p:cNvSpPr>
              <p:nvPr/>
            </p:nvSpPr>
            <p:spPr bwMode="auto">
              <a:xfrm>
                <a:off x="2137" y="3320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49" name="Line 208"/>
              <p:cNvSpPr>
                <a:spLocks noChangeShapeType="1"/>
              </p:cNvSpPr>
              <p:nvPr/>
            </p:nvSpPr>
            <p:spPr bwMode="auto">
              <a:xfrm>
                <a:off x="2145" y="3321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50" name="Line 209"/>
              <p:cNvSpPr>
                <a:spLocks noChangeShapeType="1"/>
              </p:cNvSpPr>
              <p:nvPr/>
            </p:nvSpPr>
            <p:spPr bwMode="auto">
              <a:xfrm>
                <a:off x="2153" y="3328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51" name="Line 210"/>
              <p:cNvSpPr>
                <a:spLocks noChangeShapeType="1"/>
              </p:cNvSpPr>
              <p:nvPr/>
            </p:nvSpPr>
            <p:spPr bwMode="auto">
              <a:xfrm>
                <a:off x="2113" y="325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52" name="Line 211"/>
              <p:cNvSpPr>
                <a:spLocks noChangeShapeType="1"/>
              </p:cNvSpPr>
              <p:nvPr/>
            </p:nvSpPr>
            <p:spPr bwMode="auto">
              <a:xfrm>
                <a:off x="2121" y="326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53" name="Line 212"/>
              <p:cNvSpPr>
                <a:spLocks noChangeShapeType="1"/>
              </p:cNvSpPr>
              <p:nvPr/>
            </p:nvSpPr>
            <p:spPr bwMode="auto">
              <a:xfrm>
                <a:off x="2129" y="3280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54" name="Line 213"/>
              <p:cNvSpPr>
                <a:spLocks noChangeShapeType="1"/>
              </p:cNvSpPr>
              <p:nvPr/>
            </p:nvSpPr>
            <p:spPr bwMode="auto">
              <a:xfrm>
                <a:off x="2128" y="328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55" name="Line 214"/>
              <p:cNvSpPr>
                <a:spLocks noChangeShapeType="1"/>
              </p:cNvSpPr>
              <p:nvPr/>
            </p:nvSpPr>
            <p:spPr bwMode="auto">
              <a:xfrm>
                <a:off x="2129" y="329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56" name="Line 215"/>
              <p:cNvSpPr>
                <a:spLocks noChangeShapeType="1"/>
              </p:cNvSpPr>
              <p:nvPr/>
            </p:nvSpPr>
            <p:spPr bwMode="auto">
              <a:xfrm>
                <a:off x="2136" y="330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57" name="Line 216"/>
              <p:cNvSpPr>
                <a:spLocks noChangeShapeType="1"/>
              </p:cNvSpPr>
              <p:nvPr/>
            </p:nvSpPr>
            <p:spPr bwMode="auto">
              <a:xfrm>
                <a:off x="2137" y="3313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58" name="Line 217"/>
              <p:cNvSpPr>
                <a:spLocks noChangeShapeType="1"/>
              </p:cNvSpPr>
              <p:nvPr/>
            </p:nvSpPr>
            <p:spPr bwMode="auto">
              <a:xfrm>
                <a:off x="2144" y="332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59" name="Line 218"/>
              <p:cNvSpPr>
                <a:spLocks noChangeShapeType="1"/>
              </p:cNvSpPr>
              <p:nvPr/>
            </p:nvSpPr>
            <p:spPr bwMode="auto">
              <a:xfrm>
                <a:off x="2145" y="3328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60" name="Line 219"/>
              <p:cNvSpPr>
                <a:spLocks noChangeShapeType="1"/>
              </p:cNvSpPr>
              <p:nvPr/>
            </p:nvSpPr>
            <p:spPr bwMode="auto">
              <a:xfrm>
                <a:off x="2120" y="3257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61" name="Line 220"/>
              <p:cNvSpPr>
                <a:spLocks noChangeShapeType="1"/>
              </p:cNvSpPr>
              <p:nvPr/>
            </p:nvSpPr>
            <p:spPr bwMode="auto">
              <a:xfrm>
                <a:off x="2120" y="327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62" name="Line 221"/>
              <p:cNvSpPr>
                <a:spLocks noChangeShapeType="1"/>
              </p:cNvSpPr>
              <p:nvPr/>
            </p:nvSpPr>
            <p:spPr bwMode="auto">
              <a:xfrm>
                <a:off x="2121" y="3280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63" name="Line 222"/>
              <p:cNvSpPr>
                <a:spLocks noChangeShapeType="1"/>
              </p:cNvSpPr>
              <p:nvPr/>
            </p:nvSpPr>
            <p:spPr bwMode="auto">
              <a:xfrm>
                <a:off x="2128" y="328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64" name="Line 223"/>
              <p:cNvSpPr>
                <a:spLocks noChangeShapeType="1"/>
              </p:cNvSpPr>
              <p:nvPr/>
            </p:nvSpPr>
            <p:spPr bwMode="auto">
              <a:xfrm>
                <a:off x="2129" y="329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65" name="Line 224"/>
              <p:cNvSpPr>
                <a:spLocks noChangeShapeType="1"/>
              </p:cNvSpPr>
              <p:nvPr/>
            </p:nvSpPr>
            <p:spPr bwMode="auto">
              <a:xfrm>
                <a:off x="2136" y="330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66" name="Line 225"/>
              <p:cNvSpPr>
                <a:spLocks noChangeShapeType="1"/>
              </p:cNvSpPr>
              <p:nvPr/>
            </p:nvSpPr>
            <p:spPr bwMode="auto">
              <a:xfrm>
                <a:off x="2136" y="331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67" name="Line 226"/>
              <p:cNvSpPr>
                <a:spLocks noChangeShapeType="1"/>
              </p:cNvSpPr>
              <p:nvPr/>
            </p:nvSpPr>
            <p:spPr bwMode="auto">
              <a:xfrm>
                <a:off x="2137" y="3320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68" name="Line 227"/>
              <p:cNvSpPr>
                <a:spLocks noChangeShapeType="1"/>
              </p:cNvSpPr>
              <p:nvPr/>
            </p:nvSpPr>
            <p:spPr bwMode="auto">
              <a:xfrm>
                <a:off x="2144" y="332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69" name="Line 228"/>
              <p:cNvSpPr>
                <a:spLocks noChangeShapeType="1"/>
              </p:cNvSpPr>
              <p:nvPr/>
            </p:nvSpPr>
            <p:spPr bwMode="auto">
              <a:xfrm flipH="1">
                <a:off x="2257" y="3496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70" name="Line 229"/>
              <p:cNvSpPr>
                <a:spLocks noChangeShapeType="1"/>
              </p:cNvSpPr>
              <p:nvPr/>
            </p:nvSpPr>
            <p:spPr bwMode="auto">
              <a:xfrm flipV="1">
                <a:off x="2256" y="3473"/>
                <a:ext cx="0" cy="23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71" name="Line 230"/>
              <p:cNvSpPr>
                <a:spLocks noChangeShapeType="1"/>
              </p:cNvSpPr>
              <p:nvPr/>
            </p:nvSpPr>
            <p:spPr bwMode="auto">
              <a:xfrm flipH="1" flipV="1">
                <a:off x="2241" y="3449"/>
                <a:ext cx="15" cy="23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72" name="Line 231"/>
              <p:cNvSpPr>
                <a:spLocks noChangeShapeType="1"/>
              </p:cNvSpPr>
              <p:nvPr/>
            </p:nvSpPr>
            <p:spPr bwMode="auto">
              <a:xfrm flipH="1" flipV="1">
                <a:off x="2225" y="3441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73" name="Line 232"/>
              <p:cNvSpPr>
                <a:spLocks noChangeShapeType="1"/>
              </p:cNvSpPr>
              <p:nvPr/>
            </p:nvSpPr>
            <p:spPr bwMode="auto">
              <a:xfrm flipH="1" flipV="1">
                <a:off x="2209" y="3417"/>
                <a:ext cx="15" cy="23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74" name="Line 233"/>
              <p:cNvSpPr>
                <a:spLocks noChangeShapeType="1"/>
              </p:cNvSpPr>
              <p:nvPr/>
            </p:nvSpPr>
            <p:spPr bwMode="auto">
              <a:xfrm flipH="1" flipV="1">
                <a:off x="2201" y="3393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75" name="Line 234"/>
              <p:cNvSpPr>
                <a:spLocks noChangeShapeType="1"/>
              </p:cNvSpPr>
              <p:nvPr/>
            </p:nvSpPr>
            <p:spPr bwMode="auto">
              <a:xfrm flipH="1" flipV="1">
                <a:off x="2193" y="337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76" name="Line 235"/>
              <p:cNvSpPr>
                <a:spLocks noChangeShapeType="1"/>
              </p:cNvSpPr>
              <p:nvPr/>
            </p:nvSpPr>
            <p:spPr bwMode="auto">
              <a:xfrm flipV="1">
                <a:off x="2256" y="3473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77" name="Line 236"/>
              <p:cNvSpPr>
                <a:spLocks noChangeShapeType="1"/>
              </p:cNvSpPr>
              <p:nvPr/>
            </p:nvSpPr>
            <p:spPr bwMode="auto">
              <a:xfrm flipH="1" flipV="1">
                <a:off x="2249" y="345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78" name="Line 237"/>
              <p:cNvSpPr>
                <a:spLocks noChangeShapeType="1"/>
              </p:cNvSpPr>
              <p:nvPr/>
            </p:nvSpPr>
            <p:spPr bwMode="auto">
              <a:xfrm flipH="1" flipV="1">
                <a:off x="2233" y="3449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79" name="Line 238"/>
              <p:cNvSpPr>
                <a:spLocks noChangeShapeType="1"/>
              </p:cNvSpPr>
              <p:nvPr/>
            </p:nvSpPr>
            <p:spPr bwMode="auto">
              <a:xfrm flipH="1" flipV="1">
                <a:off x="2217" y="3425"/>
                <a:ext cx="15" cy="23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80" name="Line 239"/>
              <p:cNvSpPr>
                <a:spLocks noChangeShapeType="1"/>
              </p:cNvSpPr>
              <p:nvPr/>
            </p:nvSpPr>
            <p:spPr bwMode="auto">
              <a:xfrm flipH="1" flipV="1">
                <a:off x="2209" y="3401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81" name="Line 240"/>
              <p:cNvSpPr>
                <a:spLocks noChangeShapeType="1"/>
              </p:cNvSpPr>
              <p:nvPr/>
            </p:nvSpPr>
            <p:spPr bwMode="auto">
              <a:xfrm flipH="1" flipV="1">
                <a:off x="2193" y="3393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82" name="Line 241"/>
              <p:cNvSpPr>
                <a:spLocks noChangeShapeType="1"/>
              </p:cNvSpPr>
              <p:nvPr/>
            </p:nvSpPr>
            <p:spPr bwMode="auto">
              <a:xfrm flipH="1" flipV="1">
                <a:off x="2185" y="337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83" name="Line 242"/>
              <p:cNvSpPr>
                <a:spLocks noChangeShapeType="1"/>
              </p:cNvSpPr>
              <p:nvPr/>
            </p:nvSpPr>
            <p:spPr bwMode="auto">
              <a:xfrm flipV="1">
                <a:off x="2256" y="346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84" name="Line 243"/>
              <p:cNvSpPr>
                <a:spLocks noChangeShapeType="1"/>
              </p:cNvSpPr>
              <p:nvPr/>
            </p:nvSpPr>
            <p:spPr bwMode="auto">
              <a:xfrm flipH="1" flipV="1">
                <a:off x="2241" y="3449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85" name="Line 244"/>
              <p:cNvSpPr>
                <a:spLocks noChangeShapeType="1"/>
              </p:cNvSpPr>
              <p:nvPr/>
            </p:nvSpPr>
            <p:spPr bwMode="auto">
              <a:xfrm flipH="1" flipV="1">
                <a:off x="2225" y="3433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86" name="Line 245"/>
              <p:cNvSpPr>
                <a:spLocks noChangeShapeType="1"/>
              </p:cNvSpPr>
              <p:nvPr/>
            </p:nvSpPr>
            <p:spPr bwMode="auto">
              <a:xfrm flipH="1" flipV="1">
                <a:off x="2209" y="3417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87" name="Line 246"/>
              <p:cNvSpPr>
                <a:spLocks noChangeShapeType="1"/>
              </p:cNvSpPr>
              <p:nvPr/>
            </p:nvSpPr>
            <p:spPr bwMode="auto">
              <a:xfrm flipV="1">
                <a:off x="2208" y="340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88" name="Line 247"/>
              <p:cNvSpPr>
                <a:spLocks noChangeShapeType="1"/>
              </p:cNvSpPr>
              <p:nvPr/>
            </p:nvSpPr>
            <p:spPr bwMode="auto">
              <a:xfrm flipH="1" flipV="1">
                <a:off x="2193" y="3385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89" name="Line 248"/>
              <p:cNvSpPr>
                <a:spLocks noChangeShapeType="1"/>
              </p:cNvSpPr>
              <p:nvPr/>
            </p:nvSpPr>
            <p:spPr bwMode="auto">
              <a:xfrm flipH="1" flipV="1">
                <a:off x="2185" y="337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90" name="Line 249"/>
              <p:cNvSpPr>
                <a:spLocks noChangeShapeType="1"/>
              </p:cNvSpPr>
              <p:nvPr/>
            </p:nvSpPr>
            <p:spPr bwMode="auto">
              <a:xfrm flipH="1" flipV="1">
                <a:off x="2241" y="3449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91" name="Line 250"/>
              <p:cNvSpPr>
                <a:spLocks noChangeShapeType="1"/>
              </p:cNvSpPr>
              <p:nvPr/>
            </p:nvSpPr>
            <p:spPr bwMode="auto">
              <a:xfrm flipH="1" flipV="1">
                <a:off x="2233" y="3441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92" name="Line 251"/>
              <p:cNvSpPr>
                <a:spLocks noChangeShapeType="1"/>
              </p:cNvSpPr>
              <p:nvPr/>
            </p:nvSpPr>
            <p:spPr bwMode="auto">
              <a:xfrm flipH="1" flipV="1">
                <a:off x="2217" y="3425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93" name="Line 252"/>
              <p:cNvSpPr>
                <a:spLocks noChangeShapeType="1"/>
              </p:cNvSpPr>
              <p:nvPr/>
            </p:nvSpPr>
            <p:spPr bwMode="auto">
              <a:xfrm flipH="1" flipV="1">
                <a:off x="2209" y="3401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94" name="Line 253"/>
              <p:cNvSpPr>
                <a:spLocks noChangeShapeType="1"/>
              </p:cNvSpPr>
              <p:nvPr/>
            </p:nvSpPr>
            <p:spPr bwMode="auto">
              <a:xfrm flipH="1">
                <a:off x="2201" y="3400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95" name="Line 254"/>
              <p:cNvSpPr>
                <a:spLocks noChangeShapeType="1"/>
              </p:cNvSpPr>
              <p:nvPr/>
            </p:nvSpPr>
            <p:spPr bwMode="auto">
              <a:xfrm flipH="1" flipV="1">
                <a:off x="2185" y="3385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96" name="Line 255"/>
              <p:cNvSpPr>
                <a:spLocks noChangeShapeType="1"/>
              </p:cNvSpPr>
              <p:nvPr/>
            </p:nvSpPr>
            <p:spPr bwMode="auto">
              <a:xfrm flipH="1" flipV="1">
                <a:off x="2177" y="3369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97" name="Line 256"/>
              <p:cNvSpPr>
                <a:spLocks noChangeShapeType="1"/>
              </p:cNvSpPr>
              <p:nvPr/>
            </p:nvSpPr>
            <p:spPr bwMode="auto">
              <a:xfrm flipH="1" flipV="1">
                <a:off x="2233" y="3441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98" name="Line 257"/>
              <p:cNvSpPr>
                <a:spLocks noChangeShapeType="1"/>
              </p:cNvSpPr>
              <p:nvPr/>
            </p:nvSpPr>
            <p:spPr bwMode="auto">
              <a:xfrm flipH="1" flipV="1">
                <a:off x="2217" y="3425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299" name="Line 258"/>
              <p:cNvSpPr>
                <a:spLocks noChangeShapeType="1"/>
              </p:cNvSpPr>
              <p:nvPr/>
            </p:nvSpPr>
            <p:spPr bwMode="auto">
              <a:xfrm flipH="1" flipV="1">
                <a:off x="2209" y="3409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00" name="Line 259"/>
              <p:cNvSpPr>
                <a:spLocks noChangeShapeType="1"/>
              </p:cNvSpPr>
              <p:nvPr/>
            </p:nvSpPr>
            <p:spPr bwMode="auto">
              <a:xfrm flipH="1" flipV="1">
                <a:off x="2201" y="3401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01" name="Line 260"/>
              <p:cNvSpPr>
                <a:spLocks noChangeShapeType="1"/>
              </p:cNvSpPr>
              <p:nvPr/>
            </p:nvSpPr>
            <p:spPr bwMode="auto">
              <a:xfrm flipH="1" flipV="1">
                <a:off x="2193" y="338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02" name="Line 261"/>
              <p:cNvSpPr>
                <a:spLocks noChangeShapeType="1"/>
              </p:cNvSpPr>
              <p:nvPr/>
            </p:nvSpPr>
            <p:spPr bwMode="auto">
              <a:xfrm flipH="1" flipV="1">
                <a:off x="2185" y="337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03" name="Line 262"/>
              <p:cNvSpPr>
                <a:spLocks noChangeShapeType="1"/>
              </p:cNvSpPr>
              <p:nvPr/>
            </p:nvSpPr>
            <p:spPr bwMode="auto">
              <a:xfrm flipH="1" flipV="1">
                <a:off x="2169" y="3369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04" name="Line 263"/>
              <p:cNvSpPr>
                <a:spLocks noChangeShapeType="1"/>
              </p:cNvSpPr>
              <p:nvPr/>
            </p:nvSpPr>
            <p:spPr bwMode="auto">
              <a:xfrm flipH="1">
                <a:off x="2217" y="3424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05" name="Line 264"/>
              <p:cNvSpPr>
                <a:spLocks noChangeShapeType="1"/>
              </p:cNvSpPr>
              <p:nvPr/>
            </p:nvSpPr>
            <p:spPr bwMode="auto">
              <a:xfrm flipH="1" flipV="1">
                <a:off x="2209" y="3409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06" name="Line 265"/>
              <p:cNvSpPr>
                <a:spLocks noChangeShapeType="1"/>
              </p:cNvSpPr>
              <p:nvPr/>
            </p:nvSpPr>
            <p:spPr bwMode="auto">
              <a:xfrm flipV="1">
                <a:off x="2208" y="340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07" name="Line 266"/>
              <p:cNvSpPr>
                <a:spLocks noChangeShapeType="1"/>
              </p:cNvSpPr>
              <p:nvPr/>
            </p:nvSpPr>
            <p:spPr bwMode="auto">
              <a:xfrm flipH="1" flipV="1">
                <a:off x="2193" y="3393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08" name="Line 267"/>
              <p:cNvSpPr>
                <a:spLocks noChangeShapeType="1"/>
              </p:cNvSpPr>
              <p:nvPr/>
            </p:nvSpPr>
            <p:spPr bwMode="auto">
              <a:xfrm flipH="1" flipV="1">
                <a:off x="2185" y="338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09" name="Line 268"/>
              <p:cNvSpPr>
                <a:spLocks noChangeShapeType="1"/>
              </p:cNvSpPr>
              <p:nvPr/>
            </p:nvSpPr>
            <p:spPr bwMode="auto">
              <a:xfrm flipH="1" flipV="1">
                <a:off x="2177" y="337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10" name="Line 269"/>
              <p:cNvSpPr>
                <a:spLocks noChangeShapeType="1"/>
              </p:cNvSpPr>
              <p:nvPr/>
            </p:nvSpPr>
            <p:spPr bwMode="auto">
              <a:xfrm flipH="1" flipV="1">
                <a:off x="2169" y="336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11" name="Line 270"/>
              <p:cNvSpPr>
                <a:spLocks noChangeShapeType="1"/>
              </p:cNvSpPr>
              <p:nvPr/>
            </p:nvSpPr>
            <p:spPr bwMode="auto">
              <a:xfrm flipH="1" flipV="1">
                <a:off x="2209" y="340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12" name="Line 271"/>
              <p:cNvSpPr>
                <a:spLocks noChangeShapeType="1"/>
              </p:cNvSpPr>
              <p:nvPr/>
            </p:nvSpPr>
            <p:spPr bwMode="auto">
              <a:xfrm flipV="1">
                <a:off x="2208" y="340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13" name="Line 272"/>
              <p:cNvSpPr>
                <a:spLocks noChangeShapeType="1"/>
              </p:cNvSpPr>
              <p:nvPr/>
            </p:nvSpPr>
            <p:spPr bwMode="auto">
              <a:xfrm flipH="1" flipV="1">
                <a:off x="2201" y="3393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14" name="Line 273"/>
              <p:cNvSpPr>
                <a:spLocks noChangeShapeType="1"/>
              </p:cNvSpPr>
              <p:nvPr/>
            </p:nvSpPr>
            <p:spPr bwMode="auto">
              <a:xfrm flipH="1" flipV="1">
                <a:off x="2193" y="338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15" name="Line 274"/>
              <p:cNvSpPr>
                <a:spLocks noChangeShapeType="1"/>
              </p:cNvSpPr>
              <p:nvPr/>
            </p:nvSpPr>
            <p:spPr bwMode="auto">
              <a:xfrm flipH="1" flipV="1">
                <a:off x="2185" y="337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16" name="Line 275"/>
              <p:cNvSpPr>
                <a:spLocks noChangeShapeType="1"/>
              </p:cNvSpPr>
              <p:nvPr/>
            </p:nvSpPr>
            <p:spPr bwMode="auto">
              <a:xfrm flipH="1" flipV="1">
                <a:off x="2169" y="3369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17" name="Line 276"/>
              <p:cNvSpPr>
                <a:spLocks noChangeShapeType="1"/>
              </p:cNvSpPr>
              <p:nvPr/>
            </p:nvSpPr>
            <p:spPr bwMode="auto">
              <a:xfrm flipV="1">
                <a:off x="2168" y="336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18" name="Line 277"/>
              <p:cNvSpPr>
                <a:spLocks noChangeShapeType="1"/>
              </p:cNvSpPr>
              <p:nvPr/>
            </p:nvSpPr>
            <p:spPr bwMode="auto">
              <a:xfrm>
                <a:off x="2209" y="3400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19" name="Line 278"/>
              <p:cNvSpPr>
                <a:spLocks noChangeShapeType="1"/>
              </p:cNvSpPr>
              <p:nvPr/>
            </p:nvSpPr>
            <p:spPr bwMode="auto">
              <a:xfrm flipH="1" flipV="1">
                <a:off x="2201" y="3393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20" name="Line 279"/>
              <p:cNvSpPr>
                <a:spLocks noChangeShapeType="1"/>
              </p:cNvSpPr>
              <p:nvPr/>
            </p:nvSpPr>
            <p:spPr bwMode="auto">
              <a:xfrm flipH="1" flipV="1">
                <a:off x="2193" y="338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21" name="Line 280"/>
              <p:cNvSpPr>
                <a:spLocks noChangeShapeType="1"/>
              </p:cNvSpPr>
              <p:nvPr/>
            </p:nvSpPr>
            <p:spPr bwMode="auto">
              <a:xfrm flipH="1" flipV="1">
                <a:off x="2185" y="337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22" name="Line 281"/>
              <p:cNvSpPr>
                <a:spLocks noChangeShapeType="1"/>
              </p:cNvSpPr>
              <p:nvPr/>
            </p:nvSpPr>
            <p:spPr bwMode="auto">
              <a:xfrm flipH="1">
                <a:off x="2177" y="3376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23" name="Line 282"/>
              <p:cNvSpPr>
                <a:spLocks noChangeShapeType="1"/>
              </p:cNvSpPr>
              <p:nvPr/>
            </p:nvSpPr>
            <p:spPr bwMode="auto">
              <a:xfrm flipH="1" flipV="1">
                <a:off x="2169" y="336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24" name="Line 283"/>
              <p:cNvSpPr>
                <a:spLocks noChangeShapeType="1"/>
              </p:cNvSpPr>
              <p:nvPr/>
            </p:nvSpPr>
            <p:spPr bwMode="auto">
              <a:xfrm flipV="1">
                <a:off x="2168" y="3353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25" name="Line 284"/>
              <p:cNvSpPr>
                <a:spLocks noChangeShapeType="1"/>
              </p:cNvSpPr>
              <p:nvPr/>
            </p:nvSpPr>
            <p:spPr bwMode="auto">
              <a:xfrm flipV="1">
                <a:off x="2200" y="338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26" name="Line 285"/>
              <p:cNvSpPr>
                <a:spLocks noChangeShapeType="1"/>
              </p:cNvSpPr>
              <p:nvPr/>
            </p:nvSpPr>
            <p:spPr bwMode="auto">
              <a:xfrm flipH="1">
                <a:off x="2193" y="3384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27" name="Line 286"/>
              <p:cNvSpPr>
                <a:spLocks noChangeShapeType="1"/>
              </p:cNvSpPr>
              <p:nvPr/>
            </p:nvSpPr>
            <p:spPr bwMode="auto">
              <a:xfrm flipH="1" flipV="1">
                <a:off x="2185" y="337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28" name="Line 287"/>
              <p:cNvSpPr>
                <a:spLocks noChangeShapeType="1"/>
              </p:cNvSpPr>
              <p:nvPr/>
            </p:nvSpPr>
            <p:spPr bwMode="auto">
              <a:xfrm flipH="1">
                <a:off x="2177" y="3376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29" name="Line 288"/>
              <p:cNvSpPr>
                <a:spLocks noChangeShapeType="1"/>
              </p:cNvSpPr>
              <p:nvPr/>
            </p:nvSpPr>
            <p:spPr bwMode="auto">
              <a:xfrm flipH="1" flipV="1">
                <a:off x="2169" y="336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30" name="Line 289"/>
              <p:cNvSpPr>
                <a:spLocks noChangeShapeType="1"/>
              </p:cNvSpPr>
              <p:nvPr/>
            </p:nvSpPr>
            <p:spPr bwMode="auto">
              <a:xfrm flipV="1">
                <a:off x="2168" y="336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31" name="Line 290"/>
              <p:cNvSpPr>
                <a:spLocks noChangeShapeType="1"/>
              </p:cNvSpPr>
              <p:nvPr/>
            </p:nvSpPr>
            <p:spPr bwMode="auto">
              <a:xfrm flipV="1">
                <a:off x="2168" y="335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32" name="Line 291"/>
              <p:cNvSpPr>
                <a:spLocks noChangeShapeType="1"/>
              </p:cNvSpPr>
              <p:nvPr/>
            </p:nvSpPr>
            <p:spPr bwMode="auto">
              <a:xfrm flipH="1">
                <a:off x="2185" y="3376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33" name="Line 292"/>
              <p:cNvSpPr>
                <a:spLocks noChangeShapeType="1"/>
              </p:cNvSpPr>
              <p:nvPr/>
            </p:nvSpPr>
            <p:spPr bwMode="auto">
              <a:xfrm>
                <a:off x="2185" y="3376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34" name="Line 293"/>
              <p:cNvSpPr>
                <a:spLocks noChangeShapeType="1"/>
              </p:cNvSpPr>
              <p:nvPr/>
            </p:nvSpPr>
            <p:spPr bwMode="auto">
              <a:xfrm flipH="1" flipV="1">
                <a:off x="2177" y="336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35" name="Line 294"/>
              <p:cNvSpPr>
                <a:spLocks noChangeShapeType="1"/>
              </p:cNvSpPr>
              <p:nvPr/>
            </p:nvSpPr>
            <p:spPr bwMode="auto">
              <a:xfrm flipH="1">
                <a:off x="2169" y="3368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36" name="Line 295"/>
              <p:cNvSpPr>
                <a:spLocks noChangeShapeType="1"/>
              </p:cNvSpPr>
              <p:nvPr/>
            </p:nvSpPr>
            <p:spPr bwMode="auto">
              <a:xfrm flipV="1">
                <a:off x="2168" y="336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37" name="Line 296"/>
              <p:cNvSpPr>
                <a:spLocks noChangeShapeType="1"/>
              </p:cNvSpPr>
              <p:nvPr/>
            </p:nvSpPr>
            <p:spPr bwMode="auto">
              <a:xfrm flipV="1">
                <a:off x="2168" y="335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38" name="Line 297"/>
              <p:cNvSpPr>
                <a:spLocks noChangeShapeType="1"/>
              </p:cNvSpPr>
              <p:nvPr/>
            </p:nvSpPr>
            <p:spPr bwMode="auto">
              <a:xfrm flipH="1" flipV="1">
                <a:off x="2161" y="334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39" name="Line 298"/>
              <p:cNvSpPr>
                <a:spLocks noChangeShapeType="1"/>
              </p:cNvSpPr>
              <p:nvPr/>
            </p:nvSpPr>
            <p:spPr bwMode="auto">
              <a:xfrm>
                <a:off x="2320" y="3425"/>
                <a:ext cx="0" cy="23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40" name="Line 299"/>
              <p:cNvSpPr>
                <a:spLocks noChangeShapeType="1"/>
              </p:cNvSpPr>
              <p:nvPr/>
            </p:nvSpPr>
            <p:spPr bwMode="auto">
              <a:xfrm>
                <a:off x="2320" y="3449"/>
                <a:ext cx="0" cy="23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41" name="Line 300"/>
              <p:cNvSpPr>
                <a:spLocks noChangeShapeType="1"/>
              </p:cNvSpPr>
              <p:nvPr/>
            </p:nvSpPr>
            <p:spPr bwMode="auto">
              <a:xfrm flipH="1">
                <a:off x="2305" y="3473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42" name="Line 301"/>
              <p:cNvSpPr>
                <a:spLocks noChangeShapeType="1"/>
              </p:cNvSpPr>
              <p:nvPr/>
            </p:nvSpPr>
            <p:spPr bwMode="auto">
              <a:xfrm>
                <a:off x="2304" y="3489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43" name="Line 302"/>
              <p:cNvSpPr>
                <a:spLocks noChangeShapeType="1"/>
              </p:cNvSpPr>
              <p:nvPr/>
            </p:nvSpPr>
            <p:spPr bwMode="auto">
              <a:xfrm flipH="1">
                <a:off x="2297" y="3496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44" name="Line 303"/>
              <p:cNvSpPr>
                <a:spLocks noChangeShapeType="1"/>
              </p:cNvSpPr>
              <p:nvPr/>
            </p:nvSpPr>
            <p:spPr bwMode="auto">
              <a:xfrm flipH="1">
                <a:off x="2289" y="3496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45" name="Line 304"/>
              <p:cNvSpPr>
                <a:spLocks noChangeShapeType="1"/>
              </p:cNvSpPr>
              <p:nvPr/>
            </p:nvSpPr>
            <p:spPr bwMode="auto">
              <a:xfrm flipH="1">
                <a:off x="2281" y="3496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46" name="Line 305"/>
              <p:cNvSpPr>
                <a:spLocks noChangeShapeType="1"/>
              </p:cNvSpPr>
              <p:nvPr/>
            </p:nvSpPr>
            <p:spPr bwMode="auto">
              <a:xfrm>
                <a:off x="2304" y="3417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47" name="Line 306"/>
              <p:cNvSpPr>
                <a:spLocks noChangeShapeType="1"/>
              </p:cNvSpPr>
              <p:nvPr/>
            </p:nvSpPr>
            <p:spPr bwMode="auto">
              <a:xfrm>
                <a:off x="2304" y="3433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48" name="Line 307"/>
              <p:cNvSpPr>
                <a:spLocks noChangeShapeType="1"/>
              </p:cNvSpPr>
              <p:nvPr/>
            </p:nvSpPr>
            <p:spPr bwMode="auto">
              <a:xfrm flipH="1">
                <a:off x="2297" y="3449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49" name="Line 308"/>
              <p:cNvSpPr>
                <a:spLocks noChangeShapeType="1"/>
              </p:cNvSpPr>
              <p:nvPr/>
            </p:nvSpPr>
            <p:spPr bwMode="auto">
              <a:xfrm>
                <a:off x="2296" y="347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50" name="Line 309"/>
              <p:cNvSpPr>
                <a:spLocks noChangeShapeType="1"/>
              </p:cNvSpPr>
              <p:nvPr/>
            </p:nvSpPr>
            <p:spPr bwMode="auto">
              <a:xfrm flipH="1">
                <a:off x="2281" y="3481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51" name="Line 310"/>
              <p:cNvSpPr>
                <a:spLocks noChangeShapeType="1"/>
              </p:cNvSpPr>
              <p:nvPr/>
            </p:nvSpPr>
            <p:spPr bwMode="auto">
              <a:xfrm flipH="1">
                <a:off x="2273" y="3488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52" name="Line 311"/>
              <p:cNvSpPr>
                <a:spLocks noChangeShapeType="1"/>
              </p:cNvSpPr>
              <p:nvPr/>
            </p:nvSpPr>
            <p:spPr bwMode="auto">
              <a:xfrm flipH="1">
                <a:off x="2265" y="3488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53" name="Line 312"/>
              <p:cNvSpPr>
                <a:spLocks noChangeShapeType="1"/>
              </p:cNvSpPr>
              <p:nvPr/>
            </p:nvSpPr>
            <p:spPr bwMode="auto">
              <a:xfrm>
                <a:off x="2296" y="3401"/>
                <a:ext cx="0" cy="23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54" name="Line 313"/>
              <p:cNvSpPr>
                <a:spLocks noChangeShapeType="1"/>
              </p:cNvSpPr>
              <p:nvPr/>
            </p:nvSpPr>
            <p:spPr bwMode="auto">
              <a:xfrm>
                <a:off x="2296" y="3425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55" name="Line 314"/>
              <p:cNvSpPr>
                <a:spLocks noChangeShapeType="1"/>
              </p:cNvSpPr>
              <p:nvPr/>
            </p:nvSpPr>
            <p:spPr bwMode="auto">
              <a:xfrm flipH="1">
                <a:off x="2281" y="3441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56" name="Line 315"/>
              <p:cNvSpPr>
                <a:spLocks noChangeShapeType="1"/>
              </p:cNvSpPr>
              <p:nvPr/>
            </p:nvSpPr>
            <p:spPr bwMode="auto">
              <a:xfrm>
                <a:off x="2280" y="3449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57" name="Line 316"/>
              <p:cNvSpPr>
                <a:spLocks noChangeShapeType="1"/>
              </p:cNvSpPr>
              <p:nvPr/>
            </p:nvSpPr>
            <p:spPr bwMode="auto">
              <a:xfrm flipH="1">
                <a:off x="2273" y="346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58" name="Line 317"/>
              <p:cNvSpPr>
                <a:spLocks noChangeShapeType="1"/>
              </p:cNvSpPr>
              <p:nvPr/>
            </p:nvSpPr>
            <p:spPr bwMode="auto">
              <a:xfrm flipH="1">
                <a:off x="2257" y="3472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59" name="Line 318"/>
              <p:cNvSpPr>
                <a:spLocks noChangeShapeType="1"/>
              </p:cNvSpPr>
              <p:nvPr/>
            </p:nvSpPr>
            <p:spPr bwMode="auto">
              <a:xfrm>
                <a:off x="2257" y="3472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60" name="Line 319"/>
              <p:cNvSpPr>
                <a:spLocks noChangeShapeType="1"/>
              </p:cNvSpPr>
              <p:nvPr/>
            </p:nvSpPr>
            <p:spPr bwMode="auto">
              <a:xfrm>
                <a:off x="2280" y="340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61" name="Line 320"/>
              <p:cNvSpPr>
                <a:spLocks noChangeShapeType="1"/>
              </p:cNvSpPr>
              <p:nvPr/>
            </p:nvSpPr>
            <p:spPr bwMode="auto">
              <a:xfrm>
                <a:off x="2280" y="3409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62" name="Line 321"/>
              <p:cNvSpPr>
                <a:spLocks noChangeShapeType="1"/>
              </p:cNvSpPr>
              <p:nvPr/>
            </p:nvSpPr>
            <p:spPr bwMode="auto">
              <a:xfrm flipH="1">
                <a:off x="2273" y="342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63" name="Line 322"/>
              <p:cNvSpPr>
                <a:spLocks noChangeShapeType="1"/>
              </p:cNvSpPr>
              <p:nvPr/>
            </p:nvSpPr>
            <p:spPr bwMode="auto">
              <a:xfrm flipH="1">
                <a:off x="2265" y="3441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64" name="Line 323"/>
              <p:cNvSpPr>
                <a:spLocks noChangeShapeType="1"/>
              </p:cNvSpPr>
              <p:nvPr/>
            </p:nvSpPr>
            <p:spPr bwMode="auto">
              <a:xfrm flipH="1">
                <a:off x="2257" y="3448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65" name="Line 324"/>
              <p:cNvSpPr>
                <a:spLocks noChangeShapeType="1"/>
              </p:cNvSpPr>
              <p:nvPr/>
            </p:nvSpPr>
            <p:spPr bwMode="auto">
              <a:xfrm>
                <a:off x="2257" y="3448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66" name="Line 325"/>
              <p:cNvSpPr>
                <a:spLocks noChangeShapeType="1"/>
              </p:cNvSpPr>
              <p:nvPr/>
            </p:nvSpPr>
            <p:spPr bwMode="auto">
              <a:xfrm>
                <a:off x="2257" y="3448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67" name="Line 326"/>
              <p:cNvSpPr>
                <a:spLocks noChangeShapeType="1"/>
              </p:cNvSpPr>
              <p:nvPr/>
            </p:nvSpPr>
            <p:spPr bwMode="auto">
              <a:xfrm>
                <a:off x="2256" y="3385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68" name="Line 327"/>
              <p:cNvSpPr>
                <a:spLocks noChangeShapeType="1"/>
              </p:cNvSpPr>
              <p:nvPr/>
            </p:nvSpPr>
            <p:spPr bwMode="auto">
              <a:xfrm>
                <a:off x="2256" y="340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69" name="Line 328"/>
              <p:cNvSpPr>
                <a:spLocks noChangeShapeType="1"/>
              </p:cNvSpPr>
              <p:nvPr/>
            </p:nvSpPr>
            <p:spPr bwMode="auto">
              <a:xfrm>
                <a:off x="2256" y="3409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70" name="Line 329"/>
              <p:cNvSpPr>
                <a:spLocks noChangeShapeType="1"/>
              </p:cNvSpPr>
              <p:nvPr/>
            </p:nvSpPr>
            <p:spPr bwMode="auto">
              <a:xfrm>
                <a:off x="2256" y="342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71" name="Line 330"/>
              <p:cNvSpPr>
                <a:spLocks noChangeShapeType="1"/>
              </p:cNvSpPr>
              <p:nvPr/>
            </p:nvSpPr>
            <p:spPr bwMode="auto">
              <a:xfrm>
                <a:off x="2256" y="343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72" name="Line 331"/>
              <p:cNvSpPr>
                <a:spLocks noChangeShapeType="1"/>
              </p:cNvSpPr>
              <p:nvPr/>
            </p:nvSpPr>
            <p:spPr bwMode="auto">
              <a:xfrm flipH="1">
                <a:off x="2241" y="3440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73" name="Line 332"/>
              <p:cNvSpPr>
                <a:spLocks noChangeShapeType="1"/>
              </p:cNvSpPr>
              <p:nvPr/>
            </p:nvSpPr>
            <p:spPr bwMode="auto">
              <a:xfrm flipH="1">
                <a:off x="2233" y="3440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74" name="Line 333"/>
              <p:cNvSpPr>
                <a:spLocks noChangeShapeType="1"/>
              </p:cNvSpPr>
              <p:nvPr/>
            </p:nvSpPr>
            <p:spPr bwMode="auto">
              <a:xfrm>
                <a:off x="2256" y="337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75" name="Line 334"/>
              <p:cNvSpPr>
                <a:spLocks noChangeShapeType="1"/>
              </p:cNvSpPr>
              <p:nvPr/>
            </p:nvSpPr>
            <p:spPr bwMode="auto">
              <a:xfrm>
                <a:off x="2256" y="3385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76" name="Line 335"/>
              <p:cNvSpPr>
                <a:spLocks noChangeShapeType="1"/>
              </p:cNvSpPr>
              <p:nvPr/>
            </p:nvSpPr>
            <p:spPr bwMode="auto">
              <a:xfrm>
                <a:off x="2256" y="340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77" name="Line 336"/>
              <p:cNvSpPr>
                <a:spLocks noChangeShapeType="1"/>
              </p:cNvSpPr>
              <p:nvPr/>
            </p:nvSpPr>
            <p:spPr bwMode="auto">
              <a:xfrm flipH="1">
                <a:off x="2249" y="340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78" name="Line 337"/>
              <p:cNvSpPr>
                <a:spLocks noChangeShapeType="1"/>
              </p:cNvSpPr>
              <p:nvPr/>
            </p:nvSpPr>
            <p:spPr bwMode="auto">
              <a:xfrm flipH="1">
                <a:off x="2241" y="341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79" name="Line 338"/>
              <p:cNvSpPr>
                <a:spLocks noChangeShapeType="1"/>
              </p:cNvSpPr>
              <p:nvPr/>
            </p:nvSpPr>
            <p:spPr bwMode="auto">
              <a:xfrm flipH="1">
                <a:off x="2233" y="3424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80" name="Line 339"/>
              <p:cNvSpPr>
                <a:spLocks noChangeShapeType="1"/>
              </p:cNvSpPr>
              <p:nvPr/>
            </p:nvSpPr>
            <p:spPr bwMode="auto">
              <a:xfrm flipH="1">
                <a:off x="2225" y="3424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81" name="Line 340"/>
              <p:cNvSpPr>
                <a:spLocks noChangeShapeType="1"/>
              </p:cNvSpPr>
              <p:nvPr/>
            </p:nvSpPr>
            <p:spPr bwMode="auto">
              <a:xfrm>
                <a:off x="2241" y="3376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82" name="Line 341"/>
              <p:cNvSpPr>
                <a:spLocks noChangeShapeType="1"/>
              </p:cNvSpPr>
              <p:nvPr/>
            </p:nvSpPr>
            <p:spPr bwMode="auto">
              <a:xfrm>
                <a:off x="2240" y="337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83" name="Line 342"/>
              <p:cNvSpPr>
                <a:spLocks noChangeShapeType="1"/>
              </p:cNvSpPr>
              <p:nvPr/>
            </p:nvSpPr>
            <p:spPr bwMode="auto">
              <a:xfrm flipH="1">
                <a:off x="2233" y="338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84" name="Line 343"/>
              <p:cNvSpPr>
                <a:spLocks noChangeShapeType="1"/>
              </p:cNvSpPr>
              <p:nvPr/>
            </p:nvSpPr>
            <p:spPr bwMode="auto">
              <a:xfrm>
                <a:off x="2233" y="3400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85" name="Line 344"/>
              <p:cNvSpPr>
                <a:spLocks noChangeShapeType="1"/>
              </p:cNvSpPr>
              <p:nvPr/>
            </p:nvSpPr>
            <p:spPr bwMode="auto">
              <a:xfrm flipH="1">
                <a:off x="2225" y="3400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86" name="Line 345"/>
              <p:cNvSpPr>
                <a:spLocks noChangeShapeType="1"/>
              </p:cNvSpPr>
              <p:nvPr/>
            </p:nvSpPr>
            <p:spPr bwMode="auto">
              <a:xfrm flipH="1">
                <a:off x="2217" y="3400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87" name="Line 346"/>
              <p:cNvSpPr>
                <a:spLocks noChangeShapeType="1"/>
              </p:cNvSpPr>
              <p:nvPr/>
            </p:nvSpPr>
            <p:spPr bwMode="auto">
              <a:xfrm flipH="1">
                <a:off x="2209" y="3400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88" name="Line 347"/>
              <p:cNvSpPr>
                <a:spLocks noChangeShapeType="1"/>
              </p:cNvSpPr>
              <p:nvPr/>
            </p:nvSpPr>
            <p:spPr bwMode="auto">
              <a:xfrm>
                <a:off x="2232" y="336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89" name="Line 348"/>
              <p:cNvSpPr>
                <a:spLocks noChangeShapeType="1"/>
              </p:cNvSpPr>
              <p:nvPr/>
            </p:nvSpPr>
            <p:spPr bwMode="auto">
              <a:xfrm flipH="1">
                <a:off x="2225" y="336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90" name="Line 349"/>
              <p:cNvSpPr>
                <a:spLocks noChangeShapeType="1"/>
              </p:cNvSpPr>
              <p:nvPr/>
            </p:nvSpPr>
            <p:spPr bwMode="auto">
              <a:xfrm flipH="1">
                <a:off x="2217" y="337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91" name="Line 350"/>
              <p:cNvSpPr>
                <a:spLocks noChangeShapeType="1"/>
              </p:cNvSpPr>
              <p:nvPr/>
            </p:nvSpPr>
            <p:spPr bwMode="auto">
              <a:xfrm>
                <a:off x="2217" y="3384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92" name="Line 351"/>
              <p:cNvSpPr>
                <a:spLocks noChangeShapeType="1"/>
              </p:cNvSpPr>
              <p:nvPr/>
            </p:nvSpPr>
            <p:spPr bwMode="auto">
              <a:xfrm flipH="1">
                <a:off x="2209" y="338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93" name="Line 352"/>
              <p:cNvSpPr>
                <a:spLocks noChangeShapeType="1"/>
              </p:cNvSpPr>
              <p:nvPr/>
            </p:nvSpPr>
            <p:spPr bwMode="auto">
              <a:xfrm>
                <a:off x="2209" y="3392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94" name="Line 353"/>
              <p:cNvSpPr>
                <a:spLocks noChangeShapeType="1"/>
              </p:cNvSpPr>
              <p:nvPr/>
            </p:nvSpPr>
            <p:spPr bwMode="auto">
              <a:xfrm flipH="1">
                <a:off x="2201" y="3392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95" name="Line 354"/>
              <p:cNvSpPr>
                <a:spLocks noChangeShapeType="1"/>
              </p:cNvSpPr>
              <p:nvPr/>
            </p:nvSpPr>
            <p:spPr bwMode="auto">
              <a:xfrm>
                <a:off x="2208" y="335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96" name="Line 355"/>
              <p:cNvSpPr>
                <a:spLocks noChangeShapeType="1"/>
              </p:cNvSpPr>
              <p:nvPr/>
            </p:nvSpPr>
            <p:spPr bwMode="auto">
              <a:xfrm>
                <a:off x="2208" y="336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97" name="Line 356"/>
              <p:cNvSpPr>
                <a:spLocks noChangeShapeType="1"/>
              </p:cNvSpPr>
              <p:nvPr/>
            </p:nvSpPr>
            <p:spPr bwMode="auto">
              <a:xfrm>
                <a:off x="2208" y="3369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98" name="Line 357"/>
              <p:cNvSpPr>
                <a:spLocks noChangeShapeType="1"/>
              </p:cNvSpPr>
              <p:nvPr/>
            </p:nvSpPr>
            <p:spPr bwMode="auto">
              <a:xfrm>
                <a:off x="2209" y="3376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399" name="Line 358"/>
              <p:cNvSpPr>
                <a:spLocks noChangeShapeType="1"/>
              </p:cNvSpPr>
              <p:nvPr/>
            </p:nvSpPr>
            <p:spPr bwMode="auto">
              <a:xfrm flipH="1">
                <a:off x="2201" y="3376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00" name="Line 359"/>
              <p:cNvSpPr>
                <a:spLocks noChangeShapeType="1"/>
              </p:cNvSpPr>
              <p:nvPr/>
            </p:nvSpPr>
            <p:spPr bwMode="auto">
              <a:xfrm flipH="1">
                <a:off x="2193" y="3376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01" name="Line 360"/>
              <p:cNvSpPr>
                <a:spLocks noChangeShapeType="1"/>
              </p:cNvSpPr>
              <p:nvPr/>
            </p:nvSpPr>
            <p:spPr bwMode="auto">
              <a:xfrm>
                <a:off x="2193" y="3376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02" name="Line 361"/>
              <p:cNvSpPr>
                <a:spLocks noChangeShapeType="1"/>
              </p:cNvSpPr>
              <p:nvPr/>
            </p:nvSpPr>
            <p:spPr bwMode="auto">
              <a:xfrm flipH="1" flipV="1">
                <a:off x="2145" y="3049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03" name="Line 362"/>
              <p:cNvSpPr>
                <a:spLocks noChangeShapeType="1"/>
              </p:cNvSpPr>
              <p:nvPr/>
            </p:nvSpPr>
            <p:spPr bwMode="auto">
              <a:xfrm flipH="1" flipV="1">
                <a:off x="2129" y="3033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04" name="Line 363"/>
              <p:cNvSpPr>
                <a:spLocks noChangeShapeType="1"/>
              </p:cNvSpPr>
              <p:nvPr/>
            </p:nvSpPr>
            <p:spPr bwMode="auto">
              <a:xfrm flipH="1" flipV="1">
                <a:off x="2113" y="3025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05" name="Line 364"/>
              <p:cNvSpPr>
                <a:spLocks noChangeShapeType="1"/>
              </p:cNvSpPr>
              <p:nvPr/>
            </p:nvSpPr>
            <p:spPr bwMode="auto">
              <a:xfrm flipH="1">
                <a:off x="2097" y="3024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06" name="Line 365"/>
              <p:cNvSpPr>
                <a:spLocks noChangeShapeType="1"/>
              </p:cNvSpPr>
              <p:nvPr/>
            </p:nvSpPr>
            <p:spPr bwMode="auto">
              <a:xfrm flipH="1">
                <a:off x="2089" y="3024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07" name="Line 366"/>
              <p:cNvSpPr>
                <a:spLocks noChangeShapeType="1"/>
              </p:cNvSpPr>
              <p:nvPr/>
            </p:nvSpPr>
            <p:spPr bwMode="auto">
              <a:xfrm flipH="1">
                <a:off x="2081" y="302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08" name="Line 367"/>
              <p:cNvSpPr>
                <a:spLocks noChangeShapeType="1"/>
              </p:cNvSpPr>
              <p:nvPr/>
            </p:nvSpPr>
            <p:spPr bwMode="auto">
              <a:xfrm>
                <a:off x="2080" y="303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09" name="Line 368"/>
              <p:cNvSpPr>
                <a:spLocks noChangeShapeType="1"/>
              </p:cNvSpPr>
              <p:nvPr/>
            </p:nvSpPr>
            <p:spPr bwMode="auto">
              <a:xfrm flipH="1" flipV="1">
                <a:off x="2145" y="3065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10" name="Line 369"/>
              <p:cNvSpPr>
                <a:spLocks noChangeShapeType="1"/>
              </p:cNvSpPr>
              <p:nvPr/>
            </p:nvSpPr>
            <p:spPr bwMode="auto">
              <a:xfrm flipH="1" flipV="1">
                <a:off x="2129" y="3049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11" name="Line 370"/>
              <p:cNvSpPr>
                <a:spLocks noChangeShapeType="1"/>
              </p:cNvSpPr>
              <p:nvPr/>
            </p:nvSpPr>
            <p:spPr bwMode="auto">
              <a:xfrm flipH="1">
                <a:off x="2113" y="3048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12" name="Line 371"/>
              <p:cNvSpPr>
                <a:spLocks noChangeShapeType="1"/>
              </p:cNvSpPr>
              <p:nvPr/>
            </p:nvSpPr>
            <p:spPr bwMode="auto">
              <a:xfrm flipH="1" flipV="1">
                <a:off x="2097" y="3041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13" name="Line 372"/>
              <p:cNvSpPr>
                <a:spLocks noChangeShapeType="1"/>
              </p:cNvSpPr>
              <p:nvPr/>
            </p:nvSpPr>
            <p:spPr bwMode="auto">
              <a:xfrm flipH="1">
                <a:off x="2089" y="3041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14" name="Line 373"/>
              <p:cNvSpPr>
                <a:spLocks noChangeShapeType="1"/>
              </p:cNvSpPr>
              <p:nvPr/>
            </p:nvSpPr>
            <p:spPr bwMode="auto">
              <a:xfrm flipH="1">
                <a:off x="2081" y="3048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15" name="Line 374"/>
              <p:cNvSpPr>
                <a:spLocks noChangeShapeType="1"/>
              </p:cNvSpPr>
              <p:nvPr/>
            </p:nvSpPr>
            <p:spPr bwMode="auto">
              <a:xfrm>
                <a:off x="2080" y="3049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16" name="Line 375"/>
              <p:cNvSpPr>
                <a:spLocks noChangeShapeType="1"/>
              </p:cNvSpPr>
              <p:nvPr/>
            </p:nvSpPr>
            <p:spPr bwMode="auto">
              <a:xfrm flipH="1" flipV="1">
                <a:off x="2145" y="3089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17" name="Line 376"/>
              <p:cNvSpPr>
                <a:spLocks noChangeShapeType="1"/>
              </p:cNvSpPr>
              <p:nvPr/>
            </p:nvSpPr>
            <p:spPr bwMode="auto">
              <a:xfrm flipH="1" flipV="1">
                <a:off x="2129" y="3073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18" name="Line 377"/>
              <p:cNvSpPr>
                <a:spLocks noChangeShapeType="1"/>
              </p:cNvSpPr>
              <p:nvPr/>
            </p:nvSpPr>
            <p:spPr bwMode="auto">
              <a:xfrm flipH="1" flipV="1">
                <a:off x="2113" y="3065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19" name="Line 378"/>
              <p:cNvSpPr>
                <a:spLocks noChangeShapeType="1"/>
              </p:cNvSpPr>
              <p:nvPr/>
            </p:nvSpPr>
            <p:spPr bwMode="auto">
              <a:xfrm flipH="1">
                <a:off x="2105" y="3064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20" name="Line 379"/>
              <p:cNvSpPr>
                <a:spLocks noChangeShapeType="1"/>
              </p:cNvSpPr>
              <p:nvPr/>
            </p:nvSpPr>
            <p:spPr bwMode="auto">
              <a:xfrm flipH="1">
                <a:off x="2089" y="3064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21" name="Line 380"/>
              <p:cNvSpPr>
                <a:spLocks noChangeShapeType="1"/>
              </p:cNvSpPr>
              <p:nvPr/>
            </p:nvSpPr>
            <p:spPr bwMode="auto">
              <a:xfrm>
                <a:off x="2088" y="306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22" name="Line 381"/>
              <p:cNvSpPr>
                <a:spLocks noChangeShapeType="1"/>
              </p:cNvSpPr>
              <p:nvPr/>
            </p:nvSpPr>
            <p:spPr bwMode="auto">
              <a:xfrm flipH="1">
                <a:off x="2081" y="3073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23" name="Line 382"/>
              <p:cNvSpPr>
                <a:spLocks noChangeShapeType="1"/>
              </p:cNvSpPr>
              <p:nvPr/>
            </p:nvSpPr>
            <p:spPr bwMode="auto">
              <a:xfrm flipH="1" flipV="1">
                <a:off x="2145" y="3105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24" name="Line 383"/>
              <p:cNvSpPr>
                <a:spLocks noChangeShapeType="1"/>
              </p:cNvSpPr>
              <p:nvPr/>
            </p:nvSpPr>
            <p:spPr bwMode="auto">
              <a:xfrm flipH="1" flipV="1">
                <a:off x="2129" y="3089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25" name="Line 384"/>
              <p:cNvSpPr>
                <a:spLocks noChangeShapeType="1"/>
              </p:cNvSpPr>
              <p:nvPr/>
            </p:nvSpPr>
            <p:spPr bwMode="auto">
              <a:xfrm flipH="1">
                <a:off x="2121" y="3088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26" name="Line 385"/>
              <p:cNvSpPr>
                <a:spLocks noChangeShapeType="1"/>
              </p:cNvSpPr>
              <p:nvPr/>
            </p:nvSpPr>
            <p:spPr bwMode="auto">
              <a:xfrm flipH="1">
                <a:off x="2113" y="3088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27" name="Line 386"/>
              <p:cNvSpPr>
                <a:spLocks noChangeShapeType="1"/>
              </p:cNvSpPr>
              <p:nvPr/>
            </p:nvSpPr>
            <p:spPr bwMode="auto">
              <a:xfrm flipH="1">
                <a:off x="2097" y="3088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28" name="Line 387"/>
              <p:cNvSpPr>
                <a:spLocks noChangeShapeType="1"/>
              </p:cNvSpPr>
              <p:nvPr/>
            </p:nvSpPr>
            <p:spPr bwMode="auto">
              <a:xfrm flipH="1">
                <a:off x="2089" y="3088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29" name="Line 388"/>
              <p:cNvSpPr>
                <a:spLocks noChangeShapeType="1"/>
              </p:cNvSpPr>
              <p:nvPr/>
            </p:nvSpPr>
            <p:spPr bwMode="auto">
              <a:xfrm>
                <a:off x="2088" y="3089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30" name="Line 389"/>
              <p:cNvSpPr>
                <a:spLocks noChangeShapeType="1"/>
              </p:cNvSpPr>
              <p:nvPr/>
            </p:nvSpPr>
            <p:spPr bwMode="auto">
              <a:xfrm flipH="1" flipV="1">
                <a:off x="2145" y="3121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31" name="Line 390"/>
              <p:cNvSpPr>
                <a:spLocks noChangeShapeType="1"/>
              </p:cNvSpPr>
              <p:nvPr/>
            </p:nvSpPr>
            <p:spPr bwMode="auto">
              <a:xfrm flipH="1" flipV="1">
                <a:off x="2129" y="3113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32" name="Line 391"/>
              <p:cNvSpPr>
                <a:spLocks noChangeShapeType="1"/>
              </p:cNvSpPr>
              <p:nvPr/>
            </p:nvSpPr>
            <p:spPr bwMode="auto">
              <a:xfrm flipH="1" flipV="1">
                <a:off x="2121" y="310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33" name="Line 392"/>
              <p:cNvSpPr>
                <a:spLocks noChangeShapeType="1"/>
              </p:cNvSpPr>
              <p:nvPr/>
            </p:nvSpPr>
            <p:spPr bwMode="auto">
              <a:xfrm flipH="1">
                <a:off x="2113" y="3104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34" name="Line 393"/>
              <p:cNvSpPr>
                <a:spLocks noChangeShapeType="1"/>
              </p:cNvSpPr>
              <p:nvPr/>
            </p:nvSpPr>
            <p:spPr bwMode="auto">
              <a:xfrm flipH="1">
                <a:off x="2097" y="3104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35" name="Line 394"/>
              <p:cNvSpPr>
                <a:spLocks noChangeShapeType="1"/>
              </p:cNvSpPr>
              <p:nvPr/>
            </p:nvSpPr>
            <p:spPr bwMode="auto">
              <a:xfrm flipH="1">
                <a:off x="2089" y="310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36" name="Line 395"/>
              <p:cNvSpPr>
                <a:spLocks noChangeShapeType="1"/>
              </p:cNvSpPr>
              <p:nvPr/>
            </p:nvSpPr>
            <p:spPr bwMode="auto">
              <a:xfrm>
                <a:off x="2089" y="3112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37" name="Line 396"/>
              <p:cNvSpPr>
                <a:spLocks noChangeShapeType="1"/>
              </p:cNvSpPr>
              <p:nvPr/>
            </p:nvSpPr>
            <p:spPr bwMode="auto">
              <a:xfrm flipH="1" flipV="1">
                <a:off x="2145" y="3137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38" name="Line 397"/>
              <p:cNvSpPr>
                <a:spLocks noChangeShapeType="1"/>
              </p:cNvSpPr>
              <p:nvPr/>
            </p:nvSpPr>
            <p:spPr bwMode="auto">
              <a:xfrm flipH="1">
                <a:off x="2129" y="3136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39" name="Line 398"/>
              <p:cNvSpPr>
                <a:spLocks noChangeShapeType="1"/>
              </p:cNvSpPr>
              <p:nvPr/>
            </p:nvSpPr>
            <p:spPr bwMode="auto">
              <a:xfrm flipH="1" flipV="1">
                <a:off x="2121" y="312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40" name="Line 399"/>
              <p:cNvSpPr>
                <a:spLocks noChangeShapeType="1"/>
              </p:cNvSpPr>
              <p:nvPr/>
            </p:nvSpPr>
            <p:spPr bwMode="auto">
              <a:xfrm flipH="1" flipV="1">
                <a:off x="2113" y="3121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41" name="Line 400"/>
              <p:cNvSpPr>
                <a:spLocks noChangeShapeType="1"/>
              </p:cNvSpPr>
              <p:nvPr/>
            </p:nvSpPr>
            <p:spPr bwMode="auto">
              <a:xfrm flipH="1">
                <a:off x="2105" y="3121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42" name="Line 401"/>
              <p:cNvSpPr>
                <a:spLocks noChangeShapeType="1"/>
              </p:cNvSpPr>
              <p:nvPr/>
            </p:nvSpPr>
            <p:spPr bwMode="auto">
              <a:xfrm flipH="1">
                <a:off x="2097" y="312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43" name="Line 402"/>
              <p:cNvSpPr>
                <a:spLocks noChangeShapeType="1"/>
              </p:cNvSpPr>
              <p:nvPr/>
            </p:nvSpPr>
            <p:spPr bwMode="auto">
              <a:xfrm>
                <a:off x="2097" y="3136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44" name="Line 403"/>
              <p:cNvSpPr>
                <a:spLocks noChangeShapeType="1"/>
              </p:cNvSpPr>
              <p:nvPr/>
            </p:nvSpPr>
            <p:spPr bwMode="auto">
              <a:xfrm flipH="1" flipV="1">
                <a:off x="2145" y="314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45" name="Line 404"/>
              <p:cNvSpPr>
                <a:spLocks noChangeShapeType="1"/>
              </p:cNvSpPr>
              <p:nvPr/>
            </p:nvSpPr>
            <p:spPr bwMode="auto">
              <a:xfrm flipH="1">
                <a:off x="2137" y="3144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46" name="Line 405"/>
              <p:cNvSpPr>
                <a:spLocks noChangeShapeType="1"/>
              </p:cNvSpPr>
              <p:nvPr/>
            </p:nvSpPr>
            <p:spPr bwMode="auto">
              <a:xfrm flipH="1">
                <a:off x="2129" y="3144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47" name="Line 406"/>
              <p:cNvSpPr>
                <a:spLocks noChangeShapeType="1"/>
              </p:cNvSpPr>
              <p:nvPr/>
            </p:nvSpPr>
            <p:spPr bwMode="auto">
              <a:xfrm flipH="1">
                <a:off x="2113" y="3144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48" name="Line 407"/>
              <p:cNvSpPr>
                <a:spLocks noChangeShapeType="1"/>
              </p:cNvSpPr>
              <p:nvPr/>
            </p:nvSpPr>
            <p:spPr bwMode="auto">
              <a:xfrm>
                <a:off x="2113" y="3144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49" name="Line 408"/>
              <p:cNvSpPr>
                <a:spLocks noChangeShapeType="1"/>
              </p:cNvSpPr>
              <p:nvPr/>
            </p:nvSpPr>
            <p:spPr bwMode="auto">
              <a:xfrm flipH="1">
                <a:off x="2105" y="3144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50" name="Line 409"/>
              <p:cNvSpPr>
                <a:spLocks noChangeShapeType="1"/>
              </p:cNvSpPr>
              <p:nvPr/>
            </p:nvSpPr>
            <p:spPr bwMode="auto">
              <a:xfrm flipH="1">
                <a:off x="2097" y="3144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51" name="Line 410"/>
              <p:cNvSpPr>
                <a:spLocks noChangeShapeType="1"/>
              </p:cNvSpPr>
              <p:nvPr/>
            </p:nvSpPr>
            <p:spPr bwMode="auto">
              <a:xfrm flipH="1" flipV="1">
                <a:off x="2145" y="316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52" name="Line 411"/>
              <p:cNvSpPr>
                <a:spLocks noChangeShapeType="1"/>
              </p:cNvSpPr>
              <p:nvPr/>
            </p:nvSpPr>
            <p:spPr bwMode="auto">
              <a:xfrm flipH="1" flipV="1">
                <a:off x="2137" y="3161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53" name="Line 412"/>
              <p:cNvSpPr>
                <a:spLocks noChangeShapeType="1"/>
              </p:cNvSpPr>
              <p:nvPr/>
            </p:nvSpPr>
            <p:spPr bwMode="auto">
              <a:xfrm flipH="1">
                <a:off x="2129" y="3160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54" name="Line 413"/>
              <p:cNvSpPr>
                <a:spLocks noChangeShapeType="1"/>
              </p:cNvSpPr>
              <p:nvPr/>
            </p:nvSpPr>
            <p:spPr bwMode="auto">
              <a:xfrm flipH="1">
                <a:off x="2121" y="3160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55" name="Line 414"/>
              <p:cNvSpPr>
                <a:spLocks noChangeShapeType="1"/>
              </p:cNvSpPr>
              <p:nvPr/>
            </p:nvSpPr>
            <p:spPr bwMode="auto">
              <a:xfrm flipH="1">
                <a:off x="2113" y="3160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56" name="Line 415"/>
              <p:cNvSpPr>
                <a:spLocks noChangeShapeType="1"/>
              </p:cNvSpPr>
              <p:nvPr/>
            </p:nvSpPr>
            <p:spPr bwMode="auto">
              <a:xfrm>
                <a:off x="2113" y="3160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57" name="Line 416"/>
              <p:cNvSpPr>
                <a:spLocks noChangeShapeType="1"/>
              </p:cNvSpPr>
              <p:nvPr/>
            </p:nvSpPr>
            <p:spPr bwMode="auto">
              <a:xfrm flipH="1">
                <a:off x="2105" y="3161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58" name="Line 417"/>
              <p:cNvSpPr>
                <a:spLocks noChangeShapeType="1"/>
              </p:cNvSpPr>
              <p:nvPr/>
            </p:nvSpPr>
            <p:spPr bwMode="auto">
              <a:xfrm flipH="1">
                <a:off x="2137" y="3184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59" name="Line 418"/>
              <p:cNvSpPr>
                <a:spLocks noChangeShapeType="1"/>
              </p:cNvSpPr>
              <p:nvPr/>
            </p:nvSpPr>
            <p:spPr bwMode="auto">
              <a:xfrm>
                <a:off x="2137" y="3184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60" name="Line 419"/>
              <p:cNvSpPr>
                <a:spLocks noChangeShapeType="1"/>
              </p:cNvSpPr>
              <p:nvPr/>
            </p:nvSpPr>
            <p:spPr bwMode="auto">
              <a:xfrm flipH="1">
                <a:off x="2129" y="3184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61" name="Line 420"/>
              <p:cNvSpPr>
                <a:spLocks noChangeShapeType="1"/>
              </p:cNvSpPr>
              <p:nvPr/>
            </p:nvSpPr>
            <p:spPr bwMode="auto">
              <a:xfrm flipH="1">
                <a:off x="2121" y="3184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62" name="Line 421"/>
              <p:cNvSpPr>
                <a:spLocks noChangeShapeType="1"/>
              </p:cNvSpPr>
              <p:nvPr/>
            </p:nvSpPr>
            <p:spPr bwMode="auto">
              <a:xfrm>
                <a:off x="2121" y="3184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63" name="Line 422"/>
              <p:cNvSpPr>
                <a:spLocks noChangeShapeType="1"/>
              </p:cNvSpPr>
              <p:nvPr/>
            </p:nvSpPr>
            <p:spPr bwMode="auto">
              <a:xfrm flipH="1">
                <a:off x="2113" y="3184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64" name="Line 423"/>
              <p:cNvSpPr>
                <a:spLocks noChangeShapeType="1"/>
              </p:cNvSpPr>
              <p:nvPr/>
            </p:nvSpPr>
            <p:spPr bwMode="auto">
              <a:xfrm>
                <a:off x="2113" y="3184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65" name="Line 424"/>
              <p:cNvSpPr>
                <a:spLocks noChangeShapeType="1"/>
              </p:cNvSpPr>
              <p:nvPr/>
            </p:nvSpPr>
            <p:spPr bwMode="auto">
              <a:xfrm>
                <a:off x="2241" y="3185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66" name="Line 425"/>
              <p:cNvSpPr>
                <a:spLocks noChangeShapeType="1"/>
              </p:cNvSpPr>
              <p:nvPr/>
            </p:nvSpPr>
            <p:spPr bwMode="auto">
              <a:xfrm>
                <a:off x="2256" y="3193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67" name="Line 426"/>
              <p:cNvSpPr>
                <a:spLocks noChangeShapeType="1"/>
              </p:cNvSpPr>
              <p:nvPr/>
            </p:nvSpPr>
            <p:spPr bwMode="auto">
              <a:xfrm>
                <a:off x="2256" y="3209"/>
                <a:ext cx="0" cy="23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68" name="Line 427"/>
              <p:cNvSpPr>
                <a:spLocks noChangeShapeType="1"/>
              </p:cNvSpPr>
              <p:nvPr/>
            </p:nvSpPr>
            <p:spPr bwMode="auto">
              <a:xfrm>
                <a:off x="2257" y="3232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69" name="Line 428"/>
              <p:cNvSpPr>
                <a:spLocks noChangeShapeType="1"/>
              </p:cNvSpPr>
              <p:nvPr/>
            </p:nvSpPr>
            <p:spPr bwMode="auto">
              <a:xfrm>
                <a:off x="2265" y="3233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70" name="Line 429"/>
              <p:cNvSpPr>
                <a:spLocks noChangeShapeType="1"/>
              </p:cNvSpPr>
              <p:nvPr/>
            </p:nvSpPr>
            <p:spPr bwMode="auto">
              <a:xfrm>
                <a:off x="2273" y="325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71" name="Line 430"/>
              <p:cNvSpPr>
                <a:spLocks noChangeShapeType="1"/>
              </p:cNvSpPr>
              <p:nvPr/>
            </p:nvSpPr>
            <p:spPr bwMode="auto">
              <a:xfrm>
                <a:off x="2280" y="327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72" name="Line 431"/>
              <p:cNvSpPr>
                <a:spLocks noChangeShapeType="1"/>
              </p:cNvSpPr>
              <p:nvPr/>
            </p:nvSpPr>
            <p:spPr bwMode="auto">
              <a:xfrm>
                <a:off x="2281" y="3280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73" name="Line 432"/>
              <p:cNvSpPr>
                <a:spLocks noChangeShapeType="1"/>
              </p:cNvSpPr>
              <p:nvPr/>
            </p:nvSpPr>
            <p:spPr bwMode="auto">
              <a:xfrm>
                <a:off x="2288" y="328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74" name="Line 433"/>
              <p:cNvSpPr>
                <a:spLocks noChangeShapeType="1"/>
              </p:cNvSpPr>
              <p:nvPr/>
            </p:nvSpPr>
            <p:spPr bwMode="auto">
              <a:xfrm>
                <a:off x="2233" y="318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75" name="Line 434"/>
              <p:cNvSpPr>
                <a:spLocks noChangeShapeType="1"/>
              </p:cNvSpPr>
              <p:nvPr/>
            </p:nvSpPr>
            <p:spPr bwMode="auto">
              <a:xfrm>
                <a:off x="2241" y="3201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76" name="Line 435"/>
              <p:cNvSpPr>
                <a:spLocks noChangeShapeType="1"/>
              </p:cNvSpPr>
              <p:nvPr/>
            </p:nvSpPr>
            <p:spPr bwMode="auto">
              <a:xfrm>
                <a:off x="2256" y="3217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77" name="Line 436"/>
              <p:cNvSpPr>
                <a:spLocks noChangeShapeType="1"/>
              </p:cNvSpPr>
              <p:nvPr/>
            </p:nvSpPr>
            <p:spPr bwMode="auto">
              <a:xfrm>
                <a:off x="2256" y="323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78" name="Line 437"/>
              <p:cNvSpPr>
                <a:spLocks noChangeShapeType="1"/>
              </p:cNvSpPr>
              <p:nvPr/>
            </p:nvSpPr>
            <p:spPr bwMode="auto">
              <a:xfrm>
                <a:off x="2257" y="3241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79" name="Line 438"/>
              <p:cNvSpPr>
                <a:spLocks noChangeShapeType="1"/>
              </p:cNvSpPr>
              <p:nvPr/>
            </p:nvSpPr>
            <p:spPr bwMode="auto">
              <a:xfrm>
                <a:off x="2265" y="325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80" name="Line 439"/>
              <p:cNvSpPr>
                <a:spLocks noChangeShapeType="1"/>
              </p:cNvSpPr>
              <p:nvPr/>
            </p:nvSpPr>
            <p:spPr bwMode="auto">
              <a:xfrm>
                <a:off x="2272" y="327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81" name="Line 440"/>
              <p:cNvSpPr>
                <a:spLocks noChangeShapeType="1"/>
              </p:cNvSpPr>
              <p:nvPr/>
            </p:nvSpPr>
            <p:spPr bwMode="auto">
              <a:xfrm>
                <a:off x="2273" y="3280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82" name="Line 441"/>
              <p:cNvSpPr>
                <a:spLocks noChangeShapeType="1"/>
              </p:cNvSpPr>
              <p:nvPr/>
            </p:nvSpPr>
            <p:spPr bwMode="auto">
              <a:xfrm>
                <a:off x="2280" y="328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83" name="Line 442"/>
              <p:cNvSpPr>
                <a:spLocks noChangeShapeType="1"/>
              </p:cNvSpPr>
              <p:nvPr/>
            </p:nvSpPr>
            <p:spPr bwMode="auto">
              <a:xfrm>
                <a:off x="2232" y="3185"/>
                <a:ext cx="0" cy="23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84" name="Line 443"/>
              <p:cNvSpPr>
                <a:spLocks noChangeShapeType="1"/>
              </p:cNvSpPr>
              <p:nvPr/>
            </p:nvSpPr>
            <p:spPr bwMode="auto">
              <a:xfrm>
                <a:off x="2233" y="3209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85" name="Line 444"/>
              <p:cNvSpPr>
                <a:spLocks noChangeShapeType="1"/>
              </p:cNvSpPr>
              <p:nvPr/>
            </p:nvSpPr>
            <p:spPr bwMode="auto">
              <a:xfrm>
                <a:off x="2249" y="322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86" name="Line 445"/>
              <p:cNvSpPr>
                <a:spLocks noChangeShapeType="1"/>
              </p:cNvSpPr>
              <p:nvPr/>
            </p:nvSpPr>
            <p:spPr bwMode="auto">
              <a:xfrm>
                <a:off x="2256" y="3233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87" name="Line 446"/>
              <p:cNvSpPr>
                <a:spLocks noChangeShapeType="1"/>
              </p:cNvSpPr>
              <p:nvPr/>
            </p:nvSpPr>
            <p:spPr bwMode="auto">
              <a:xfrm>
                <a:off x="2256" y="3249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88" name="Line 447"/>
              <p:cNvSpPr>
                <a:spLocks noChangeShapeType="1"/>
              </p:cNvSpPr>
              <p:nvPr/>
            </p:nvSpPr>
            <p:spPr bwMode="auto">
              <a:xfrm>
                <a:off x="2256" y="3257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89" name="Line 448"/>
              <p:cNvSpPr>
                <a:spLocks noChangeShapeType="1"/>
              </p:cNvSpPr>
              <p:nvPr/>
            </p:nvSpPr>
            <p:spPr bwMode="auto">
              <a:xfrm>
                <a:off x="2256" y="327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90" name="Line 449"/>
              <p:cNvSpPr>
                <a:spLocks noChangeShapeType="1"/>
              </p:cNvSpPr>
              <p:nvPr/>
            </p:nvSpPr>
            <p:spPr bwMode="auto">
              <a:xfrm>
                <a:off x="2257" y="3280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91" name="Line 450"/>
              <p:cNvSpPr>
                <a:spLocks noChangeShapeType="1"/>
              </p:cNvSpPr>
              <p:nvPr/>
            </p:nvSpPr>
            <p:spPr bwMode="auto">
              <a:xfrm>
                <a:off x="2265" y="3281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92" name="Line 451"/>
              <p:cNvSpPr>
                <a:spLocks noChangeShapeType="1"/>
              </p:cNvSpPr>
              <p:nvPr/>
            </p:nvSpPr>
            <p:spPr bwMode="auto">
              <a:xfrm>
                <a:off x="2217" y="3193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93" name="Line 452"/>
              <p:cNvSpPr>
                <a:spLocks noChangeShapeType="1"/>
              </p:cNvSpPr>
              <p:nvPr/>
            </p:nvSpPr>
            <p:spPr bwMode="auto">
              <a:xfrm>
                <a:off x="2233" y="3209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94" name="Line 453"/>
              <p:cNvSpPr>
                <a:spLocks noChangeShapeType="1"/>
              </p:cNvSpPr>
              <p:nvPr/>
            </p:nvSpPr>
            <p:spPr bwMode="auto">
              <a:xfrm>
                <a:off x="2241" y="322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95" name="Line 454"/>
              <p:cNvSpPr>
                <a:spLocks noChangeShapeType="1"/>
              </p:cNvSpPr>
              <p:nvPr/>
            </p:nvSpPr>
            <p:spPr bwMode="auto">
              <a:xfrm>
                <a:off x="2249" y="3233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96" name="Line 455"/>
              <p:cNvSpPr>
                <a:spLocks noChangeShapeType="1"/>
              </p:cNvSpPr>
              <p:nvPr/>
            </p:nvSpPr>
            <p:spPr bwMode="auto">
              <a:xfrm>
                <a:off x="2256" y="3249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97" name="Line 456"/>
              <p:cNvSpPr>
                <a:spLocks noChangeShapeType="1"/>
              </p:cNvSpPr>
              <p:nvPr/>
            </p:nvSpPr>
            <p:spPr bwMode="auto">
              <a:xfrm>
                <a:off x="2256" y="326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98" name="Line 457"/>
              <p:cNvSpPr>
                <a:spLocks noChangeShapeType="1"/>
              </p:cNvSpPr>
              <p:nvPr/>
            </p:nvSpPr>
            <p:spPr bwMode="auto">
              <a:xfrm>
                <a:off x="2256" y="327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499" name="Line 458"/>
              <p:cNvSpPr>
                <a:spLocks noChangeShapeType="1"/>
              </p:cNvSpPr>
              <p:nvPr/>
            </p:nvSpPr>
            <p:spPr bwMode="auto">
              <a:xfrm>
                <a:off x="2257" y="3280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00" name="Line 459"/>
              <p:cNvSpPr>
                <a:spLocks noChangeShapeType="1"/>
              </p:cNvSpPr>
              <p:nvPr/>
            </p:nvSpPr>
            <p:spPr bwMode="auto">
              <a:xfrm>
                <a:off x="2256" y="328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01" name="Line 460"/>
              <p:cNvSpPr>
                <a:spLocks noChangeShapeType="1"/>
              </p:cNvSpPr>
              <p:nvPr/>
            </p:nvSpPr>
            <p:spPr bwMode="auto">
              <a:xfrm>
                <a:off x="2217" y="320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02" name="Line 461"/>
              <p:cNvSpPr>
                <a:spLocks noChangeShapeType="1"/>
              </p:cNvSpPr>
              <p:nvPr/>
            </p:nvSpPr>
            <p:spPr bwMode="auto">
              <a:xfrm>
                <a:off x="2225" y="321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03" name="Line 462"/>
              <p:cNvSpPr>
                <a:spLocks noChangeShapeType="1"/>
              </p:cNvSpPr>
              <p:nvPr/>
            </p:nvSpPr>
            <p:spPr bwMode="auto">
              <a:xfrm>
                <a:off x="2233" y="3232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04" name="Line 463"/>
              <p:cNvSpPr>
                <a:spLocks noChangeShapeType="1"/>
              </p:cNvSpPr>
              <p:nvPr/>
            </p:nvSpPr>
            <p:spPr bwMode="auto">
              <a:xfrm>
                <a:off x="2233" y="3233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05" name="Line 464"/>
              <p:cNvSpPr>
                <a:spLocks noChangeShapeType="1"/>
              </p:cNvSpPr>
              <p:nvPr/>
            </p:nvSpPr>
            <p:spPr bwMode="auto">
              <a:xfrm>
                <a:off x="2241" y="325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06" name="Line 465"/>
              <p:cNvSpPr>
                <a:spLocks noChangeShapeType="1"/>
              </p:cNvSpPr>
              <p:nvPr/>
            </p:nvSpPr>
            <p:spPr bwMode="auto">
              <a:xfrm>
                <a:off x="2249" y="326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07" name="Line 466"/>
              <p:cNvSpPr>
                <a:spLocks noChangeShapeType="1"/>
              </p:cNvSpPr>
              <p:nvPr/>
            </p:nvSpPr>
            <p:spPr bwMode="auto">
              <a:xfrm>
                <a:off x="2257" y="3280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08" name="Line 467"/>
              <p:cNvSpPr>
                <a:spLocks noChangeShapeType="1"/>
              </p:cNvSpPr>
              <p:nvPr/>
            </p:nvSpPr>
            <p:spPr bwMode="auto">
              <a:xfrm>
                <a:off x="2257" y="3280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09" name="Line 468"/>
              <p:cNvSpPr>
                <a:spLocks noChangeShapeType="1"/>
              </p:cNvSpPr>
              <p:nvPr/>
            </p:nvSpPr>
            <p:spPr bwMode="auto">
              <a:xfrm>
                <a:off x="2256" y="328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10" name="Line 469"/>
              <p:cNvSpPr>
                <a:spLocks noChangeShapeType="1"/>
              </p:cNvSpPr>
              <p:nvPr/>
            </p:nvSpPr>
            <p:spPr bwMode="auto">
              <a:xfrm>
                <a:off x="2209" y="3209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11" name="Line 470"/>
              <p:cNvSpPr>
                <a:spLocks noChangeShapeType="1"/>
              </p:cNvSpPr>
              <p:nvPr/>
            </p:nvSpPr>
            <p:spPr bwMode="auto">
              <a:xfrm>
                <a:off x="2216" y="322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12" name="Line 471"/>
              <p:cNvSpPr>
                <a:spLocks noChangeShapeType="1"/>
              </p:cNvSpPr>
              <p:nvPr/>
            </p:nvSpPr>
            <p:spPr bwMode="auto">
              <a:xfrm>
                <a:off x="2217" y="3233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13" name="Line 472"/>
              <p:cNvSpPr>
                <a:spLocks noChangeShapeType="1"/>
              </p:cNvSpPr>
              <p:nvPr/>
            </p:nvSpPr>
            <p:spPr bwMode="auto">
              <a:xfrm>
                <a:off x="2232" y="324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14" name="Line 473"/>
              <p:cNvSpPr>
                <a:spLocks noChangeShapeType="1"/>
              </p:cNvSpPr>
              <p:nvPr/>
            </p:nvSpPr>
            <p:spPr bwMode="auto">
              <a:xfrm>
                <a:off x="2233" y="325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15" name="Line 474"/>
              <p:cNvSpPr>
                <a:spLocks noChangeShapeType="1"/>
              </p:cNvSpPr>
              <p:nvPr/>
            </p:nvSpPr>
            <p:spPr bwMode="auto">
              <a:xfrm>
                <a:off x="2240" y="3265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16" name="Line 475"/>
              <p:cNvSpPr>
                <a:spLocks noChangeShapeType="1"/>
              </p:cNvSpPr>
              <p:nvPr/>
            </p:nvSpPr>
            <p:spPr bwMode="auto">
              <a:xfrm>
                <a:off x="2241" y="3280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17" name="Line 476"/>
              <p:cNvSpPr>
                <a:spLocks noChangeShapeType="1"/>
              </p:cNvSpPr>
              <p:nvPr/>
            </p:nvSpPr>
            <p:spPr bwMode="auto">
              <a:xfrm>
                <a:off x="2241" y="3280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18" name="Line 477"/>
              <p:cNvSpPr>
                <a:spLocks noChangeShapeType="1"/>
              </p:cNvSpPr>
              <p:nvPr/>
            </p:nvSpPr>
            <p:spPr bwMode="auto">
              <a:xfrm>
                <a:off x="2249" y="3281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19" name="Line 478"/>
              <p:cNvSpPr>
                <a:spLocks noChangeShapeType="1"/>
              </p:cNvSpPr>
              <p:nvPr/>
            </p:nvSpPr>
            <p:spPr bwMode="auto">
              <a:xfrm>
                <a:off x="2208" y="3217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20" name="Line 479"/>
              <p:cNvSpPr>
                <a:spLocks noChangeShapeType="1"/>
              </p:cNvSpPr>
              <p:nvPr/>
            </p:nvSpPr>
            <p:spPr bwMode="auto">
              <a:xfrm>
                <a:off x="2209" y="3232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21" name="Line 480"/>
              <p:cNvSpPr>
                <a:spLocks noChangeShapeType="1"/>
              </p:cNvSpPr>
              <p:nvPr/>
            </p:nvSpPr>
            <p:spPr bwMode="auto">
              <a:xfrm>
                <a:off x="2209" y="3233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22" name="Line 481"/>
              <p:cNvSpPr>
                <a:spLocks noChangeShapeType="1"/>
              </p:cNvSpPr>
              <p:nvPr/>
            </p:nvSpPr>
            <p:spPr bwMode="auto">
              <a:xfrm>
                <a:off x="2217" y="324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23" name="Line 482"/>
              <p:cNvSpPr>
                <a:spLocks noChangeShapeType="1"/>
              </p:cNvSpPr>
              <p:nvPr/>
            </p:nvSpPr>
            <p:spPr bwMode="auto">
              <a:xfrm>
                <a:off x="2225" y="325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24" name="Line 483"/>
              <p:cNvSpPr>
                <a:spLocks noChangeShapeType="1"/>
              </p:cNvSpPr>
              <p:nvPr/>
            </p:nvSpPr>
            <p:spPr bwMode="auto">
              <a:xfrm>
                <a:off x="2232" y="327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25" name="Line 484"/>
              <p:cNvSpPr>
                <a:spLocks noChangeShapeType="1"/>
              </p:cNvSpPr>
              <p:nvPr/>
            </p:nvSpPr>
            <p:spPr bwMode="auto">
              <a:xfrm>
                <a:off x="2233" y="3280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26" name="Line 485"/>
              <p:cNvSpPr>
                <a:spLocks noChangeShapeType="1"/>
              </p:cNvSpPr>
              <p:nvPr/>
            </p:nvSpPr>
            <p:spPr bwMode="auto">
              <a:xfrm>
                <a:off x="2233" y="3280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27" name="Line 486"/>
              <p:cNvSpPr>
                <a:spLocks noChangeShapeType="1"/>
              </p:cNvSpPr>
              <p:nvPr/>
            </p:nvSpPr>
            <p:spPr bwMode="auto">
              <a:xfrm>
                <a:off x="2233" y="3281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28" name="Line 487"/>
              <p:cNvSpPr>
                <a:spLocks noChangeShapeType="1"/>
              </p:cNvSpPr>
              <p:nvPr/>
            </p:nvSpPr>
            <p:spPr bwMode="auto">
              <a:xfrm>
                <a:off x="2201" y="322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29" name="Line 488"/>
              <p:cNvSpPr>
                <a:spLocks noChangeShapeType="1"/>
              </p:cNvSpPr>
              <p:nvPr/>
            </p:nvSpPr>
            <p:spPr bwMode="auto">
              <a:xfrm>
                <a:off x="2208" y="323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30" name="Line 489"/>
              <p:cNvSpPr>
                <a:spLocks noChangeShapeType="1"/>
              </p:cNvSpPr>
              <p:nvPr/>
            </p:nvSpPr>
            <p:spPr bwMode="auto">
              <a:xfrm>
                <a:off x="2208" y="324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31" name="Line 490"/>
              <p:cNvSpPr>
                <a:spLocks noChangeShapeType="1"/>
              </p:cNvSpPr>
              <p:nvPr/>
            </p:nvSpPr>
            <p:spPr bwMode="auto">
              <a:xfrm>
                <a:off x="2209" y="325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32" name="Line 491"/>
              <p:cNvSpPr>
                <a:spLocks noChangeShapeType="1"/>
              </p:cNvSpPr>
              <p:nvPr/>
            </p:nvSpPr>
            <p:spPr bwMode="auto">
              <a:xfrm>
                <a:off x="2216" y="326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33" name="Line 492"/>
              <p:cNvSpPr>
                <a:spLocks noChangeShapeType="1"/>
              </p:cNvSpPr>
              <p:nvPr/>
            </p:nvSpPr>
            <p:spPr bwMode="auto">
              <a:xfrm>
                <a:off x="2217" y="3273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34" name="Line 493"/>
              <p:cNvSpPr>
                <a:spLocks noChangeShapeType="1"/>
              </p:cNvSpPr>
              <p:nvPr/>
            </p:nvSpPr>
            <p:spPr bwMode="auto">
              <a:xfrm>
                <a:off x="2225" y="3280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35" name="Line 494"/>
              <p:cNvSpPr>
                <a:spLocks noChangeShapeType="1"/>
              </p:cNvSpPr>
              <p:nvPr/>
            </p:nvSpPr>
            <p:spPr bwMode="auto">
              <a:xfrm>
                <a:off x="2225" y="3281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36" name="Line 495"/>
              <p:cNvSpPr>
                <a:spLocks noChangeShapeType="1"/>
              </p:cNvSpPr>
              <p:nvPr/>
            </p:nvSpPr>
            <p:spPr bwMode="auto">
              <a:xfrm>
                <a:off x="2232" y="3289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37" name="Line 496"/>
              <p:cNvSpPr>
                <a:spLocks noChangeShapeType="1"/>
              </p:cNvSpPr>
              <p:nvPr/>
            </p:nvSpPr>
            <p:spPr bwMode="auto">
              <a:xfrm>
                <a:off x="2193" y="3232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38" name="Line 497"/>
              <p:cNvSpPr>
                <a:spLocks noChangeShapeType="1"/>
              </p:cNvSpPr>
              <p:nvPr/>
            </p:nvSpPr>
            <p:spPr bwMode="auto">
              <a:xfrm>
                <a:off x="2200" y="3233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39" name="Line 498"/>
              <p:cNvSpPr>
                <a:spLocks noChangeShapeType="1"/>
              </p:cNvSpPr>
              <p:nvPr/>
            </p:nvSpPr>
            <p:spPr bwMode="auto">
              <a:xfrm>
                <a:off x="2201" y="324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40" name="Line 499"/>
              <p:cNvSpPr>
                <a:spLocks noChangeShapeType="1"/>
              </p:cNvSpPr>
              <p:nvPr/>
            </p:nvSpPr>
            <p:spPr bwMode="auto">
              <a:xfrm>
                <a:off x="2208" y="325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41" name="Line 500"/>
              <p:cNvSpPr>
                <a:spLocks noChangeShapeType="1"/>
              </p:cNvSpPr>
              <p:nvPr/>
            </p:nvSpPr>
            <p:spPr bwMode="auto">
              <a:xfrm>
                <a:off x="2208" y="326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42" name="Line 501"/>
              <p:cNvSpPr>
                <a:spLocks noChangeShapeType="1"/>
              </p:cNvSpPr>
              <p:nvPr/>
            </p:nvSpPr>
            <p:spPr bwMode="auto">
              <a:xfrm>
                <a:off x="2208" y="327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43" name="Line 502"/>
              <p:cNvSpPr>
                <a:spLocks noChangeShapeType="1"/>
              </p:cNvSpPr>
              <p:nvPr/>
            </p:nvSpPr>
            <p:spPr bwMode="auto">
              <a:xfrm>
                <a:off x="2209" y="3280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44" name="Line 503"/>
              <p:cNvSpPr>
                <a:spLocks noChangeShapeType="1"/>
              </p:cNvSpPr>
              <p:nvPr/>
            </p:nvSpPr>
            <p:spPr bwMode="auto">
              <a:xfrm>
                <a:off x="2216" y="328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45" name="Line 504"/>
              <p:cNvSpPr>
                <a:spLocks noChangeShapeType="1"/>
              </p:cNvSpPr>
              <p:nvPr/>
            </p:nvSpPr>
            <p:spPr bwMode="auto">
              <a:xfrm>
                <a:off x="2216" y="3289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46" name="Line 505"/>
              <p:cNvSpPr>
                <a:spLocks noChangeShapeType="1"/>
              </p:cNvSpPr>
              <p:nvPr/>
            </p:nvSpPr>
            <p:spPr bwMode="auto">
              <a:xfrm>
                <a:off x="2185" y="3233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47" name="Line 506"/>
              <p:cNvSpPr>
                <a:spLocks noChangeShapeType="1"/>
              </p:cNvSpPr>
              <p:nvPr/>
            </p:nvSpPr>
            <p:spPr bwMode="auto">
              <a:xfrm>
                <a:off x="2192" y="3249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48" name="Line 507"/>
              <p:cNvSpPr>
                <a:spLocks noChangeShapeType="1"/>
              </p:cNvSpPr>
              <p:nvPr/>
            </p:nvSpPr>
            <p:spPr bwMode="auto">
              <a:xfrm>
                <a:off x="2193" y="3256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49" name="Line 508"/>
              <p:cNvSpPr>
                <a:spLocks noChangeShapeType="1"/>
              </p:cNvSpPr>
              <p:nvPr/>
            </p:nvSpPr>
            <p:spPr bwMode="auto">
              <a:xfrm>
                <a:off x="2200" y="325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50" name="Line 509"/>
              <p:cNvSpPr>
                <a:spLocks noChangeShapeType="1"/>
              </p:cNvSpPr>
              <p:nvPr/>
            </p:nvSpPr>
            <p:spPr bwMode="auto">
              <a:xfrm>
                <a:off x="2201" y="326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51" name="Line 510"/>
              <p:cNvSpPr>
                <a:spLocks noChangeShapeType="1"/>
              </p:cNvSpPr>
              <p:nvPr/>
            </p:nvSpPr>
            <p:spPr bwMode="auto">
              <a:xfrm>
                <a:off x="2209" y="3280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52" name="Line 511"/>
              <p:cNvSpPr>
                <a:spLocks noChangeShapeType="1"/>
              </p:cNvSpPr>
              <p:nvPr/>
            </p:nvSpPr>
            <p:spPr bwMode="auto">
              <a:xfrm>
                <a:off x="2209" y="3280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53" name="Line 512"/>
              <p:cNvSpPr>
                <a:spLocks noChangeShapeType="1"/>
              </p:cNvSpPr>
              <p:nvPr/>
            </p:nvSpPr>
            <p:spPr bwMode="auto">
              <a:xfrm>
                <a:off x="2208" y="328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54" name="Line 513"/>
              <p:cNvSpPr>
                <a:spLocks noChangeShapeType="1"/>
              </p:cNvSpPr>
              <p:nvPr/>
            </p:nvSpPr>
            <p:spPr bwMode="auto">
              <a:xfrm>
                <a:off x="2208" y="3289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AB4F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55" name="Line 514"/>
              <p:cNvSpPr>
                <a:spLocks noChangeShapeType="1"/>
              </p:cNvSpPr>
              <p:nvPr/>
            </p:nvSpPr>
            <p:spPr bwMode="auto">
              <a:xfrm>
                <a:off x="2168" y="306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56" name="Line 515"/>
              <p:cNvSpPr>
                <a:spLocks noChangeShapeType="1"/>
              </p:cNvSpPr>
              <p:nvPr/>
            </p:nvSpPr>
            <p:spPr bwMode="auto">
              <a:xfrm>
                <a:off x="2169" y="3073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57" name="Line 516"/>
              <p:cNvSpPr>
                <a:spLocks noChangeShapeType="1"/>
              </p:cNvSpPr>
              <p:nvPr/>
            </p:nvSpPr>
            <p:spPr bwMode="auto">
              <a:xfrm>
                <a:off x="2185" y="3089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58" name="Line 517"/>
              <p:cNvSpPr>
                <a:spLocks noChangeShapeType="1"/>
              </p:cNvSpPr>
              <p:nvPr/>
            </p:nvSpPr>
            <p:spPr bwMode="auto">
              <a:xfrm>
                <a:off x="2193" y="3105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59" name="Line 518"/>
              <p:cNvSpPr>
                <a:spLocks noChangeShapeType="1"/>
              </p:cNvSpPr>
              <p:nvPr/>
            </p:nvSpPr>
            <p:spPr bwMode="auto">
              <a:xfrm>
                <a:off x="2208" y="312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60" name="Line 519"/>
              <p:cNvSpPr>
                <a:spLocks noChangeShapeType="1"/>
              </p:cNvSpPr>
              <p:nvPr/>
            </p:nvSpPr>
            <p:spPr bwMode="auto">
              <a:xfrm>
                <a:off x="2209" y="3137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61" name="Line 520"/>
              <p:cNvSpPr>
                <a:spLocks noChangeShapeType="1"/>
              </p:cNvSpPr>
              <p:nvPr/>
            </p:nvSpPr>
            <p:spPr bwMode="auto">
              <a:xfrm>
                <a:off x="2225" y="314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62" name="Line 521"/>
              <p:cNvSpPr>
                <a:spLocks noChangeShapeType="1"/>
              </p:cNvSpPr>
              <p:nvPr/>
            </p:nvSpPr>
            <p:spPr bwMode="auto">
              <a:xfrm>
                <a:off x="2169" y="3088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63" name="Line 522"/>
              <p:cNvSpPr>
                <a:spLocks noChangeShapeType="1"/>
              </p:cNvSpPr>
              <p:nvPr/>
            </p:nvSpPr>
            <p:spPr bwMode="auto">
              <a:xfrm>
                <a:off x="2169" y="3089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64" name="Line 523"/>
              <p:cNvSpPr>
                <a:spLocks noChangeShapeType="1"/>
              </p:cNvSpPr>
              <p:nvPr/>
            </p:nvSpPr>
            <p:spPr bwMode="auto">
              <a:xfrm>
                <a:off x="2185" y="309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65" name="Line 524"/>
              <p:cNvSpPr>
                <a:spLocks noChangeShapeType="1"/>
              </p:cNvSpPr>
              <p:nvPr/>
            </p:nvSpPr>
            <p:spPr bwMode="auto">
              <a:xfrm>
                <a:off x="2193" y="3113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66" name="Line 525"/>
              <p:cNvSpPr>
                <a:spLocks noChangeShapeType="1"/>
              </p:cNvSpPr>
              <p:nvPr/>
            </p:nvSpPr>
            <p:spPr bwMode="auto">
              <a:xfrm>
                <a:off x="2201" y="313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67" name="Line 526"/>
              <p:cNvSpPr>
                <a:spLocks noChangeShapeType="1"/>
              </p:cNvSpPr>
              <p:nvPr/>
            </p:nvSpPr>
            <p:spPr bwMode="auto">
              <a:xfrm>
                <a:off x="2209" y="314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68" name="Line 527"/>
              <p:cNvSpPr>
                <a:spLocks noChangeShapeType="1"/>
              </p:cNvSpPr>
              <p:nvPr/>
            </p:nvSpPr>
            <p:spPr bwMode="auto">
              <a:xfrm>
                <a:off x="2217" y="3161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69" name="Line 528"/>
              <p:cNvSpPr>
                <a:spLocks noChangeShapeType="1"/>
              </p:cNvSpPr>
              <p:nvPr/>
            </p:nvSpPr>
            <p:spPr bwMode="auto">
              <a:xfrm>
                <a:off x="2168" y="309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70" name="Line 529"/>
              <p:cNvSpPr>
                <a:spLocks noChangeShapeType="1"/>
              </p:cNvSpPr>
              <p:nvPr/>
            </p:nvSpPr>
            <p:spPr bwMode="auto">
              <a:xfrm>
                <a:off x="2169" y="310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71" name="Line 530"/>
              <p:cNvSpPr>
                <a:spLocks noChangeShapeType="1"/>
              </p:cNvSpPr>
              <p:nvPr/>
            </p:nvSpPr>
            <p:spPr bwMode="auto">
              <a:xfrm>
                <a:off x="2177" y="3113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72" name="Line 531"/>
              <p:cNvSpPr>
                <a:spLocks noChangeShapeType="1"/>
              </p:cNvSpPr>
              <p:nvPr/>
            </p:nvSpPr>
            <p:spPr bwMode="auto">
              <a:xfrm>
                <a:off x="2185" y="3129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73" name="Line 532"/>
              <p:cNvSpPr>
                <a:spLocks noChangeShapeType="1"/>
              </p:cNvSpPr>
              <p:nvPr/>
            </p:nvSpPr>
            <p:spPr bwMode="auto">
              <a:xfrm>
                <a:off x="2201" y="313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74" name="Line 533"/>
              <p:cNvSpPr>
                <a:spLocks noChangeShapeType="1"/>
              </p:cNvSpPr>
              <p:nvPr/>
            </p:nvSpPr>
            <p:spPr bwMode="auto">
              <a:xfrm>
                <a:off x="2208" y="3145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75" name="Line 534"/>
              <p:cNvSpPr>
                <a:spLocks noChangeShapeType="1"/>
              </p:cNvSpPr>
              <p:nvPr/>
            </p:nvSpPr>
            <p:spPr bwMode="auto">
              <a:xfrm>
                <a:off x="2209" y="3161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76" name="Line 535"/>
              <p:cNvSpPr>
                <a:spLocks noChangeShapeType="1"/>
              </p:cNvSpPr>
              <p:nvPr/>
            </p:nvSpPr>
            <p:spPr bwMode="auto">
              <a:xfrm>
                <a:off x="2169" y="3112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77" name="Line 536"/>
              <p:cNvSpPr>
                <a:spLocks noChangeShapeType="1"/>
              </p:cNvSpPr>
              <p:nvPr/>
            </p:nvSpPr>
            <p:spPr bwMode="auto">
              <a:xfrm>
                <a:off x="2168" y="3113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78" name="Line 537"/>
              <p:cNvSpPr>
                <a:spLocks noChangeShapeType="1"/>
              </p:cNvSpPr>
              <p:nvPr/>
            </p:nvSpPr>
            <p:spPr bwMode="auto">
              <a:xfrm>
                <a:off x="2169" y="3129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79" name="Line 538"/>
              <p:cNvSpPr>
                <a:spLocks noChangeShapeType="1"/>
              </p:cNvSpPr>
              <p:nvPr/>
            </p:nvSpPr>
            <p:spPr bwMode="auto">
              <a:xfrm>
                <a:off x="2185" y="313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80" name="Line 539"/>
              <p:cNvSpPr>
                <a:spLocks noChangeShapeType="1"/>
              </p:cNvSpPr>
              <p:nvPr/>
            </p:nvSpPr>
            <p:spPr bwMode="auto">
              <a:xfrm>
                <a:off x="2193" y="314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81" name="Line 540"/>
              <p:cNvSpPr>
                <a:spLocks noChangeShapeType="1"/>
              </p:cNvSpPr>
              <p:nvPr/>
            </p:nvSpPr>
            <p:spPr bwMode="auto">
              <a:xfrm>
                <a:off x="2201" y="3161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82" name="Line 541"/>
              <p:cNvSpPr>
                <a:spLocks noChangeShapeType="1"/>
              </p:cNvSpPr>
              <p:nvPr/>
            </p:nvSpPr>
            <p:spPr bwMode="auto">
              <a:xfrm>
                <a:off x="2208" y="317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83" name="Line 542"/>
              <p:cNvSpPr>
                <a:spLocks noChangeShapeType="1"/>
              </p:cNvSpPr>
              <p:nvPr/>
            </p:nvSpPr>
            <p:spPr bwMode="auto">
              <a:xfrm>
                <a:off x="2161" y="312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84" name="Line 543"/>
              <p:cNvSpPr>
                <a:spLocks noChangeShapeType="1"/>
              </p:cNvSpPr>
              <p:nvPr/>
            </p:nvSpPr>
            <p:spPr bwMode="auto">
              <a:xfrm>
                <a:off x="2169" y="3136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85" name="Line 544"/>
              <p:cNvSpPr>
                <a:spLocks noChangeShapeType="1"/>
              </p:cNvSpPr>
              <p:nvPr/>
            </p:nvSpPr>
            <p:spPr bwMode="auto">
              <a:xfrm>
                <a:off x="2169" y="3137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86" name="Line 545"/>
              <p:cNvSpPr>
                <a:spLocks noChangeShapeType="1"/>
              </p:cNvSpPr>
              <p:nvPr/>
            </p:nvSpPr>
            <p:spPr bwMode="auto">
              <a:xfrm>
                <a:off x="2184" y="3145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87" name="Line 546"/>
              <p:cNvSpPr>
                <a:spLocks noChangeShapeType="1"/>
              </p:cNvSpPr>
              <p:nvPr/>
            </p:nvSpPr>
            <p:spPr bwMode="auto">
              <a:xfrm>
                <a:off x="2185" y="3161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88" name="Line 547"/>
              <p:cNvSpPr>
                <a:spLocks noChangeShapeType="1"/>
              </p:cNvSpPr>
              <p:nvPr/>
            </p:nvSpPr>
            <p:spPr bwMode="auto">
              <a:xfrm>
                <a:off x="2193" y="3169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89" name="Line 548"/>
              <p:cNvSpPr>
                <a:spLocks noChangeShapeType="1"/>
              </p:cNvSpPr>
              <p:nvPr/>
            </p:nvSpPr>
            <p:spPr bwMode="auto">
              <a:xfrm>
                <a:off x="2209" y="3184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90" name="Line 549"/>
              <p:cNvSpPr>
                <a:spLocks noChangeShapeType="1"/>
              </p:cNvSpPr>
              <p:nvPr/>
            </p:nvSpPr>
            <p:spPr bwMode="auto">
              <a:xfrm>
                <a:off x="2161" y="313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91" name="Line 550"/>
              <p:cNvSpPr>
                <a:spLocks noChangeShapeType="1"/>
              </p:cNvSpPr>
              <p:nvPr/>
            </p:nvSpPr>
            <p:spPr bwMode="auto">
              <a:xfrm>
                <a:off x="2169" y="3144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92" name="Line 551"/>
              <p:cNvSpPr>
                <a:spLocks noChangeShapeType="1"/>
              </p:cNvSpPr>
              <p:nvPr/>
            </p:nvSpPr>
            <p:spPr bwMode="auto">
              <a:xfrm>
                <a:off x="2169" y="314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93" name="Line 552"/>
              <p:cNvSpPr>
                <a:spLocks noChangeShapeType="1"/>
              </p:cNvSpPr>
              <p:nvPr/>
            </p:nvSpPr>
            <p:spPr bwMode="auto">
              <a:xfrm>
                <a:off x="2177" y="3160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94" name="Line 553"/>
              <p:cNvSpPr>
                <a:spLocks noChangeShapeType="1"/>
              </p:cNvSpPr>
              <p:nvPr/>
            </p:nvSpPr>
            <p:spPr bwMode="auto">
              <a:xfrm>
                <a:off x="2185" y="3161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95" name="Line 554"/>
              <p:cNvSpPr>
                <a:spLocks noChangeShapeType="1"/>
              </p:cNvSpPr>
              <p:nvPr/>
            </p:nvSpPr>
            <p:spPr bwMode="auto">
              <a:xfrm>
                <a:off x="2193" y="3184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96" name="Line 555"/>
              <p:cNvSpPr>
                <a:spLocks noChangeShapeType="1"/>
              </p:cNvSpPr>
              <p:nvPr/>
            </p:nvSpPr>
            <p:spPr bwMode="auto">
              <a:xfrm>
                <a:off x="2201" y="318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97" name="Line 556"/>
              <p:cNvSpPr>
                <a:spLocks noChangeShapeType="1"/>
              </p:cNvSpPr>
              <p:nvPr/>
            </p:nvSpPr>
            <p:spPr bwMode="auto">
              <a:xfrm>
                <a:off x="2161" y="3153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98" name="Line 557"/>
              <p:cNvSpPr>
                <a:spLocks noChangeShapeType="1"/>
              </p:cNvSpPr>
              <p:nvPr/>
            </p:nvSpPr>
            <p:spPr bwMode="auto">
              <a:xfrm>
                <a:off x="2169" y="3160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599" name="Line 558"/>
              <p:cNvSpPr>
                <a:spLocks noChangeShapeType="1"/>
              </p:cNvSpPr>
              <p:nvPr/>
            </p:nvSpPr>
            <p:spPr bwMode="auto">
              <a:xfrm>
                <a:off x="2168" y="316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00" name="Line 559"/>
              <p:cNvSpPr>
                <a:spLocks noChangeShapeType="1"/>
              </p:cNvSpPr>
              <p:nvPr/>
            </p:nvSpPr>
            <p:spPr bwMode="auto">
              <a:xfrm>
                <a:off x="2169" y="3169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01" name="Line 560"/>
              <p:cNvSpPr>
                <a:spLocks noChangeShapeType="1"/>
              </p:cNvSpPr>
              <p:nvPr/>
            </p:nvSpPr>
            <p:spPr bwMode="auto">
              <a:xfrm>
                <a:off x="2185" y="3184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02" name="Line 561"/>
              <p:cNvSpPr>
                <a:spLocks noChangeShapeType="1"/>
              </p:cNvSpPr>
              <p:nvPr/>
            </p:nvSpPr>
            <p:spPr bwMode="auto">
              <a:xfrm>
                <a:off x="2185" y="318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03" name="Line 562"/>
              <p:cNvSpPr>
                <a:spLocks noChangeShapeType="1"/>
              </p:cNvSpPr>
              <p:nvPr/>
            </p:nvSpPr>
            <p:spPr bwMode="auto">
              <a:xfrm>
                <a:off x="2193" y="3193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04" name="Line 563"/>
              <p:cNvSpPr>
                <a:spLocks noChangeShapeType="1"/>
              </p:cNvSpPr>
              <p:nvPr/>
            </p:nvSpPr>
            <p:spPr bwMode="auto">
              <a:xfrm>
                <a:off x="2160" y="316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05" name="Line 564"/>
              <p:cNvSpPr>
                <a:spLocks noChangeShapeType="1"/>
              </p:cNvSpPr>
              <p:nvPr/>
            </p:nvSpPr>
            <p:spPr bwMode="auto">
              <a:xfrm>
                <a:off x="2161" y="316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06" name="Line 565"/>
              <p:cNvSpPr>
                <a:spLocks noChangeShapeType="1"/>
              </p:cNvSpPr>
              <p:nvPr/>
            </p:nvSpPr>
            <p:spPr bwMode="auto">
              <a:xfrm>
                <a:off x="2168" y="317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07" name="Line 566"/>
              <p:cNvSpPr>
                <a:spLocks noChangeShapeType="1"/>
              </p:cNvSpPr>
              <p:nvPr/>
            </p:nvSpPr>
            <p:spPr bwMode="auto">
              <a:xfrm>
                <a:off x="2169" y="3184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08" name="Line 567"/>
              <p:cNvSpPr>
                <a:spLocks noChangeShapeType="1"/>
              </p:cNvSpPr>
              <p:nvPr/>
            </p:nvSpPr>
            <p:spPr bwMode="auto">
              <a:xfrm>
                <a:off x="2177" y="318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09" name="Line 568"/>
              <p:cNvSpPr>
                <a:spLocks noChangeShapeType="1"/>
              </p:cNvSpPr>
              <p:nvPr/>
            </p:nvSpPr>
            <p:spPr bwMode="auto">
              <a:xfrm>
                <a:off x="2184" y="3193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10" name="Line 569"/>
              <p:cNvSpPr>
                <a:spLocks noChangeShapeType="1"/>
              </p:cNvSpPr>
              <p:nvPr/>
            </p:nvSpPr>
            <p:spPr bwMode="auto">
              <a:xfrm>
                <a:off x="2185" y="320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11" name="Line 570"/>
              <p:cNvSpPr>
                <a:spLocks noChangeShapeType="1"/>
              </p:cNvSpPr>
              <p:nvPr/>
            </p:nvSpPr>
            <p:spPr bwMode="auto">
              <a:xfrm>
                <a:off x="2161" y="3184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12" name="Line 571"/>
              <p:cNvSpPr>
                <a:spLocks noChangeShapeType="1"/>
              </p:cNvSpPr>
              <p:nvPr/>
            </p:nvSpPr>
            <p:spPr bwMode="auto">
              <a:xfrm>
                <a:off x="2161" y="3184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13" name="Line 572"/>
              <p:cNvSpPr>
                <a:spLocks noChangeShapeType="1"/>
              </p:cNvSpPr>
              <p:nvPr/>
            </p:nvSpPr>
            <p:spPr bwMode="auto">
              <a:xfrm>
                <a:off x="2168" y="318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14" name="Line 573"/>
              <p:cNvSpPr>
                <a:spLocks noChangeShapeType="1"/>
              </p:cNvSpPr>
              <p:nvPr/>
            </p:nvSpPr>
            <p:spPr bwMode="auto">
              <a:xfrm>
                <a:off x="2168" y="319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15" name="Line 574"/>
              <p:cNvSpPr>
                <a:spLocks noChangeShapeType="1"/>
              </p:cNvSpPr>
              <p:nvPr/>
            </p:nvSpPr>
            <p:spPr bwMode="auto">
              <a:xfrm>
                <a:off x="2169" y="3201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16" name="Line 575"/>
              <p:cNvSpPr>
                <a:spLocks noChangeShapeType="1"/>
              </p:cNvSpPr>
              <p:nvPr/>
            </p:nvSpPr>
            <p:spPr bwMode="auto">
              <a:xfrm>
                <a:off x="2177" y="320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17" name="Line 576"/>
              <p:cNvSpPr>
                <a:spLocks noChangeShapeType="1"/>
              </p:cNvSpPr>
              <p:nvPr/>
            </p:nvSpPr>
            <p:spPr bwMode="auto">
              <a:xfrm>
                <a:off x="2184" y="321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18" name="Line 577"/>
              <p:cNvSpPr>
                <a:spLocks noChangeShapeType="1"/>
              </p:cNvSpPr>
              <p:nvPr/>
            </p:nvSpPr>
            <p:spPr bwMode="auto">
              <a:xfrm>
                <a:off x="2161" y="3192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19" name="Line 578"/>
              <p:cNvSpPr>
                <a:spLocks noChangeShapeType="1"/>
              </p:cNvSpPr>
              <p:nvPr/>
            </p:nvSpPr>
            <p:spPr bwMode="auto">
              <a:xfrm>
                <a:off x="2161" y="3193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20" name="Line 579"/>
              <p:cNvSpPr>
                <a:spLocks noChangeShapeType="1"/>
              </p:cNvSpPr>
              <p:nvPr/>
            </p:nvSpPr>
            <p:spPr bwMode="auto">
              <a:xfrm>
                <a:off x="2168" y="320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21" name="Line 580"/>
              <p:cNvSpPr>
                <a:spLocks noChangeShapeType="1"/>
              </p:cNvSpPr>
              <p:nvPr/>
            </p:nvSpPr>
            <p:spPr bwMode="auto">
              <a:xfrm>
                <a:off x="2169" y="3208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22" name="Line 581"/>
              <p:cNvSpPr>
                <a:spLocks noChangeShapeType="1"/>
              </p:cNvSpPr>
              <p:nvPr/>
            </p:nvSpPr>
            <p:spPr bwMode="auto">
              <a:xfrm>
                <a:off x="2168" y="3209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23" name="Line 582"/>
              <p:cNvSpPr>
                <a:spLocks noChangeShapeType="1"/>
              </p:cNvSpPr>
              <p:nvPr/>
            </p:nvSpPr>
            <p:spPr bwMode="auto">
              <a:xfrm>
                <a:off x="2168" y="321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24" name="Line 583"/>
              <p:cNvSpPr>
                <a:spLocks noChangeShapeType="1"/>
              </p:cNvSpPr>
              <p:nvPr/>
            </p:nvSpPr>
            <p:spPr bwMode="auto">
              <a:xfrm>
                <a:off x="2169" y="322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25" name="Line 584"/>
              <p:cNvSpPr>
                <a:spLocks noChangeShapeType="1"/>
              </p:cNvSpPr>
              <p:nvPr/>
            </p:nvSpPr>
            <p:spPr bwMode="auto">
              <a:xfrm flipV="1">
                <a:off x="2320" y="340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26" name="Line 585"/>
              <p:cNvSpPr>
                <a:spLocks noChangeShapeType="1"/>
              </p:cNvSpPr>
              <p:nvPr/>
            </p:nvSpPr>
            <p:spPr bwMode="auto">
              <a:xfrm flipV="1">
                <a:off x="2320" y="339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27" name="Line 586"/>
              <p:cNvSpPr>
                <a:spLocks noChangeShapeType="1"/>
              </p:cNvSpPr>
              <p:nvPr/>
            </p:nvSpPr>
            <p:spPr bwMode="auto">
              <a:xfrm flipH="1" flipV="1">
                <a:off x="2313" y="337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28" name="Line 587"/>
              <p:cNvSpPr>
                <a:spLocks noChangeShapeType="1"/>
              </p:cNvSpPr>
              <p:nvPr/>
            </p:nvSpPr>
            <p:spPr bwMode="auto">
              <a:xfrm flipH="1" flipV="1">
                <a:off x="2305" y="3369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29" name="Line 588"/>
              <p:cNvSpPr>
                <a:spLocks noChangeShapeType="1"/>
              </p:cNvSpPr>
              <p:nvPr/>
            </p:nvSpPr>
            <p:spPr bwMode="auto">
              <a:xfrm flipV="1">
                <a:off x="2304" y="3353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30" name="Line 589"/>
              <p:cNvSpPr>
                <a:spLocks noChangeShapeType="1"/>
              </p:cNvSpPr>
              <p:nvPr/>
            </p:nvSpPr>
            <p:spPr bwMode="auto">
              <a:xfrm flipV="1">
                <a:off x="2304" y="3329"/>
                <a:ext cx="0" cy="23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31" name="Line 590"/>
              <p:cNvSpPr>
                <a:spLocks noChangeShapeType="1"/>
              </p:cNvSpPr>
              <p:nvPr/>
            </p:nvSpPr>
            <p:spPr bwMode="auto">
              <a:xfrm flipH="1" flipV="1">
                <a:off x="2297" y="3313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32" name="Line 591"/>
              <p:cNvSpPr>
                <a:spLocks noChangeShapeType="1"/>
              </p:cNvSpPr>
              <p:nvPr/>
            </p:nvSpPr>
            <p:spPr bwMode="auto">
              <a:xfrm>
                <a:off x="2305" y="3400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33" name="Line 592"/>
              <p:cNvSpPr>
                <a:spLocks noChangeShapeType="1"/>
              </p:cNvSpPr>
              <p:nvPr/>
            </p:nvSpPr>
            <p:spPr bwMode="auto">
              <a:xfrm flipV="1">
                <a:off x="2304" y="3385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34" name="Line 593"/>
              <p:cNvSpPr>
                <a:spLocks noChangeShapeType="1"/>
              </p:cNvSpPr>
              <p:nvPr/>
            </p:nvSpPr>
            <p:spPr bwMode="auto">
              <a:xfrm flipV="1">
                <a:off x="2304" y="337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35" name="Line 594"/>
              <p:cNvSpPr>
                <a:spLocks noChangeShapeType="1"/>
              </p:cNvSpPr>
              <p:nvPr/>
            </p:nvSpPr>
            <p:spPr bwMode="auto">
              <a:xfrm flipV="1">
                <a:off x="2304" y="336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36" name="Line 595"/>
              <p:cNvSpPr>
                <a:spLocks noChangeShapeType="1"/>
              </p:cNvSpPr>
              <p:nvPr/>
            </p:nvSpPr>
            <p:spPr bwMode="auto">
              <a:xfrm flipH="1" flipV="1">
                <a:off x="2297" y="334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37" name="Line 596"/>
              <p:cNvSpPr>
                <a:spLocks noChangeShapeType="1"/>
              </p:cNvSpPr>
              <p:nvPr/>
            </p:nvSpPr>
            <p:spPr bwMode="auto">
              <a:xfrm flipV="1">
                <a:off x="2296" y="3329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38" name="Line 597"/>
              <p:cNvSpPr>
                <a:spLocks noChangeShapeType="1"/>
              </p:cNvSpPr>
              <p:nvPr/>
            </p:nvSpPr>
            <p:spPr bwMode="auto">
              <a:xfrm flipH="1" flipV="1">
                <a:off x="2281" y="3313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39" name="Line 598"/>
              <p:cNvSpPr>
                <a:spLocks noChangeShapeType="1"/>
              </p:cNvSpPr>
              <p:nvPr/>
            </p:nvSpPr>
            <p:spPr bwMode="auto">
              <a:xfrm flipV="1">
                <a:off x="2296" y="339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40" name="Line 599"/>
              <p:cNvSpPr>
                <a:spLocks noChangeShapeType="1"/>
              </p:cNvSpPr>
              <p:nvPr/>
            </p:nvSpPr>
            <p:spPr bwMode="auto">
              <a:xfrm flipV="1">
                <a:off x="2296" y="338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41" name="Line 600"/>
              <p:cNvSpPr>
                <a:spLocks noChangeShapeType="1"/>
              </p:cNvSpPr>
              <p:nvPr/>
            </p:nvSpPr>
            <p:spPr bwMode="auto">
              <a:xfrm flipV="1">
                <a:off x="2296" y="3369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42" name="Line 601"/>
              <p:cNvSpPr>
                <a:spLocks noChangeShapeType="1"/>
              </p:cNvSpPr>
              <p:nvPr/>
            </p:nvSpPr>
            <p:spPr bwMode="auto">
              <a:xfrm flipV="1">
                <a:off x="2296" y="3353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43" name="Line 602"/>
              <p:cNvSpPr>
                <a:spLocks noChangeShapeType="1"/>
              </p:cNvSpPr>
              <p:nvPr/>
            </p:nvSpPr>
            <p:spPr bwMode="auto">
              <a:xfrm flipH="1" flipV="1">
                <a:off x="2281" y="3345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44" name="Line 603"/>
              <p:cNvSpPr>
                <a:spLocks noChangeShapeType="1"/>
              </p:cNvSpPr>
              <p:nvPr/>
            </p:nvSpPr>
            <p:spPr bwMode="auto">
              <a:xfrm flipV="1">
                <a:off x="2280" y="3321"/>
                <a:ext cx="0" cy="23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45" name="Line 604"/>
              <p:cNvSpPr>
                <a:spLocks noChangeShapeType="1"/>
              </p:cNvSpPr>
              <p:nvPr/>
            </p:nvSpPr>
            <p:spPr bwMode="auto">
              <a:xfrm flipH="1" flipV="1">
                <a:off x="2273" y="3313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46" name="Line 605"/>
              <p:cNvSpPr>
                <a:spLocks noChangeShapeType="1"/>
              </p:cNvSpPr>
              <p:nvPr/>
            </p:nvSpPr>
            <p:spPr bwMode="auto">
              <a:xfrm flipV="1">
                <a:off x="2280" y="338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47" name="Line 606"/>
              <p:cNvSpPr>
                <a:spLocks noChangeShapeType="1"/>
              </p:cNvSpPr>
              <p:nvPr/>
            </p:nvSpPr>
            <p:spPr bwMode="auto">
              <a:xfrm flipV="1">
                <a:off x="2280" y="337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48" name="Line 607"/>
              <p:cNvSpPr>
                <a:spLocks noChangeShapeType="1"/>
              </p:cNvSpPr>
              <p:nvPr/>
            </p:nvSpPr>
            <p:spPr bwMode="auto">
              <a:xfrm flipV="1">
                <a:off x="2280" y="3369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49" name="Line 608"/>
              <p:cNvSpPr>
                <a:spLocks noChangeShapeType="1"/>
              </p:cNvSpPr>
              <p:nvPr/>
            </p:nvSpPr>
            <p:spPr bwMode="auto">
              <a:xfrm flipV="1">
                <a:off x="2280" y="3353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50" name="Line 609"/>
              <p:cNvSpPr>
                <a:spLocks noChangeShapeType="1"/>
              </p:cNvSpPr>
              <p:nvPr/>
            </p:nvSpPr>
            <p:spPr bwMode="auto">
              <a:xfrm flipH="1" flipV="1">
                <a:off x="2273" y="333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51" name="Line 610"/>
              <p:cNvSpPr>
                <a:spLocks noChangeShapeType="1"/>
              </p:cNvSpPr>
              <p:nvPr/>
            </p:nvSpPr>
            <p:spPr bwMode="auto">
              <a:xfrm flipV="1">
                <a:off x="2272" y="332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52" name="Line 611"/>
              <p:cNvSpPr>
                <a:spLocks noChangeShapeType="1"/>
              </p:cNvSpPr>
              <p:nvPr/>
            </p:nvSpPr>
            <p:spPr bwMode="auto">
              <a:xfrm flipH="1" flipV="1">
                <a:off x="2257" y="3305"/>
                <a:ext cx="15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53" name="Line 612"/>
              <p:cNvSpPr>
                <a:spLocks noChangeShapeType="1"/>
              </p:cNvSpPr>
              <p:nvPr/>
            </p:nvSpPr>
            <p:spPr bwMode="auto">
              <a:xfrm flipV="1">
                <a:off x="2272" y="337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54" name="Line 613"/>
              <p:cNvSpPr>
                <a:spLocks noChangeShapeType="1"/>
              </p:cNvSpPr>
              <p:nvPr/>
            </p:nvSpPr>
            <p:spPr bwMode="auto">
              <a:xfrm>
                <a:off x="2273" y="3376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55" name="Line 614"/>
              <p:cNvSpPr>
                <a:spLocks noChangeShapeType="1"/>
              </p:cNvSpPr>
              <p:nvPr/>
            </p:nvSpPr>
            <p:spPr bwMode="auto">
              <a:xfrm flipV="1">
                <a:off x="2272" y="336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56" name="Line 615"/>
              <p:cNvSpPr>
                <a:spLocks noChangeShapeType="1"/>
              </p:cNvSpPr>
              <p:nvPr/>
            </p:nvSpPr>
            <p:spPr bwMode="auto">
              <a:xfrm flipH="1" flipV="1">
                <a:off x="2265" y="334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57" name="Line 616"/>
              <p:cNvSpPr>
                <a:spLocks noChangeShapeType="1"/>
              </p:cNvSpPr>
              <p:nvPr/>
            </p:nvSpPr>
            <p:spPr bwMode="auto">
              <a:xfrm flipH="1" flipV="1">
                <a:off x="2257" y="3329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58" name="Line 617"/>
              <p:cNvSpPr>
                <a:spLocks noChangeShapeType="1"/>
              </p:cNvSpPr>
              <p:nvPr/>
            </p:nvSpPr>
            <p:spPr bwMode="auto">
              <a:xfrm flipV="1">
                <a:off x="2256" y="332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59" name="Line 618"/>
              <p:cNvSpPr>
                <a:spLocks noChangeShapeType="1"/>
              </p:cNvSpPr>
              <p:nvPr/>
            </p:nvSpPr>
            <p:spPr bwMode="auto">
              <a:xfrm flipV="1">
                <a:off x="2256" y="3305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60" name="Line 619"/>
              <p:cNvSpPr>
                <a:spLocks noChangeShapeType="1"/>
              </p:cNvSpPr>
              <p:nvPr/>
            </p:nvSpPr>
            <p:spPr bwMode="auto">
              <a:xfrm>
                <a:off x="2257" y="3376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61" name="Line 620"/>
              <p:cNvSpPr>
                <a:spLocks noChangeShapeType="1"/>
              </p:cNvSpPr>
              <p:nvPr/>
            </p:nvSpPr>
            <p:spPr bwMode="auto">
              <a:xfrm flipV="1">
                <a:off x="2256" y="3369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62" name="Line 621"/>
              <p:cNvSpPr>
                <a:spLocks noChangeShapeType="1"/>
              </p:cNvSpPr>
              <p:nvPr/>
            </p:nvSpPr>
            <p:spPr bwMode="auto">
              <a:xfrm flipV="1">
                <a:off x="2256" y="3353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63" name="Line 622"/>
              <p:cNvSpPr>
                <a:spLocks noChangeShapeType="1"/>
              </p:cNvSpPr>
              <p:nvPr/>
            </p:nvSpPr>
            <p:spPr bwMode="auto">
              <a:xfrm flipV="1">
                <a:off x="2256" y="334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64" name="Line 623"/>
              <p:cNvSpPr>
                <a:spLocks noChangeShapeType="1"/>
              </p:cNvSpPr>
              <p:nvPr/>
            </p:nvSpPr>
            <p:spPr bwMode="auto">
              <a:xfrm flipV="1">
                <a:off x="2256" y="3329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65" name="Line 624"/>
              <p:cNvSpPr>
                <a:spLocks noChangeShapeType="1"/>
              </p:cNvSpPr>
              <p:nvPr/>
            </p:nvSpPr>
            <p:spPr bwMode="auto">
              <a:xfrm flipV="1">
                <a:off x="2256" y="332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66" name="Line 625"/>
              <p:cNvSpPr>
                <a:spLocks noChangeShapeType="1"/>
              </p:cNvSpPr>
              <p:nvPr/>
            </p:nvSpPr>
            <p:spPr bwMode="auto">
              <a:xfrm flipV="1">
                <a:off x="2256" y="3305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67" name="Line 626"/>
              <p:cNvSpPr>
                <a:spLocks noChangeShapeType="1"/>
              </p:cNvSpPr>
              <p:nvPr/>
            </p:nvSpPr>
            <p:spPr bwMode="auto">
              <a:xfrm flipV="1">
                <a:off x="2256" y="3369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68" name="Line 627"/>
              <p:cNvSpPr>
                <a:spLocks noChangeShapeType="1"/>
              </p:cNvSpPr>
              <p:nvPr/>
            </p:nvSpPr>
            <p:spPr bwMode="auto">
              <a:xfrm flipV="1">
                <a:off x="2256" y="336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69" name="Line 628"/>
              <p:cNvSpPr>
                <a:spLocks noChangeShapeType="1"/>
              </p:cNvSpPr>
              <p:nvPr/>
            </p:nvSpPr>
            <p:spPr bwMode="auto">
              <a:xfrm flipV="1">
                <a:off x="2256" y="335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70" name="Line 629"/>
              <p:cNvSpPr>
                <a:spLocks noChangeShapeType="1"/>
              </p:cNvSpPr>
              <p:nvPr/>
            </p:nvSpPr>
            <p:spPr bwMode="auto">
              <a:xfrm flipV="1">
                <a:off x="2256" y="3337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71" name="Line 630"/>
              <p:cNvSpPr>
                <a:spLocks noChangeShapeType="1"/>
              </p:cNvSpPr>
              <p:nvPr/>
            </p:nvSpPr>
            <p:spPr bwMode="auto">
              <a:xfrm flipV="1">
                <a:off x="2256" y="3329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72" name="Line 631"/>
              <p:cNvSpPr>
                <a:spLocks noChangeShapeType="1"/>
              </p:cNvSpPr>
              <p:nvPr/>
            </p:nvSpPr>
            <p:spPr bwMode="auto">
              <a:xfrm flipH="1" flipV="1">
                <a:off x="2249" y="3321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73" name="Line 632"/>
              <p:cNvSpPr>
                <a:spLocks noChangeShapeType="1"/>
              </p:cNvSpPr>
              <p:nvPr/>
            </p:nvSpPr>
            <p:spPr bwMode="auto">
              <a:xfrm flipH="1" flipV="1">
                <a:off x="2241" y="330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74" name="Line 633"/>
              <p:cNvSpPr>
                <a:spLocks noChangeShapeType="1"/>
              </p:cNvSpPr>
              <p:nvPr/>
            </p:nvSpPr>
            <p:spPr bwMode="auto">
              <a:xfrm flipV="1">
                <a:off x="2240" y="336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75" name="Line 634"/>
              <p:cNvSpPr>
                <a:spLocks noChangeShapeType="1"/>
              </p:cNvSpPr>
              <p:nvPr/>
            </p:nvSpPr>
            <p:spPr bwMode="auto">
              <a:xfrm flipV="1">
                <a:off x="2240" y="335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76" name="Line 635"/>
              <p:cNvSpPr>
                <a:spLocks noChangeShapeType="1"/>
              </p:cNvSpPr>
              <p:nvPr/>
            </p:nvSpPr>
            <p:spPr bwMode="auto">
              <a:xfrm flipV="1">
                <a:off x="2240" y="334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77" name="Line 636"/>
              <p:cNvSpPr>
                <a:spLocks noChangeShapeType="1"/>
              </p:cNvSpPr>
              <p:nvPr/>
            </p:nvSpPr>
            <p:spPr bwMode="auto">
              <a:xfrm flipV="1">
                <a:off x="2240" y="3329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78" name="Line 637"/>
              <p:cNvSpPr>
                <a:spLocks noChangeShapeType="1"/>
              </p:cNvSpPr>
              <p:nvPr/>
            </p:nvSpPr>
            <p:spPr bwMode="auto">
              <a:xfrm flipV="1">
                <a:off x="2240" y="332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79" name="Line 638"/>
              <p:cNvSpPr>
                <a:spLocks noChangeShapeType="1"/>
              </p:cNvSpPr>
              <p:nvPr/>
            </p:nvSpPr>
            <p:spPr bwMode="auto">
              <a:xfrm flipH="1" flipV="1">
                <a:off x="2233" y="3313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80" name="Line 639"/>
              <p:cNvSpPr>
                <a:spLocks noChangeShapeType="1"/>
              </p:cNvSpPr>
              <p:nvPr/>
            </p:nvSpPr>
            <p:spPr bwMode="auto">
              <a:xfrm flipV="1">
                <a:off x="2232" y="330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81" name="Line 640"/>
              <p:cNvSpPr>
                <a:spLocks noChangeShapeType="1"/>
              </p:cNvSpPr>
              <p:nvPr/>
            </p:nvSpPr>
            <p:spPr bwMode="auto">
              <a:xfrm>
                <a:off x="2233" y="3352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82" name="Line 641"/>
              <p:cNvSpPr>
                <a:spLocks noChangeShapeType="1"/>
              </p:cNvSpPr>
              <p:nvPr/>
            </p:nvSpPr>
            <p:spPr bwMode="auto">
              <a:xfrm flipV="1">
                <a:off x="2232" y="334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83" name="Line 642"/>
              <p:cNvSpPr>
                <a:spLocks noChangeShapeType="1"/>
              </p:cNvSpPr>
              <p:nvPr/>
            </p:nvSpPr>
            <p:spPr bwMode="auto">
              <a:xfrm flipV="1">
                <a:off x="2232" y="3329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84" name="Line 643"/>
              <p:cNvSpPr>
                <a:spLocks noChangeShapeType="1"/>
              </p:cNvSpPr>
              <p:nvPr/>
            </p:nvSpPr>
            <p:spPr bwMode="auto">
              <a:xfrm>
                <a:off x="2233" y="3328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85" name="Line 644"/>
              <p:cNvSpPr>
                <a:spLocks noChangeShapeType="1"/>
              </p:cNvSpPr>
              <p:nvPr/>
            </p:nvSpPr>
            <p:spPr bwMode="auto">
              <a:xfrm flipV="1">
                <a:off x="2232" y="332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86" name="Line 645"/>
              <p:cNvSpPr>
                <a:spLocks noChangeShapeType="1"/>
              </p:cNvSpPr>
              <p:nvPr/>
            </p:nvSpPr>
            <p:spPr bwMode="auto">
              <a:xfrm flipH="1" flipV="1">
                <a:off x="2225" y="3313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87" name="Line 646"/>
              <p:cNvSpPr>
                <a:spLocks noChangeShapeType="1"/>
              </p:cNvSpPr>
              <p:nvPr/>
            </p:nvSpPr>
            <p:spPr bwMode="auto">
              <a:xfrm flipH="1" flipV="1">
                <a:off x="2217" y="330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88" name="Line 647"/>
              <p:cNvSpPr>
                <a:spLocks noChangeShapeType="1"/>
              </p:cNvSpPr>
              <p:nvPr/>
            </p:nvSpPr>
            <p:spPr bwMode="auto">
              <a:xfrm>
                <a:off x="2217" y="3344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89" name="Line 648"/>
              <p:cNvSpPr>
                <a:spLocks noChangeShapeType="1"/>
              </p:cNvSpPr>
              <p:nvPr/>
            </p:nvSpPr>
            <p:spPr bwMode="auto">
              <a:xfrm flipV="1">
                <a:off x="2216" y="3329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90" name="Line 649"/>
              <p:cNvSpPr>
                <a:spLocks noChangeShapeType="1"/>
              </p:cNvSpPr>
              <p:nvPr/>
            </p:nvSpPr>
            <p:spPr bwMode="auto">
              <a:xfrm>
                <a:off x="2217" y="3328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91" name="Line 650"/>
              <p:cNvSpPr>
                <a:spLocks noChangeShapeType="1"/>
              </p:cNvSpPr>
              <p:nvPr/>
            </p:nvSpPr>
            <p:spPr bwMode="auto">
              <a:xfrm flipV="1">
                <a:off x="2216" y="332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92" name="Line 651"/>
              <p:cNvSpPr>
                <a:spLocks noChangeShapeType="1"/>
              </p:cNvSpPr>
              <p:nvPr/>
            </p:nvSpPr>
            <p:spPr bwMode="auto">
              <a:xfrm flipH="1">
                <a:off x="2209" y="3320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93" name="Line 652"/>
              <p:cNvSpPr>
                <a:spLocks noChangeShapeType="1"/>
              </p:cNvSpPr>
              <p:nvPr/>
            </p:nvSpPr>
            <p:spPr bwMode="auto">
              <a:xfrm flipV="1">
                <a:off x="2208" y="331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94" name="Line 653"/>
              <p:cNvSpPr>
                <a:spLocks noChangeShapeType="1"/>
              </p:cNvSpPr>
              <p:nvPr/>
            </p:nvSpPr>
            <p:spPr bwMode="auto">
              <a:xfrm flipV="1">
                <a:off x="2208" y="330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EDDAF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95" name="Line 654"/>
              <p:cNvSpPr>
                <a:spLocks noChangeShapeType="1"/>
              </p:cNvSpPr>
              <p:nvPr/>
            </p:nvSpPr>
            <p:spPr bwMode="auto">
              <a:xfrm>
                <a:off x="2080" y="3049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96" name="Line 655"/>
              <p:cNvSpPr>
                <a:spLocks noChangeShapeType="1"/>
              </p:cNvSpPr>
              <p:nvPr/>
            </p:nvSpPr>
            <p:spPr bwMode="auto">
              <a:xfrm>
                <a:off x="2080" y="3065"/>
                <a:ext cx="0" cy="23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97" name="Line 656"/>
              <p:cNvSpPr>
                <a:spLocks noChangeShapeType="1"/>
              </p:cNvSpPr>
              <p:nvPr/>
            </p:nvSpPr>
            <p:spPr bwMode="auto">
              <a:xfrm>
                <a:off x="2080" y="3089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98" name="Line 657"/>
              <p:cNvSpPr>
                <a:spLocks noChangeShapeType="1"/>
              </p:cNvSpPr>
              <p:nvPr/>
            </p:nvSpPr>
            <p:spPr bwMode="auto">
              <a:xfrm>
                <a:off x="2081" y="3105"/>
                <a:ext cx="7" cy="31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699" name="Line 658"/>
              <p:cNvSpPr>
                <a:spLocks noChangeShapeType="1"/>
              </p:cNvSpPr>
              <p:nvPr/>
            </p:nvSpPr>
            <p:spPr bwMode="auto">
              <a:xfrm>
                <a:off x="2088" y="313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00" name="Line 659"/>
              <p:cNvSpPr>
                <a:spLocks noChangeShapeType="1"/>
              </p:cNvSpPr>
              <p:nvPr/>
            </p:nvSpPr>
            <p:spPr bwMode="auto">
              <a:xfrm>
                <a:off x="2089" y="3145"/>
                <a:ext cx="7" cy="31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01" name="Line 660"/>
              <p:cNvSpPr>
                <a:spLocks noChangeShapeType="1"/>
              </p:cNvSpPr>
              <p:nvPr/>
            </p:nvSpPr>
            <p:spPr bwMode="auto">
              <a:xfrm>
                <a:off x="2097" y="3177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7719BC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02" name="Line 661"/>
              <p:cNvSpPr>
                <a:spLocks noChangeShapeType="1"/>
              </p:cNvSpPr>
              <p:nvPr/>
            </p:nvSpPr>
            <p:spPr bwMode="auto">
              <a:xfrm>
                <a:off x="2080" y="3065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03" name="Line 662"/>
              <p:cNvSpPr>
                <a:spLocks noChangeShapeType="1"/>
              </p:cNvSpPr>
              <p:nvPr/>
            </p:nvSpPr>
            <p:spPr bwMode="auto">
              <a:xfrm>
                <a:off x="2080" y="308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04" name="Line 663"/>
              <p:cNvSpPr>
                <a:spLocks noChangeShapeType="1"/>
              </p:cNvSpPr>
              <p:nvPr/>
            </p:nvSpPr>
            <p:spPr bwMode="auto">
              <a:xfrm>
                <a:off x="2080" y="3097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05" name="Line 664"/>
              <p:cNvSpPr>
                <a:spLocks noChangeShapeType="1"/>
              </p:cNvSpPr>
              <p:nvPr/>
            </p:nvSpPr>
            <p:spPr bwMode="auto">
              <a:xfrm>
                <a:off x="2081" y="3113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06" name="Line 665"/>
              <p:cNvSpPr>
                <a:spLocks noChangeShapeType="1"/>
              </p:cNvSpPr>
              <p:nvPr/>
            </p:nvSpPr>
            <p:spPr bwMode="auto">
              <a:xfrm>
                <a:off x="2089" y="3137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07" name="Line 666"/>
              <p:cNvSpPr>
                <a:spLocks noChangeShapeType="1"/>
              </p:cNvSpPr>
              <p:nvPr/>
            </p:nvSpPr>
            <p:spPr bwMode="auto">
              <a:xfrm>
                <a:off x="2097" y="3153"/>
                <a:ext cx="7" cy="31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08" name="Line 667"/>
              <p:cNvSpPr>
                <a:spLocks noChangeShapeType="1"/>
              </p:cNvSpPr>
              <p:nvPr/>
            </p:nvSpPr>
            <p:spPr bwMode="auto">
              <a:xfrm>
                <a:off x="2105" y="318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09" name="Line 668"/>
              <p:cNvSpPr>
                <a:spLocks noChangeShapeType="1"/>
              </p:cNvSpPr>
              <p:nvPr/>
            </p:nvSpPr>
            <p:spPr bwMode="auto">
              <a:xfrm>
                <a:off x="2081" y="3088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10" name="Line 669"/>
              <p:cNvSpPr>
                <a:spLocks noChangeShapeType="1"/>
              </p:cNvSpPr>
              <p:nvPr/>
            </p:nvSpPr>
            <p:spPr bwMode="auto">
              <a:xfrm>
                <a:off x="2080" y="3089"/>
                <a:ext cx="0" cy="23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11" name="Line 670"/>
              <p:cNvSpPr>
                <a:spLocks noChangeShapeType="1"/>
              </p:cNvSpPr>
              <p:nvPr/>
            </p:nvSpPr>
            <p:spPr bwMode="auto">
              <a:xfrm>
                <a:off x="2081" y="3113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12" name="Line 671"/>
              <p:cNvSpPr>
                <a:spLocks noChangeShapeType="1"/>
              </p:cNvSpPr>
              <p:nvPr/>
            </p:nvSpPr>
            <p:spPr bwMode="auto">
              <a:xfrm>
                <a:off x="2088" y="313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13" name="Line 672"/>
              <p:cNvSpPr>
                <a:spLocks noChangeShapeType="1"/>
              </p:cNvSpPr>
              <p:nvPr/>
            </p:nvSpPr>
            <p:spPr bwMode="auto">
              <a:xfrm>
                <a:off x="2089" y="314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14" name="Line 673"/>
              <p:cNvSpPr>
                <a:spLocks noChangeShapeType="1"/>
              </p:cNvSpPr>
              <p:nvPr/>
            </p:nvSpPr>
            <p:spPr bwMode="auto">
              <a:xfrm>
                <a:off x="2097" y="3161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15" name="Line 674"/>
              <p:cNvSpPr>
                <a:spLocks noChangeShapeType="1"/>
              </p:cNvSpPr>
              <p:nvPr/>
            </p:nvSpPr>
            <p:spPr bwMode="auto">
              <a:xfrm>
                <a:off x="2105" y="3185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5F149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16" name="Line 675"/>
              <p:cNvSpPr>
                <a:spLocks noChangeShapeType="1"/>
              </p:cNvSpPr>
              <p:nvPr/>
            </p:nvSpPr>
            <p:spPr bwMode="auto">
              <a:xfrm>
                <a:off x="2088" y="309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17" name="Line 676"/>
              <p:cNvSpPr>
                <a:spLocks noChangeShapeType="1"/>
              </p:cNvSpPr>
              <p:nvPr/>
            </p:nvSpPr>
            <p:spPr bwMode="auto">
              <a:xfrm>
                <a:off x="2088" y="3105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18" name="Line 677"/>
              <p:cNvSpPr>
                <a:spLocks noChangeShapeType="1"/>
              </p:cNvSpPr>
              <p:nvPr/>
            </p:nvSpPr>
            <p:spPr bwMode="auto">
              <a:xfrm>
                <a:off x="2088" y="312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19" name="Line 678"/>
              <p:cNvSpPr>
                <a:spLocks noChangeShapeType="1"/>
              </p:cNvSpPr>
              <p:nvPr/>
            </p:nvSpPr>
            <p:spPr bwMode="auto">
              <a:xfrm>
                <a:off x="2088" y="3137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20" name="Line 679"/>
              <p:cNvSpPr>
                <a:spLocks noChangeShapeType="1"/>
              </p:cNvSpPr>
              <p:nvPr/>
            </p:nvSpPr>
            <p:spPr bwMode="auto">
              <a:xfrm>
                <a:off x="2089" y="3153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21" name="Line 680"/>
              <p:cNvSpPr>
                <a:spLocks noChangeShapeType="1"/>
              </p:cNvSpPr>
              <p:nvPr/>
            </p:nvSpPr>
            <p:spPr bwMode="auto">
              <a:xfrm>
                <a:off x="2097" y="3177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22" name="Line 681"/>
              <p:cNvSpPr>
                <a:spLocks noChangeShapeType="1"/>
              </p:cNvSpPr>
              <p:nvPr/>
            </p:nvSpPr>
            <p:spPr bwMode="auto">
              <a:xfrm>
                <a:off x="2112" y="3185"/>
                <a:ext cx="0" cy="23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23" name="Line 682"/>
              <p:cNvSpPr>
                <a:spLocks noChangeShapeType="1"/>
              </p:cNvSpPr>
              <p:nvPr/>
            </p:nvSpPr>
            <p:spPr bwMode="auto">
              <a:xfrm>
                <a:off x="2088" y="311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24" name="Line 683"/>
              <p:cNvSpPr>
                <a:spLocks noChangeShapeType="1"/>
              </p:cNvSpPr>
              <p:nvPr/>
            </p:nvSpPr>
            <p:spPr bwMode="auto">
              <a:xfrm>
                <a:off x="2088" y="312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25" name="Line 684"/>
              <p:cNvSpPr>
                <a:spLocks noChangeShapeType="1"/>
              </p:cNvSpPr>
              <p:nvPr/>
            </p:nvSpPr>
            <p:spPr bwMode="auto">
              <a:xfrm>
                <a:off x="2088" y="313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26" name="Line 685"/>
              <p:cNvSpPr>
                <a:spLocks noChangeShapeType="1"/>
              </p:cNvSpPr>
              <p:nvPr/>
            </p:nvSpPr>
            <p:spPr bwMode="auto">
              <a:xfrm>
                <a:off x="2089" y="314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27" name="Line 686"/>
              <p:cNvSpPr>
                <a:spLocks noChangeShapeType="1"/>
              </p:cNvSpPr>
              <p:nvPr/>
            </p:nvSpPr>
            <p:spPr bwMode="auto">
              <a:xfrm>
                <a:off x="2096" y="3161"/>
                <a:ext cx="0" cy="23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28" name="Line 687"/>
              <p:cNvSpPr>
                <a:spLocks noChangeShapeType="1"/>
              </p:cNvSpPr>
              <p:nvPr/>
            </p:nvSpPr>
            <p:spPr bwMode="auto">
              <a:xfrm>
                <a:off x="2097" y="3185"/>
                <a:ext cx="15" cy="7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29" name="Line 688"/>
              <p:cNvSpPr>
                <a:spLocks noChangeShapeType="1"/>
              </p:cNvSpPr>
              <p:nvPr/>
            </p:nvSpPr>
            <p:spPr bwMode="auto">
              <a:xfrm>
                <a:off x="2112" y="3193"/>
                <a:ext cx="0" cy="23"/>
              </a:xfrm>
              <a:prstGeom prst="line">
                <a:avLst/>
              </a:prstGeom>
              <a:noFill/>
              <a:ln w="12700">
                <a:solidFill>
                  <a:srgbClr val="80008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30" name="Line 689"/>
              <p:cNvSpPr>
                <a:spLocks noChangeShapeType="1"/>
              </p:cNvSpPr>
              <p:nvPr/>
            </p:nvSpPr>
            <p:spPr bwMode="auto">
              <a:xfrm>
                <a:off x="2089" y="3136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31" name="Line 690"/>
              <p:cNvSpPr>
                <a:spLocks noChangeShapeType="1"/>
              </p:cNvSpPr>
              <p:nvPr/>
            </p:nvSpPr>
            <p:spPr bwMode="auto">
              <a:xfrm>
                <a:off x="2088" y="313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32" name="Line 691"/>
              <p:cNvSpPr>
                <a:spLocks noChangeShapeType="1"/>
              </p:cNvSpPr>
              <p:nvPr/>
            </p:nvSpPr>
            <p:spPr bwMode="auto">
              <a:xfrm>
                <a:off x="2089" y="3145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33" name="Line 692"/>
              <p:cNvSpPr>
                <a:spLocks noChangeShapeType="1"/>
              </p:cNvSpPr>
              <p:nvPr/>
            </p:nvSpPr>
            <p:spPr bwMode="auto">
              <a:xfrm>
                <a:off x="2096" y="316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34" name="Line 693"/>
              <p:cNvSpPr>
                <a:spLocks noChangeShapeType="1"/>
              </p:cNvSpPr>
              <p:nvPr/>
            </p:nvSpPr>
            <p:spPr bwMode="auto">
              <a:xfrm>
                <a:off x="2097" y="317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35" name="Line 694"/>
              <p:cNvSpPr>
                <a:spLocks noChangeShapeType="1"/>
              </p:cNvSpPr>
              <p:nvPr/>
            </p:nvSpPr>
            <p:spPr bwMode="auto">
              <a:xfrm>
                <a:off x="2105" y="3185"/>
                <a:ext cx="7" cy="23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36" name="Line 695"/>
              <p:cNvSpPr>
                <a:spLocks noChangeShapeType="1"/>
              </p:cNvSpPr>
              <p:nvPr/>
            </p:nvSpPr>
            <p:spPr bwMode="auto">
              <a:xfrm>
                <a:off x="2112" y="3209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37" name="Line 696"/>
              <p:cNvSpPr>
                <a:spLocks noChangeShapeType="1"/>
              </p:cNvSpPr>
              <p:nvPr/>
            </p:nvSpPr>
            <p:spPr bwMode="auto">
              <a:xfrm>
                <a:off x="2097" y="3144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38" name="Line 697"/>
              <p:cNvSpPr>
                <a:spLocks noChangeShapeType="1"/>
              </p:cNvSpPr>
              <p:nvPr/>
            </p:nvSpPr>
            <p:spPr bwMode="auto">
              <a:xfrm>
                <a:off x="2096" y="3145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39" name="Line 698"/>
              <p:cNvSpPr>
                <a:spLocks noChangeShapeType="1"/>
              </p:cNvSpPr>
              <p:nvPr/>
            </p:nvSpPr>
            <p:spPr bwMode="auto">
              <a:xfrm>
                <a:off x="2096" y="316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40" name="Line 699"/>
              <p:cNvSpPr>
                <a:spLocks noChangeShapeType="1"/>
              </p:cNvSpPr>
              <p:nvPr/>
            </p:nvSpPr>
            <p:spPr bwMode="auto">
              <a:xfrm>
                <a:off x="2097" y="317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41" name="Line 700"/>
              <p:cNvSpPr>
                <a:spLocks noChangeShapeType="1"/>
              </p:cNvSpPr>
              <p:nvPr/>
            </p:nvSpPr>
            <p:spPr bwMode="auto">
              <a:xfrm>
                <a:off x="2104" y="318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42" name="Line 701"/>
              <p:cNvSpPr>
                <a:spLocks noChangeShapeType="1"/>
              </p:cNvSpPr>
              <p:nvPr/>
            </p:nvSpPr>
            <p:spPr bwMode="auto">
              <a:xfrm>
                <a:off x="2105" y="3193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43" name="Line 702"/>
              <p:cNvSpPr>
                <a:spLocks noChangeShapeType="1"/>
              </p:cNvSpPr>
              <p:nvPr/>
            </p:nvSpPr>
            <p:spPr bwMode="auto">
              <a:xfrm>
                <a:off x="2112" y="3209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AA005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44" name="Line 703"/>
              <p:cNvSpPr>
                <a:spLocks noChangeShapeType="1"/>
              </p:cNvSpPr>
              <p:nvPr/>
            </p:nvSpPr>
            <p:spPr bwMode="auto">
              <a:xfrm flipH="1">
                <a:off x="2097" y="3160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45" name="Line 704"/>
              <p:cNvSpPr>
                <a:spLocks noChangeShapeType="1"/>
              </p:cNvSpPr>
              <p:nvPr/>
            </p:nvSpPr>
            <p:spPr bwMode="auto">
              <a:xfrm>
                <a:off x="2096" y="3161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46" name="Line 705"/>
              <p:cNvSpPr>
                <a:spLocks noChangeShapeType="1"/>
              </p:cNvSpPr>
              <p:nvPr/>
            </p:nvSpPr>
            <p:spPr bwMode="auto">
              <a:xfrm>
                <a:off x="2097" y="3177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47" name="Line 706"/>
              <p:cNvSpPr>
                <a:spLocks noChangeShapeType="1"/>
              </p:cNvSpPr>
              <p:nvPr/>
            </p:nvSpPr>
            <p:spPr bwMode="auto">
              <a:xfrm>
                <a:off x="2104" y="318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48" name="Line 707"/>
              <p:cNvSpPr>
                <a:spLocks noChangeShapeType="1"/>
              </p:cNvSpPr>
              <p:nvPr/>
            </p:nvSpPr>
            <p:spPr bwMode="auto">
              <a:xfrm>
                <a:off x="2105" y="3193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49" name="Line 708"/>
              <p:cNvSpPr>
                <a:spLocks noChangeShapeType="1"/>
              </p:cNvSpPr>
              <p:nvPr/>
            </p:nvSpPr>
            <p:spPr bwMode="auto">
              <a:xfrm>
                <a:off x="2112" y="3209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50" name="Line 709"/>
              <p:cNvSpPr>
                <a:spLocks noChangeShapeType="1"/>
              </p:cNvSpPr>
              <p:nvPr/>
            </p:nvSpPr>
            <p:spPr bwMode="auto">
              <a:xfrm>
                <a:off x="2112" y="322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AA0027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51" name="Line 710"/>
              <p:cNvSpPr>
                <a:spLocks noChangeShapeType="1"/>
              </p:cNvSpPr>
              <p:nvPr/>
            </p:nvSpPr>
            <p:spPr bwMode="auto">
              <a:xfrm>
                <a:off x="2112" y="317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52" name="Line 711"/>
              <p:cNvSpPr>
                <a:spLocks noChangeShapeType="1"/>
              </p:cNvSpPr>
              <p:nvPr/>
            </p:nvSpPr>
            <p:spPr bwMode="auto">
              <a:xfrm flipH="1">
                <a:off x="2105" y="3184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53" name="Line 712"/>
              <p:cNvSpPr>
                <a:spLocks noChangeShapeType="1"/>
              </p:cNvSpPr>
              <p:nvPr/>
            </p:nvSpPr>
            <p:spPr bwMode="auto">
              <a:xfrm>
                <a:off x="2105" y="3185"/>
                <a:ext cx="7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54" name="Line 713"/>
              <p:cNvSpPr>
                <a:spLocks noChangeShapeType="1"/>
              </p:cNvSpPr>
              <p:nvPr/>
            </p:nvSpPr>
            <p:spPr bwMode="auto">
              <a:xfrm>
                <a:off x="2112" y="3193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55" name="Line 714"/>
              <p:cNvSpPr>
                <a:spLocks noChangeShapeType="1"/>
              </p:cNvSpPr>
              <p:nvPr/>
            </p:nvSpPr>
            <p:spPr bwMode="auto">
              <a:xfrm>
                <a:off x="2112" y="3209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56" name="Line 715"/>
              <p:cNvSpPr>
                <a:spLocks noChangeShapeType="1"/>
              </p:cNvSpPr>
              <p:nvPr/>
            </p:nvSpPr>
            <p:spPr bwMode="auto">
              <a:xfrm>
                <a:off x="2112" y="3217"/>
                <a:ext cx="0" cy="15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57" name="Line 716"/>
              <p:cNvSpPr>
                <a:spLocks noChangeShapeType="1"/>
              </p:cNvSpPr>
              <p:nvPr/>
            </p:nvSpPr>
            <p:spPr bwMode="auto">
              <a:xfrm>
                <a:off x="2113" y="3232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58" name="Line 717"/>
              <p:cNvSpPr>
                <a:spLocks noChangeShapeType="1"/>
              </p:cNvSpPr>
              <p:nvPr/>
            </p:nvSpPr>
            <p:spPr bwMode="auto">
              <a:xfrm>
                <a:off x="2112" y="318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59" name="Line 718"/>
              <p:cNvSpPr>
                <a:spLocks noChangeShapeType="1"/>
              </p:cNvSpPr>
              <p:nvPr/>
            </p:nvSpPr>
            <p:spPr bwMode="auto">
              <a:xfrm>
                <a:off x="2112" y="3193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60" name="Line 719"/>
              <p:cNvSpPr>
                <a:spLocks noChangeShapeType="1"/>
              </p:cNvSpPr>
              <p:nvPr/>
            </p:nvSpPr>
            <p:spPr bwMode="auto">
              <a:xfrm>
                <a:off x="2112" y="3201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61" name="Line 720"/>
              <p:cNvSpPr>
                <a:spLocks noChangeShapeType="1"/>
              </p:cNvSpPr>
              <p:nvPr/>
            </p:nvSpPr>
            <p:spPr bwMode="auto">
              <a:xfrm>
                <a:off x="2112" y="3209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62" name="Line 721"/>
              <p:cNvSpPr>
                <a:spLocks noChangeShapeType="1"/>
              </p:cNvSpPr>
              <p:nvPr/>
            </p:nvSpPr>
            <p:spPr bwMode="auto">
              <a:xfrm>
                <a:off x="2112" y="3217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63" name="Line 722"/>
              <p:cNvSpPr>
                <a:spLocks noChangeShapeType="1"/>
              </p:cNvSpPr>
              <p:nvPr/>
            </p:nvSpPr>
            <p:spPr bwMode="auto">
              <a:xfrm>
                <a:off x="2112" y="3225"/>
                <a:ext cx="0" cy="7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64" name="Line 723"/>
              <p:cNvSpPr>
                <a:spLocks noChangeShapeType="1"/>
              </p:cNvSpPr>
              <p:nvPr/>
            </p:nvSpPr>
            <p:spPr bwMode="auto">
              <a:xfrm>
                <a:off x="2113" y="3232"/>
                <a:ext cx="7" cy="0"/>
              </a:xfrm>
              <a:prstGeom prst="line">
                <a:avLst/>
              </a:prstGeom>
              <a:noFill/>
              <a:ln w="12700">
                <a:solidFill>
                  <a:srgbClr val="D5003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65" name="Line 724"/>
              <p:cNvSpPr>
                <a:spLocks noChangeShapeType="1"/>
              </p:cNvSpPr>
              <p:nvPr/>
            </p:nvSpPr>
            <p:spPr bwMode="auto">
              <a:xfrm>
                <a:off x="2169" y="3280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CEDADB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66" name="Line 725"/>
              <p:cNvSpPr>
                <a:spLocks noChangeShapeType="1"/>
              </p:cNvSpPr>
              <p:nvPr/>
            </p:nvSpPr>
            <p:spPr bwMode="auto">
              <a:xfrm>
                <a:off x="2169" y="3280"/>
                <a:ext cx="15" cy="0"/>
              </a:xfrm>
              <a:prstGeom prst="line">
                <a:avLst/>
              </a:prstGeom>
              <a:noFill/>
              <a:ln w="12700">
                <a:solidFill>
                  <a:srgbClr val="CEDADB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67" name="Line 726"/>
              <p:cNvSpPr>
                <a:spLocks noChangeShapeType="1"/>
              </p:cNvSpPr>
              <p:nvPr/>
            </p:nvSpPr>
            <p:spPr bwMode="auto">
              <a:xfrm flipV="1">
                <a:off x="2169" y="3137"/>
                <a:ext cx="359" cy="143"/>
              </a:xfrm>
              <a:prstGeom prst="line">
                <a:avLst/>
              </a:prstGeom>
              <a:noFill/>
              <a:ln w="12700">
                <a:solidFill>
                  <a:srgbClr val="CEDADB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68" name="Line 727"/>
              <p:cNvSpPr>
                <a:spLocks noChangeShapeType="1"/>
              </p:cNvSpPr>
              <p:nvPr/>
            </p:nvSpPr>
            <p:spPr bwMode="auto">
              <a:xfrm flipH="1">
                <a:off x="2169" y="3137"/>
                <a:ext cx="359" cy="143"/>
              </a:xfrm>
              <a:prstGeom prst="line">
                <a:avLst/>
              </a:prstGeom>
              <a:noFill/>
              <a:ln w="12700">
                <a:solidFill>
                  <a:srgbClr val="CEDADB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69" name="Line 728"/>
              <p:cNvSpPr>
                <a:spLocks noChangeShapeType="1"/>
              </p:cNvSpPr>
              <p:nvPr/>
            </p:nvSpPr>
            <p:spPr bwMode="auto">
              <a:xfrm flipV="1">
                <a:off x="2161" y="3137"/>
                <a:ext cx="359" cy="143"/>
              </a:xfrm>
              <a:prstGeom prst="line">
                <a:avLst/>
              </a:prstGeom>
              <a:noFill/>
              <a:ln w="12700">
                <a:solidFill>
                  <a:srgbClr val="5589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70" name="Line 729"/>
              <p:cNvSpPr>
                <a:spLocks noChangeShapeType="1"/>
              </p:cNvSpPr>
              <p:nvPr/>
            </p:nvSpPr>
            <p:spPr bwMode="auto">
              <a:xfrm flipV="1">
                <a:off x="1793" y="3033"/>
                <a:ext cx="223" cy="23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71" name="Line 730"/>
              <p:cNvSpPr>
                <a:spLocks noChangeShapeType="1"/>
              </p:cNvSpPr>
              <p:nvPr/>
            </p:nvSpPr>
            <p:spPr bwMode="auto">
              <a:xfrm flipV="1">
                <a:off x="1801" y="3041"/>
                <a:ext cx="215" cy="23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72" name="Line 731"/>
              <p:cNvSpPr>
                <a:spLocks noChangeShapeType="1"/>
              </p:cNvSpPr>
              <p:nvPr/>
            </p:nvSpPr>
            <p:spPr bwMode="auto">
              <a:xfrm flipV="1">
                <a:off x="1801" y="3049"/>
                <a:ext cx="223" cy="23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73" name="Line 732"/>
              <p:cNvSpPr>
                <a:spLocks noChangeShapeType="1"/>
              </p:cNvSpPr>
              <p:nvPr/>
            </p:nvSpPr>
            <p:spPr bwMode="auto">
              <a:xfrm flipV="1">
                <a:off x="1801" y="3065"/>
                <a:ext cx="231" cy="23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74" name="Line 733"/>
              <p:cNvSpPr>
                <a:spLocks noChangeShapeType="1"/>
              </p:cNvSpPr>
              <p:nvPr/>
            </p:nvSpPr>
            <p:spPr bwMode="auto">
              <a:xfrm flipV="1">
                <a:off x="1801" y="3065"/>
                <a:ext cx="239" cy="23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75" name="Line 734"/>
              <p:cNvSpPr>
                <a:spLocks noChangeShapeType="1"/>
              </p:cNvSpPr>
              <p:nvPr/>
            </p:nvSpPr>
            <p:spPr bwMode="auto">
              <a:xfrm flipV="1">
                <a:off x="1801" y="3081"/>
                <a:ext cx="239" cy="23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76" name="Line 735"/>
              <p:cNvSpPr>
                <a:spLocks noChangeShapeType="1"/>
              </p:cNvSpPr>
              <p:nvPr/>
            </p:nvSpPr>
            <p:spPr bwMode="auto">
              <a:xfrm flipV="1">
                <a:off x="1801" y="3089"/>
                <a:ext cx="239" cy="23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77" name="Line 736"/>
              <p:cNvSpPr>
                <a:spLocks noChangeShapeType="1"/>
              </p:cNvSpPr>
              <p:nvPr/>
            </p:nvSpPr>
            <p:spPr bwMode="auto">
              <a:xfrm flipV="1">
                <a:off x="1801" y="3097"/>
                <a:ext cx="255" cy="31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78" name="Line 737"/>
              <p:cNvSpPr>
                <a:spLocks noChangeShapeType="1"/>
              </p:cNvSpPr>
              <p:nvPr/>
            </p:nvSpPr>
            <p:spPr bwMode="auto">
              <a:xfrm flipV="1">
                <a:off x="1801" y="3105"/>
                <a:ext cx="255" cy="31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79" name="Line 738"/>
              <p:cNvSpPr>
                <a:spLocks noChangeShapeType="1"/>
              </p:cNvSpPr>
              <p:nvPr/>
            </p:nvSpPr>
            <p:spPr bwMode="auto">
              <a:xfrm flipV="1">
                <a:off x="1801" y="3113"/>
                <a:ext cx="263" cy="31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80" name="Line 739"/>
              <p:cNvSpPr>
                <a:spLocks noChangeShapeType="1"/>
              </p:cNvSpPr>
              <p:nvPr/>
            </p:nvSpPr>
            <p:spPr bwMode="auto">
              <a:xfrm>
                <a:off x="1985" y="3025"/>
                <a:ext cx="55" cy="103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81" name="Line 740"/>
              <p:cNvSpPr>
                <a:spLocks noChangeShapeType="1"/>
              </p:cNvSpPr>
              <p:nvPr/>
            </p:nvSpPr>
            <p:spPr bwMode="auto">
              <a:xfrm>
                <a:off x="1969" y="3033"/>
                <a:ext cx="47" cy="103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82" name="Line 741"/>
              <p:cNvSpPr>
                <a:spLocks noChangeShapeType="1"/>
              </p:cNvSpPr>
              <p:nvPr/>
            </p:nvSpPr>
            <p:spPr bwMode="auto">
              <a:xfrm>
                <a:off x="1953" y="3033"/>
                <a:ext cx="39" cy="103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83" name="Line 742"/>
              <p:cNvSpPr>
                <a:spLocks noChangeShapeType="1"/>
              </p:cNvSpPr>
              <p:nvPr/>
            </p:nvSpPr>
            <p:spPr bwMode="auto">
              <a:xfrm>
                <a:off x="1929" y="3033"/>
                <a:ext cx="39" cy="103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84" name="Line 743"/>
              <p:cNvSpPr>
                <a:spLocks noChangeShapeType="1"/>
              </p:cNvSpPr>
              <p:nvPr/>
            </p:nvSpPr>
            <p:spPr bwMode="auto">
              <a:xfrm>
                <a:off x="1913" y="3033"/>
                <a:ext cx="39" cy="103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85" name="Line 744"/>
              <p:cNvSpPr>
                <a:spLocks noChangeShapeType="1"/>
              </p:cNvSpPr>
              <p:nvPr/>
            </p:nvSpPr>
            <p:spPr bwMode="auto">
              <a:xfrm>
                <a:off x="1889" y="3033"/>
                <a:ext cx="31" cy="103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86" name="Line 745"/>
              <p:cNvSpPr>
                <a:spLocks noChangeShapeType="1"/>
              </p:cNvSpPr>
              <p:nvPr/>
            </p:nvSpPr>
            <p:spPr bwMode="auto">
              <a:xfrm>
                <a:off x="1873" y="3041"/>
                <a:ext cx="23" cy="95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87" name="Line 746"/>
              <p:cNvSpPr>
                <a:spLocks noChangeShapeType="1"/>
              </p:cNvSpPr>
              <p:nvPr/>
            </p:nvSpPr>
            <p:spPr bwMode="auto">
              <a:xfrm>
                <a:off x="1857" y="3041"/>
                <a:ext cx="15" cy="103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88" name="Line 747"/>
              <p:cNvSpPr>
                <a:spLocks noChangeShapeType="1"/>
              </p:cNvSpPr>
              <p:nvPr/>
            </p:nvSpPr>
            <p:spPr bwMode="auto">
              <a:xfrm>
                <a:off x="1841" y="3041"/>
                <a:ext cx="15" cy="103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89" name="Line 748"/>
              <p:cNvSpPr>
                <a:spLocks noChangeShapeType="1"/>
              </p:cNvSpPr>
              <p:nvPr/>
            </p:nvSpPr>
            <p:spPr bwMode="auto">
              <a:xfrm>
                <a:off x="1817" y="3049"/>
                <a:ext cx="7" cy="95"/>
              </a:xfrm>
              <a:prstGeom prst="line">
                <a:avLst/>
              </a:prstGeom>
              <a:noFill/>
              <a:ln w="12700">
                <a:solidFill>
                  <a:srgbClr val="6C8F9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90" name="Line 749"/>
              <p:cNvSpPr>
                <a:spLocks noChangeShapeType="1"/>
              </p:cNvSpPr>
              <p:nvPr/>
            </p:nvSpPr>
            <p:spPr bwMode="auto">
              <a:xfrm>
                <a:off x="1793" y="3049"/>
                <a:ext cx="15" cy="95"/>
              </a:xfrm>
              <a:prstGeom prst="line">
                <a:avLst/>
              </a:prstGeom>
              <a:noFill/>
              <a:ln w="12700">
                <a:solidFill>
                  <a:srgbClr val="5A777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91" name="Line 750"/>
              <p:cNvSpPr>
                <a:spLocks noChangeShapeType="1"/>
              </p:cNvSpPr>
              <p:nvPr/>
            </p:nvSpPr>
            <p:spPr bwMode="auto">
              <a:xfrm flipV="1">
                <a:off x="1809" y="3121"/>
                <a:ext cx="263" cy="23"/>
              </a:xfrm>
              <a:prstGeom prst="line">
                <a:avLst/>
              </a:prstGeom>
              <a:noFill/>
              <a:ln w="12700">
                <a:solidFill>
                  <a:srgbClr val="5A777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92" name="Line 751"/>
              <p:cNvSpPr>
                <a:spLocks noChangeShapeType="1"/>
              </p:cNvSpPr>
              <p:nvPr/>
            </p:nvSpPr>
            <p:spPr bwMode="auto">
              <a:xfrm flipH="1" flipV="1">
                <a:off x="2009" y="3025"/>
                <a:ext cx="63" cy="95"/>
              </a:xfrm>
              <a:prstGeom prst="line">
                <a:avLst/>
              </a:prstGeom>
              <a:noFill/>
              <a:ln w="12700">
                <a:solidFill>
                  <a:srgbClr val="5A777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793" name="Line 752"/>
              <p:cNvSpPr>
                <a:spLocks noChangeShapeType="1"/>
              </p:cNvSpPr>
              <p:nvPr/>
            </p:nvSpPr>
            <p:spPr bwMode="auto">
              <a:xfrm flipH="1">
                <a:off x="1793" y="3025"/>
                <a:ext cx="215" cy="23"/>
              </a:xfrm>
              <a:prstGeom prst="line">
                <a:avLst/>
              </a:prstGeom>
              <a:noFill/>
              <a:ln w="12700">
                <a:solidFill>
                  <a:srgbClr val="5A777A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grpSp>
          <p:nvGrpSpPr>
            <p:cNvPr id="7" name="Group 753"/>
            <p:cNvGrpSpPr>
              <a:grpSpLocks/>
            </p:cNvGrpSpPr>
            <p:nvPr/>
          </p:nvGrpSpPr>
          <p:grpSpPr bwMode="auto">
            <a:xfrm>
              <a:off x="2413000" y="1853637"/>
              <a:ext cx="357188" cy="976312"/>
              <a:chOff x="3232" y="1728"/>
              <a:chExt cx="417" cy="825"/>
            </a:xfrm>
          </p:grpSpPr>
          <p:sp>
            <p:nvSpPr>
              <p:cNvPr id="29104" name="Freeform 754"/>
              <p:cNvSpPr>
                <a:spLocks/>
              </p:cNvSpPr>
              <p:nvPr/>
            </p:nvSpPr>
            <p:spPr bwMode="auto">
              <a:xfrm>
                <a:off x="3352" y="2000"/>
                <a:ext cx="169" cy="49"/>
              </a:xfrm>
              <a:custGeom>
                <a:avLst/>
                <a:gdLst>
                  <a:gd name="T0" fmla="*/ 0 w 169"/>
                  <a:gd name="T1" fmla="*/ 16 h 49"/>
                  <a:gd name="T2" fmla="*/ 96 w 169"/>
                  <a:gd name="T3" fmla="*/ 48 h 49"/>
                  <a:gd name="T4" fmla="*/ 168 w 169"/>
                  <a:gd name="T5" fmla="*/ 32 h 49"/>
                  <a:gd name="T6" fmla="*/ 88 w 169"/>
                  <a:gd name="T7" fmla="*/ 0 h 49"/>
                  <a:gd name="T8" fmla="*/ 0 w 169"/>
                  <a:gd name="T9" fmla="*/ 16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9"/>
                  <a:gd name="T16" fmla="*/ 0 h 49"/>
                  <a:gd name="T17" fmla="*/ 169 w 169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9" h="49">
                    <a:moveTo>
                      <a:pt x="0" y="16"/>
                    </a:moveTo>
                    <a:lnTo>
                      <a:pt x="96" y="48"/>
                    </a:lnTo>
                    <a:lnTo>
                      <a:pt x="168" y="32"/>
                    </a:lnTo>
                    <a:lnTo>
                      <a:pt x="88" y="0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802300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9105" name="Freeform 755"/>
              <p:cNvSpPr>
                <a:spLocks/>
              </p:cNvSpPr>
              <p:nvPr/>
            </p:nvSpPr>
            <p:spPr bwMode="auto">
              <a:xfrm>
                <a:off x="3408" y="1752"/>
                <a:ext cx="113" cy="433"/>
              </a:xfrm>
              <a:custGeom>
                <a:avLst/>
                <a:gdLst>
                  <a:gd name="T0" fmla="*/ 48 w 113"/>
                  <a:gd name="T1" fmla="*/ 0 h 433"/>
                  <a:gd name="T2" fmla="*/ 0 w 113"/>
                  <a:gd name="T3" fmla="*/ 432 h 433"/>
                  <a:gd name="T4" fmla="*/ 32 w 113"/>
                  <a:gd name="T5" fmla="*/ 384 h 433"/>
                  <a:gd name="T6" fmla="*/ 112 w 113"/>
                  <a:gd name="T7" fmla="*/ 200 h 433"/>
                  <a:gd name="T8" fmla="*/ 48 w 113"/>
                  <a:gd name="T9" fmla="*/ 0 h 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3"/>
                  <a:gd name="T16" fmla="*/ 0 h 433"/>
                  <a:gd name="T17" fmla="*/ 113 w 113"/>
                  <a:gd name="T18" fmla="*/ 433 h 4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3" h="433">
                    <a:moveTo>
                      <a:pt x="48" y="0"/>
                    </a:moveTo>
                    <a:lnTo>
                      <a:pt x="0" y="432"/>
                    </a:lnTo>
                    <a:lnTo>
                      <a:pt x="32" y="384"/>
                    </a:lnTo>
                    <a:lnTo>
                      <a:pt x="112" y="200"/>
                    </a:lnTo>
                    <a:lnTo>
                      <a:pt x="48" y="0"/>
                    </a:lnTo>
                  </a:path>
                </a:pathLst>
              </a:custGeom>
              <a:solidFill>
                <a:srgbClr val="D59C00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9106" name="Freeform 756"/>
              <p:cNvSpPr>
                <a:spLocks/>
              </p:cNvSpPr>
              <p:nvPr/>
            </p:nvSpPr>
            <p:spPr bwMode="auto">
              <a:xfrm>
                <a:off x="3296" y="1728"/>
                <a:ext cx="161" cy="457"/>
              </a:xfrm>
              <a:custGeom>
                <a:avLst/>
                <a:gdLst>
                  <a:gd name="T0" fmla="*/ 112 w 161"/>
                  <a:gd name="T1" fmla="*/ 456 h 457"/>
                  <a:gd name="T2" fmla="*/ 0 w 161"/>
                  <a:gd name="T3" fmla="*/ 0 h 457"/>
                  <a:gd name="T4" fmla="*/ 160 w 161"/>
                  <a:gd name="T5" fmla="*/ 24 h 457"/>
                  <a:gd name="T6" fmla="*/ 112 w 161"/>
                  <a:gd name="T7" fmla="*/ 456 h 4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1"/>
                  <a:gd name="T13" fmla="*/ 0 h 457"/>
                  <a:gd name="T14" fmla="*/ 161 w 161"/>
                  <a:gd name="T15" fmla="*/ 457 h 4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1" h="457">
                    <a:moveTo>
                      <a:pt x="112" y="456"/>
                    </a:moveTo>
                    <a:lnTo>
                      <a:pt x="0" y="0"/>
                    </a:lnTo>
                    <a:lnTo>
                      <a:pt x="160" y="24"/>
                    </a:lnTo>
                    <a:lnTo>
                      <a:pt x="112" y="456"/>
                    </a:lnTo>
                  </a:path>
                </a:pathLst>
              </a:custGeom>
              <a:solidFill>
                <a:srgbClr val="FFC62A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9107" name="Freeform 757"/>
              <p:cNvSpPr>
                <a:spLocks/>
              </p:cNvSpPr>
              <p:nvPr/>
            </p:nvSpPr>
            <p:spPr bwMode="auto">
              <a:xfrm>
                <a:off x="3232" y="2016"/>
                <a:ext cx="217" cy="537"/>
              </a:xfrm>
              <a:custGeom>
                <a:avLst/>
                <a:gdLst>
                  <a:gd name="T0" fmla="*/ 0 w 217"/>
                  <a:gd name="T1" fmla="*/ 472 h 537"/>
                  <a:gd name="T2" fmla="*/ 120 w 217"/>
                  <a:gd name="T3" fmla="*/ 0 h 537"/>
                  <a:gd name="T4" fmla="*/ 216 w 217"/>
                  <a:gd name="T5" fmla="*/ 32 h 537"/>
                  <a:gd name="T6" fmla="*/ 216 w 217"/>
                  <a:gd name="T7" fmla="*/ 536 h 537"/>
                  <a:gd name="T8" fmla="*/ 208 w 217"/>
                  <a:gd name="T9" fmla="*/ 528 h 537"/>
                  <a:gd name="T10" fmla="*/ 208 w 217"/>
                  <a:gd name="T11" fmla="*/ 64 h 537"/>
                  <a:gd name="T12" fmla="*/ 136 w 217"/>
                  <a:gd name="T13" fmla="*/ 32 h 537"/>
                  <a:gd name="T14" fmla="*/ 16 w 217"/>
                  <a:gd name="T15" fmla="*/ 480 h 537"/>
                  <a:gd name="T16" fmla="*/ 0 w 217"/>
                  <a:gd name="T17" fmla="*/ 472 h 5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7"/>
                  <a:gd name="T28" fmla="*/ 0 h 537"/>
                  <a:gd name="T29" fmla="*/ 217 w 217"/>
                  <a:gd name="T30" fmla="*/ 537 h 5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7" h="537">
                    <a:moveTo>
                      <a:pt x="0" y="472"/>
                    </a:moveTo>
                    <a:lnTo>
                      <a:pt x="120" y="0"/>
                    </a:lnTo>
                    <a:lnTo>
                      <a:pt x="216" y="32"/>
                    </a:lnTo>
                    <a:lnTo>
                      <a:pt x="216" y="536"/>
                    </a:lnTo>
                    <a:lnTo>
                      <a:pt x="208" y="528"/>
                    </a:lnTo>
                    <a:lnTo>
                      <a:pt x="208" y="64"/>
                    </a:lnTo>
                    <a:lnTo>
                      <a:pt x="136" y="32"/>
                    </a:lnTo>
                    <a:lnTo>
                      <a:pt x="16" y="480"/>
                    </a:lnTo>
                    <a:lnTo>
                      <a:pt x="0" y="472"/>
                    </a:lnTo>
                  </a:path>
                </a:pathLst>
              </a:custGeom>
              <a:solidFill>
                <a:srgbClr val="FF8455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9108" name="Freeform 758"/>
              <p:cNvSpPr>
                <a:spLocks/>
              </p:cNvSpPr>
              <p:nvPr/>
            </p:nvSpPr>
            <p:spPr bwMode="auto">
              <a:xfrm>
                <a:off x="3448" y="2032"/>
                <a:ext cx="201" cy="521"/>
              </a:xfrm>
              <a:custGeom>
                <a:avLst/>
                <a:gdLst>
                  <a:gd name="T0" fmla="*/ 0 w 201"/>
                  <a:gd name="T1" fmla="*/ 16 h 521"/>
                  <a:gd name="T2" fmla="*/ 72 w 201"/>
                  <a:gd name="T3" fmla="*/ 0 h 521"/>
                  <a:gd name="T4" fmla="*/ 200 w 201"/>
                  <a:gd name="T5" fmla="*/ 464 h 521"/>
                  <a:gd name="T6" fmla="*/ 168 w 201"/>
                  <a:gd name="T7" fmla="*/ 464 h 521"/>
                  <a:gd name="T8" fmla="*/ 64 w 201"/>
                  <a:gd name="T9" fmla="*/ 32 h 521"/>
                  <a:gd name="T10" fmla="*/ 16 w 201"/>
                  <a:gd name="T11" fmla="*/ 48 h 521"/>
                  <a:gd name="T12" fmla="*/ 8 w 201"/>
                  <a:gd name="T13" fmla="*/ 512 h 521"/>
                  <a:gd name="T14" fmla="*/ 0 w 201"/>
                  <a:gd name="T15" fmla="*/ 520 h 521"/>
                  <a:gd name="T16" fmla="*/ 0 w 201"/>
                  <a:gd name="T17" fmla="*/ 16 h 5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1"/>
                  <a:gd name="T28" fmla="*/ 0 h 521"/>
                  <a:gd name="T29" fmla="*/ 201 w 201"/>
                  <a:gd name="T30" fmla="*/ 521 h 5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1" h="521">
                    <a:moveTo>
                      <a:pt x="0" y="16"/>
                    </a:moveTo>
                    <a:lnTo>
                      <a:pt x="72" y="0"/>
                    </a:lnTo>
                    <a:lnTo>
                      <a:pt x="200" y="464"/>
                    </a:lnTo>
                    <a:lnTo>
                      <a:pt x="168" y="464"/>
                    </a:lnTo>
                    <a:lnTo>
                      <a:pt x="64" y="32"/>
                    </a:lnTo>
                    <a:lnTo>
                      <a:pt x="16" y="48"/>
                    </a:lnTo>
                    <a:lnTo>
                      <a:pt x="8" y="512"/>
                    </a:lnTo>
                    <a:lnTo>
                      <a:pt x="0" y="520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FF652A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9109" name="Line 759"/>
              <p:cNvSpPr>
                <a:spLocks noChangeShapeType="1"/>
              </p:cNvSpPr>
              <p:nvPr/>
            </p:nvSpPr>
            <p:spPr bwMode="auto">
              <a:xfrm>
                <a:off x="3457" y="2081"/>
                <a:ext cx="79" cy="55"/>
              </a:xfrm>
              <a:prstGeom prst="line">
                <a:avLst/>
              </a:prstGeom>
              <a:noFill/>
              <a:ln w="25400">
                <a:solidFill>
                  <a:srgbClr val="FF46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10" name="Line 760"/>
              <p:cNvSpPr>
                <a:spLocks noChangeShapeType="1"/>
              </p:cNvSpPr>
              <p:nvPr/>
            </p:nvSpPr>
            <p:spPr bwMode="auto">
              <a:xfrm flipH="1">
                <a:off x="3457" y="2137"/>
                <a:ext cx="79" cy="95"/>
              </a:xfrm>
              <a:prstGeom prst="line">
                <a:avLst/>
              </a:prstGeom>
              <a:noFill/>
              <a:ln w="25400">
                <a:solidFill>
                  <a:srgbClr val="FF46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11" name="Line 761"/>
              <p:cNvSpPr>
                <a:spLocks noChangeShapeType="1"/>
              </p:cNvSpPr>
              <p:nvPr/>
            </p:nvSpPr>
            <p:spPr bwMode="auto">
              <a:xfrm>
                <a:off x="3457" y="2233"/>
                <a:ext cx="119" cy="47"/>
              </a:xfrm>
              <a:prstGeom prst="line">
                <a:avLst/>
              </a:prstGeom>
              <a:noFill/>
              <a:ln w="25400">
                <a:solidFill>
                  <a:srgbClr val="FF46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12" name="Line 762"/>
              <p:cNvSpPr>
                <a:spLocks noChangeShapeType="1"/>
              </p:cNvSpPr>
              <p:nvPr/>
            </p:nvSpPr>
            <p:spPr bwMode="auto">
              <a:xfrm flipH="1">
                <a:off x="3457" y="2281"/>
                <a:ext cx="119" cy="111"/>
              </a:xfrm>
              <a:prstGeom prst="line">
                <a:avLst/>
              </a:prstGeom>
              <a:noFill/>
              <a:ln w="25400">
                <a:solidFill>
                  <a:srgbClr val="FF46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13" name="Line 763"/>
              <p:cNvSpPr>
                <a:spLocks noChangeShapeType="1"/>
              </p:cNvSpPr>
              <p:nvPr/>
            </p:nvSpPr>
            <p:spPr bwMode="auto">
              <a:xfrm>
                <a:off x="3457" y="2393"/>
                <a:ext cx="151" cy="39"/>
              </a:xfrm>
              <a:prstGeom prst="line">
                <a:avLst/>
              </a:prstGeom>
              <a:noFill/>
              <a:ln w="25400">
                <a:solidFill>
                  <a:srgbClr val="FF46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14" name="Line 764"/>
              <p:cNvSpPr>
                <a:spLocks noChangeShapeType="1"/>
              </p:cNvSpPr>
              <p:nvPr/>
            </p:nvSpPr>
            <p:spPr bwMode="auto">
              <a:xfrm flipH="1">
                <a:off x="3457" y="2433"/>
                <a:ext cx="151" cy="39"/>
              </a:xfrm>
              <a:prstGeom prst="line">
                <a:avLst/>
              </a:prstGeom>
              <a:noFill/>
              <a:ln w="25400">
                <a:solidFill>
                  <a:srgbClr val="FF46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15" name="Line 765"/>
              <p:cNvSpPr>
                <a:spLocks noChangeShapeType="1"/>
              </p:cNvSpPr>
              <p:nvPr/>
            </p:nvSpPr>
            <p:spPr bwMode="auto">
              <a:xfrm flipH="1">
                <a:off x="3457" y="2065"/>
                <a:ext cx="63" cy="87"/>
              </a:xfrm>
              <a:prstGeom prst="line">
                <a:avLst/>
              </a:prstGeom>
              <a:noFill/>
              <a:ln w="25400">
                <a:solidFill>
                  <a:srgbClr val="FF46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16" name="Line 766"/>
              <p:cNvSpPr>
                <a:spLocks noChangeShapeType="1"/>
              </p:cNvSpPr>
              <p:nvPr/>
            </p:nvSpPr>
            <p:spPr bwMode="auto">
              <a:xfrm>
                <a:off x="3457" y="2153"/>
                <a:ext cx="103" cy="55"/>
              </a:xfrm>
              <a:prstGeom prst="line">
                <a:avLst/>
              </a:prstGeom>
              <a:noFill/>
              <a:ln w="25400">
                <a:solidFill>
                  <a:srgbClr val="FF46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17" name="Line 767"/>
              <p:cNvSpPr>
                <a:spLocks noChangeShapeType="1"/>
              </p:cNvSpPr>
              <p:nvPr/>
            </p:nvSpPr>
            <p:spPr bwMode="auto">
              <a:xfrm flipH="1">
                <a:off x="3457" y="2209"/>
                <a:ext cx="103" cy="103"/>
              </a:xfrm>
              <a:prstGeom prst="line">
                <a:avLst/>
              </a:prstGeom>
              <a:noFill/>
              <a:ln w="25400">
                <a:solidFill>
                  <a:srgbClr val="FF46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18" name="Line 768"/>
              <p:cNvSpPr>
                <a:spLocks noChangeShapeType="1"/>
              </p:cNvSpPr>
              <p:nvPr/>
            </p:nvSpPr>
            <p:spPr bwMode="auto">
              <a:xfrm>
                <a:off x="3457" y="2313"/>
                <a:ext cx="135" cy="47"/>
              </a:xfrm>
              <a:prstGeom prst="line">
                <a:avLst/>
              </a:prstGeom>
              <a:noFill/>
              <a:ln w="25400">
                <a:solidFill>
                  <a:srgbClr val="FF46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19" name="Line 769"/>
              <p:cNvSpPr>
                <a:spLocks noChangeShapeType="1"/>
              </p:cNvSpPr>
              <p:nvPr/>
            </p:nvSpPr>
            <p:spPr bwMode="auto">
              <a:xfrm flipH="1">
                <a:off x="3457" y="2361"/>
                <a:ext cx="135" cy="111"/>
              </a:xfrm>
              <a:prstGeom prst="line">
                <a:avLst/>
              </a:prstGeom>
              <a:noFill/>
              <a:ln w="25400">
                <a:solidFill>
                  <a:srgbClr val="FF46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20" name="Line 770"/>
              <p:cNvSpPr>
                <a:spLocks noChangeShapeType="1"/>
              </p:cNvSpPr>
              <p:nvPr/>
            </p:nvSpPr>
            <p:spPr bwMode="auto">
              <a:xfrm>
                <a:off x="3345" y="2065"/>
                <a:ext cx="95" cy="87"/>
              </a:xfrm>
              <a:prstGeom prst="line">
                <a:avLst/>
              </a:prstGeom>
              <a:noFill/>
              <a:ln w="25400">
                <a:solidFill>
                  <a:srgbClr val="FF845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21" name="Line 771"/>
              <p:cNvSpPr>
                <a:spLocks noChangeShapeType="1"/>
              </p:cNvSpPr>
              <p:nvPr/>
            </p:nvSpPr>
            <p:spPr bwMode="auto">
              <a:xfrm flipH="1">
                <a:off x="3313" y="2153"/>
                <a:ext cx="127" cy="55"/>
              </a:xfrm>
              <a:prstGeom prst="line">
                <a:avLst/>
              </a:prstGeom>
              <a:noFill/>
              <a:ln w="25400">
                <a:solidFill>
                  <a:srgbClr val="FF845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22" name="Line 772"/>
              <p:cNvSpPr>
                <a:spLocks noChangeShapeType="1"/>
              </p:cNvSpPr>
              <p:nvPr/>
            </p:nvSpPr>
            <p:spPr bwMode="auto">
              <a:xfrm>
                <a:off x="3313" y="2209"/>
                <a:ext cx="127" cy="111"/>
              </a:xfrm>
              <a:prstGeom prst="line">
                <a:avLst/>
              </a:prstGeom>
              <a:noFill/>
              <a:ln w="25400">
                <a:solidFill>
                  <a:srgbClr val="FF845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23" name="Line 773"/>
              <p:cNvSpPr>
                <a:spLocks noChangeShapeType="1"/>
              </p:cNvSpPr>
              <p:nvPr/>
            </p:nvSpPr>
            <p:spPr bwMode="auto">
              <a:xfrm flipH="1">
                <a:off x="3281" y="2321"/>
                <a:ext cx="159" cy="39"/>
              </a:xfrm>
              <a:prstGeom prst="line">
                <a:avLst/>
              </a:prstGeom>
              <a:noFill/>
              <a:ln w="25400">
                <a:solidFill>
                  <a:srgbClr val="FF845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24" name="Line 774"/>
              <p:cNvSpPr>
                <a:spLocks noChangeShapeType="1"/>
              </p:cNvSpPr>
              <p:nvPr/>
            </p:nvSpPr>
            <p:spPr bwMode="auto">
              <a:xfrm>
                <a:off x="3281" y="2361"/>
                <a:ext cx="159" cy="119"/>
              </a:xfrm>
              <a:prstGeom prst="line">
                <a:avLst/>
              </a:prstGeom>
              <a:noFill/>
              <a:ln w="25400">
                <a:solidFill>
                  <a:srgbClr val="FF845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25" name="Line 775"/>
              <p:cNvSpPr>
                <a:spLocks noChangeShapeType="1"/>
              </p:cNvSpPr>
              <p:nvPr/>
            </p:nvSpPr>
            <p:spPr bwMode="auto">
              <a:xfrm flipH="1" flipV="1">
                <a:off x="3249" y="2441"/>
                <a:ext cx="191" cy="39"/>
              </a:xfrm>
              <a:prstGeom prst="line">
                <a:avLst/>
              </a:prstGeom>
              <a:noFill/>
              <a:ln w="25400">
                <a:solidFill>
                  <a:srgbClr val="FF845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26" name="Line 776"/>
              <p:cNvSpPr>
                <a:spLocks noChangeShapeType="1"/>
              </p:cNvSpPr>
              <p:nvPr/>
            </p:nvSpPr>
            <p:spPr bwMode="auto">
              <a:xfrm flipH="1">
                <a:off x="3329" y="2089"/>
                <a:ext cx="111" cy="47"/>
              </a:xfrm>
              <a:prstGeom prst="line">
                <a:avLst/>
              </a:prstGeom>
              <a:noFill/>
              <a:ln w="25400">
                <a:solidFill>
                  <a:srgbClr val="FF845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27" name="Line 777"/>
              <p:cNvSpPr>
                <a:spLocks noChangeShapeType="1"/>
              </p:cNvSpPr>
              <p:nvPr/>
            </p:nvSpPr>
            <p:spPr bwMode="auto">
              <a:xfrm>
                <a:off x="3329" y="2137"/>
                <a:ext cx="111" cy="103"/>
              </a:xfrm>
              <a:prstGeom prst="line">
                <a:avLst/>
              </a:prstGeom>
              <a:noFill/>
              <a:ln w="25400">
                <a:solidFill>
                  <a:srgbClr val="FF845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28" name="Line 778"/>
              <p:cNvSpPr>
                <a:spLocks noChangeShapeType="1"/>
              </p:cNvSpPr>
              <p:nvPr/>
            </p:nvSpPr>
            <p:spPr bwMode="auto">
              <a:xfrm flipH="1">
                <a:off x="3297" y="2241"/>
                <a:ext cx="143" cy="39"/>
              </a:xfrm>
              <a:prstGeom prst="line">
                <a:avLst/>
              </a:prstGeom>
              <a:noFill/>
              <a:ln w="25400">
                <a:solidFill>
                  <a:srgbClr val="FF845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29" name="Line 779"/>
              <p:cNvSpPr>
                <a:spLocks noChangeShapeType="1"/>
              </p:cNvSpPr>
              <p:nvPr/>
            </p:nvSpPr>
            <p:spPr bwMode="auto">
              <a:xfrm>
                <a:off x="3297" y="2281"/>
                <a:ext cx="143" cy="119"/>
              </a:xfrm>
              <a:prstGeom prst="line">
                <a:avLst/>
              </a:prstGeom>
              <a:noFill/>
              <a:ln w="25400">
                <a:solidFill>
                  <a:srgbClr val="FF845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30" name="Line 780"/>
              <p:cNvSpPr>
                <a:spLocks noChangeShapeType="1"/>
              </p:cNvSpPr>
              <p:nvPr/>
            </p:nvSpPr>
            <p:spPr bwMode="auto">
              <a:xfrm flipH="1">
                <a:off x="3249" y="2401"/>
                <a:ext cx="191" cy="39"/>
              </a:xfrm>
              <a:prstGeom prst="line">
                <a:avLst/>
              </a:prstGeom>
              <a:noFill/>
              <a:ln w="25400">
                <a:solidFill>
                  <a:srgbClr val="FF8455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31" name="Freeform 781"/>
              <p:cNvSpPr>
                <a:spLocks/>
              </p:cNvSpPr>
              <p:nvPr/>
            </p:nvSpPr>
            <p:spPr bwMode="auto">
              <a:xfrm>
                <a:off x="3320" y="1760"/>
                <a:ext cx="113" cy="249"/>
              </a:xfrm>
              <a:custGeom>
                <a:avLst/>
                <a:gdLst>
                  <a:gd name="T0" fmla="*/ 0 w 113"/>
                  <a:gd name="T1" fmla="*/ 0 h 249"/>
                  <a:gd name="T2" fmla="*/ 56 w 113"/>
                  <a:gd name="T3" fmla="*/ 240 h 249"/>
                  <a:gd name="T4" fmla="*/ 96 w 113"/>
                  <a:gd name="T5" fmla="*/ 248 h 249"/>
                  <a:gd name="T6" fmla="*/ 112 w 113"/>
                  <a:gd name="T7" fmla="*/ 24 h 249"/>
                  <a:gd name="T8" fmla="*/ 0 w 113"/>
                  <a:gd name="T9" fmla="*/ 0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3"/>
                  <a:gd name="T16" fmla="*/ 0 h 249"/>
                  <a:gd name="T17" fmla="*/ 113 w 113"/>
                  <a:gd name="T18" fmla="*/ 249 h 2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3" h="249">
                    <a:moveTo>
                      <a:pt x="0" y="0"/>
                    </a:moveTo>
                    <a:lnTo>
                      <a:pt x="56" y="240"/>
                    </a:lnTo>
                    <a:lnTo>
                      <a:pt x="96" y="248"/>
                    </a:lnTo>
                    <a:lnTo>
                      <a:pt x="112" y="2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AA9E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sp>
            <p:nvSpPr>
              <p:cNvPr id="29132" name="Freeform 782"/>
              <p:cNvSpPr>
                <a:spLocks/>
              </p:cNvSpPr>
              <p:nvPr/>
            </p:nvSpPr>
            <p:spPr bwMode="auto">
              <a:xfrm>
                <a:off x="3320" y="1760"/>
                <a:ext cx="121" cy="249"/>
              </a:xfrm>
              <a:custGeom>
                <a:avLst/>
                <a:gdLst>
                  <a:gd name="T0" fmla="*/ 0 w 121"/>
                  <a:gd name="T1" fmla="*/ 0 h 249"/>
                  <a:gd name="T2" fmla="*/ 56 w 121"/>
                  <a:gd name="T3" fmla="*/ 248 h 249"/>
                  <a:gd name="T4" fmla="*/ 96 w 121"/>
                  <a:gd name="T5" fmla="*/ 248 h 249"/>
                  <a:gd name="T6" fmla="*/ 120 w 121"/>
                  <a:gd name="T7" fmla="*/ 24 h 249"/>
                  <a:gd name="T8" fmla="*/ 0 w 121"/>
                  <a:gd name="T9" fmla="*/ 0 h 2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1"/>
                  <a:gd name="T16" fmla="*/ 0 h 249"/>
                  <a:gd name="T17" fmla="*/ 121 w 121"/>
                  <a:gd name="T18" fmla="*/ 249 h 2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1" h="249">
                    <a:moveTo>
                      <a:pt x="0" y="0"/>
                    </a:moveTo>
                    <a:lnTo>
                      <a:pt x="56" y="248"/>
                    </a:lnTo>
                    <a:lnTo>
                      <a:pt x="96" y="248"/>
                    </a:lnTo>
                    <a:lnTo>
                      <a:pt x="120" y="2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DB4B7"/>
              </a:solidFill>
              <a:ln w="9525" cap="rnd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grpSp>
          <p:nvGrpSpPr>
            <p:cNvPr id="8" name="Group 783"/>
            <p:cNvGrpSpPr>
              <a:grpSpLocks/>
            </p:cNvGrpSpPr>
            <p:nvPr/>
          </p:nvGrpSpPr>
          <p:grpSpPr bwMode="auto">
            <a:xfrm rot="20627954" flipH="1">
              <a:off x="1727200" y="2371162"/>
              <a:ext cx="98425" cy="808037"/>
              <a:chOff x="4411" y="577"/>
              <a:chExt cx="220" cy="1181"/>
            </a:xfrm>
          </p:grpSpPr>
          <p:sp>
            <p:nvSpPr>
              <p:cNvPr id="29101" name="AutoShape 784"/>
              <p:cNvSpPr>
                <a:spLocks noChangeArrowheads="1"/>
              </p:cNvSpPr>
              <p:nvPr/>
            </p:nvSpPr>
            <p:spPr bwMode="auto">
              <a:xfrm>
                <a:off x="4411" y="577"/>
                <a:ext cx="81" cy="600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02" name="AutoShape 785"/>
              <p:cNvSpPr>
                <a:spLocks noChangeArrowheads="1"/>
              </p:cNvSpPr>
              <p:nvPr/>
            </p:nvSpPr>
            <p:spPr bwMode="auto">
              <a:xfrm flipV="1">
                <a:off x="4546" y="1158"/>
                <a:ext cx="81" cy="600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29103" name="Rectangle 786"/>
              <p:cNvSpPr>
                <a:spLocks noChangeArrowheads="1"/>
              </p:cNvSpPr>
              <p:nvPr/>
            </p:nvSpPr>
            <p:spPr bwMode="auto">
              <a:xfrm>
                <a:off x="4411" y="1138"/>
                <a:ext cx="220" cy="54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29097" name="AutoShape 787"/>
            <p:cNvSpPr>
              <a:spLocks noChangeArrowheads="1"/>
            </p:cNvSpPr>
            <p:nvPr/>
          </p:nvSpPr>
          <p:spPr bwMode="auto">
            <a:xfrm flipH="1">
              <a:off x="2413000" y="4614530"/>
              <a:ext cx="2438400" cy="1765633"/>
            </a:xfrm>
            <a:prstGeom prst="homePlate">
              <a:avLst>
                <a:gd name="adj" fmla="val 19681"/>
              </a:avLst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lIns="54000" rIns="54000" anchor="ctr"/>
            <a:lstStyle/>
            <a:p>
              <a:pPr algn="l">
                <a:lnSpc>
                  <a:spcPct val="120000"/>
                </a:lnSpc>
                <a:buFontTx/>
                <a:buChar char="•"/>
              </a:pPr>
              <a:r>
                <a:rPr lang="en-US" altLang="ko-KR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</a:t>
              </a: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정적 운행계획 정보제공</a:t>
              </a:r>
            </a:p>
            <a:p>
              <a:pPr algn="l">
                <a:lnSpc>
                  <a:spcPct val="110000"/>
                </a:lnSpc>
                <a:buFontTx/>
                <a:buChar char="•"/>
              </a:pP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실시간 버스운행 정보제공</a:t>
              </a:r>
            </a:p>
            <a:p>
              <a:pPr algn="l">
                <a:lnSpc>
                  <a:spcPct val="110000"/>
                </a:lnSpc>
                <a:buFontTx/>
                <a:buChar char="•"/>
              </a:pP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일반 교통상황  정보제공</a:t>
              </a:r>
            </a:p>
            <a:p>
              <a:pPr algn="l">
                <a:lnSpc>
                  <a:spcPct val="110000"/>
                </a:lnSpc>
                <a:buFontTx/>
                <a:buChar char="•"/>
              </a:pP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대중교통 최적노선 및 수단안내</a:t>
              </a:r>
            </a:p>
            <a:p>
              <a:pPr algn="l">
                <a:lnSpc>
                  <a:spcPct val="110000"/>
                </a:lnSpc>
                <a:buFontTx/>
                <a:buChar char="•"/>
              </a:pP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운수회사의 버스운행관리</a:t>
              </a:r>
            </a:p>
            <a:p>
              <a:pPr algn="l">
                <a:lnSpc>
                  <a:spcPct val="110000"/>
                </a:lnSpc>
                <a:buFontTx/>
                <a:buChar char="•"/>
              </a:pP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돌발상황관리</a:t>
              </a:r>
            </a:p>
            <a:p>
              <a:pPr algn="l">
                <a:lnSpc>
                  <a:spcPct val="110000"/>
                </a:lnSpc>
                <a:buFontTx/>
                <a:buChar char="•"/>
              </a:pPr>
              <a:r>
                <a:rPr lang="ko-KR" altLang="en-US" sz="1200" dirty="0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 승객안전서비스</a:t>
              </a:r>
            </a:p>
          </p:txBody>
        </p:sp>
        <p:sp>
          <p:nvSpPr>
            <p:cNvPr id="29098" name="Text Box 788"/>
            <p:cNvSpPr txBox="1">
              <a:spLocks noChangeArrowheads="1"/>
            </p:cNvSpPr>
            <p:nvPr/>
          </p:nvSpPr>
          <p:spPr bwMode="auto">
            <a:xfrm>
              <a:off x="3260725" y="4225660"/>
              <a:ext cx="1155700" cy="274637"/>
            </a:xfrm>
            <a:prstGeom prst="rect">
              <a:avLst/>
            </a:prstGeom>
            <a:solidFill>
              <a:srgbClr val="FF99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200" b="1">
                  <a:solidFill>
                    <a:schemeClr val="tx1"/>
                  </a:solidFill>
                  <a:latin typeface="Times New Roman" pitchFamily="18" charset="0"/>
                  <a:ea typeface="굴림" pitchFamily="50" charset="-127"/>
                </a:rPr>
                <a:t>기능 및 서비스</a:t>
              </a:r>
            </a:p>
          </p:txBody>
        </p:sp>
        <p:sp>
          <p:nvSpPr>
            <p:cNvPr id="29099" name="Rectangle 789"/>
            <p:cNvSpPr>
              <a:spLocks noChangeArrowheads="1"/>
            </p:cNvSpPr>
            <p:nvPr/>
          </p:nvSpPr>
          <p:spPr bwMode="auto">
            <a:xfrm>
              <a:off x="584200" y="999461"/>
              <a:ext cx="4330700" cy="5477540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46902" name="Text Box 790"/>
            <p:cNvSpPr txBox="1">
              <a:spLocks noChangeArrowheads="1"/>
            </p:cNvSpPr>
            <p:nvPr/>
          </p:nvSpPr>
          <p:spPr bwMode="auto">
            <a:xfrm>
              <a:off x="396875" y="910643"/>
              <a:ext cx="1844675" cy="304800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ko-KR" altLang="en-US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휴먼세엑스포" pitchFamily="18" charset="-127"/>
                  <a:ea typeface="휴먼세엑스포" pitchFamily="18" charset="-127"/>
                </a:rPr>
                <a:t>첨단대중교통</a:t>
              </a:r>
              <a:r>
                <a:rPr lang="en-US" altLang="ko-KR" sz="1400" b="1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휴먼세엑스포" pitchFamily="18" charset="-127"/>
                  <a:ea typeface="휴먼세엑스포" pitchFamily="18" charset="-127"/>
                </a:rPr>
                <a:t>(APTS)</a:t>
              </a:r>
            </a:p>
          </p:txBody>
        </p:sp>
      </p:grpSp>
      <p:sp>
        <p:nvSpPr>
          <p:cNvPr id="5833" name="Rectangle 791"/>
          <p:cNvSpPr>
            <a:spLocks noChangeArrowheads="1"/>
          </p:cNvSpPr>
          <p:nvPr/>
        </p:nvSpPr>
        <p:spPr bwMode="auto">
          <a:xfrm>
            <a:off x="5359400" y="991657"/>
            <a:ext cx="4330700" cy="2579687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834" name="AutoShape 793"/>
          <p:cNvSpPr>
            <a:spLocks noChangeArrowheads="1"/>
          </p:cNvSpPr>
          <p:nvPr/>
        </p:nvSpPr>
        <p:spPr bwMode="auto">
          <a:xfrm>
            <a:off x="5511800" y="3090332"/>
            <a:ext cx="2057400" cy="427037"/>
          </a:xfrm>
          <a:prstGeom prst="homePlate">
            <a:avLst>
              <a:gd name="adj" fmla="val 64572"/>
            </a:avLst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4000" rIns="72000" anchor="ctr"/>
          <a:lstStyle/>
          <a:p>
            <a:pPr algn="l">
              <a:buFontTx/>
              <a:buChar char="•"/>
            </a:pPr>
            <a:r>
              <a:rPr lang="en-US" altLang="ko-KR"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 </a:t>
            </a:r>
            <a:r>
              <a:rPr lang="ko-KR" altLang="en-US"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종합물류정보전산망</a:t>
            </a:r>
          </a:p>
          <a:p>
            <a:pPr algn="l"/>
            <a:r>
              <a:rPr lang="ko-KR" altLang="en-US"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 사업에 포함하여 추진</a:t>
            </a:r>
          </a:p>
        </p:txBody>
      </p:sp>
      <p:sp>
        <p:nvSpPr>
          <p:cNvPr id="5835" name="Text Box 794"/>
          <p:cNvSpPr txBox="1">
            <a:spLocks noChangeArrowheads="1"/>
          </p:cNvSpPr>
          <p:nvPr/>
        </p:nvSpPr>
        <p:spPr bwMode="auto">
          <a:xfrm>
            <a:off x="5816600" y="2757138"/>
            <a:ext cx="1268412" cy="27463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2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구축시스템</a:t>
            </a:r>
          </a:p>
        </p:txBody>
      </p:sp>
      <p:sp>
        <p:nvSpPr>
          <p:cNvPr id="5836" name="Oval 795"/>
          <p:cNvSpPr>
            <a:spLocks noChangeArrowheads="1"/>
          </p:cNvSpPr>
          <p:nvPr/>
        </p:nvSpPr>
        <p:spPr bwMode="auto">
          <a:xfrm>
            <a:off x="7569200" y="1277407"/>
            <a:ext cx="914400" cy="495300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FFC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CVO </a:t>
            </a:r>
            <a:r>
              <a:rPr lang="ko-KR" altLang="en-US" sz="12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센터</a:t>
            </a:r>
          </a:p>
        </p:txBody>
      </p:sp>
      <p:sp>
        <p:nvSpPr>
          <p:cNvPr id="5837" name="Line 796"/>
          <p:cNvSpPr>
            <a:spLocks noChangeShapeType="1"/>
          </p:cNvSpPr>
          <p:nvPr/>
        </p:nvSpPr>
        <p:spPr bwMode="auto">
          <a:xfrm>
            <a:off x="5511800" y="2668057"/>
            <a:ext cx="40386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838" name="Text Box 797"/>
          <p:cNvSpPr txBox="1">
            <a:spLocks noChangeArrowheads="1"/>
          </p:cNvSpPr>
          <p:nvPr/>
        </p:nvSpPr>
        <p:spPr bwMode="auto">
          <a:xfrm>
            <a:off x="7035800" y="2190252"/>
            <a:ext cx="1460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GPS/PCS</a:t>
            </a:r>
            <a:r>
              <a:rPr lang="ko-KR" altLang="en-US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단말기</a:t>
            </a:r>
          </a:p>
          <a:p>
            <a:r>
              <a:rPr lang="ko-KR" altLang="en-US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장착차량</a:t>
            </a:r>
          </a:p>
        </p:txBody>
      </p:sp>
      <p:sp>
        <p:nvSpPr>
          <p:cNvPr id="5839" name="Text Box 798"/>
          <p:cNvSpPr txBox="1">
            <a:spLocks noChangeArrowheads="1"/>
          </p:cNvSpPr>
          <p:nvPr/>
        </p:nvSpPr>
        <p:spPr bwMode="auto">
          <a:xfrm>
            <a:off x="5740400" y="1769532"/>
            <a:ext cx="793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위치파악</a:t>
            </a:r>
          </a:p>
        </p:txBody>
      </p:sp>
      <p:sp>
        <p:nvSpPr>
          <p:cNvPr id="5840" name="Text Box 799"/>
          <p:cNvSpPr txBox="1">
            <a:spLocks noChangeArrowheads="1"/>
          </p:cNvSpPr>
          <p:nvPr/>
        </p:nvSpPr>
        <p:spPr bwMode="auto">
          <a:xfrm>
            <a:off x="6578600" y="1145644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dirty="0" err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무선데이타망</a:t>
            </a:r>
            <a:endParaRPr lang="ko-KR" altLang="en-US" sz="1200" dirty="0">
              <a:solidFill>
                <a:schemeClr val="tx1"/>
              </a:solidFill>
              <a:latin typeface="Times New Roman" pitchFamily="18" charset="0"/>
              <a:ea typeface="굴림" pitchFamily="50" charset="-127"/>
            </a:endParaRPr>
          </a:p>
          <a:p>
            <a:r>
              <a:rPr lang="en-US" altLang="ko-KR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PCS</a:t>
            </a:r>
            <a:r>
              <a:rPr lang="ko-KR" altLang="en-US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망</a:t>
            </a:r>
          </a:p>
        </p:txBody>
      </p:sp>
      <p:sp>
        <p:nvSpPr>
          <p:cNvPr id="5841" name="Line 800"/>
          <p:cNvSpPr>
            <a:spLocks noChangeShapeType="1"/>
          </p:cNvSpPr>
          <p:nvPr/>
        </p:nvSpPr>
        <p:spPr bwMode="auto">
          <a:xfrm flipV="1">
            <a:off x="6592888" y="1874307"/>
            <a:ext cx="447675" cy="503237"/>
          </a:xfrm>
          <a:prstGeom prst="line">
            <a:avLst/>
          </a:prstGeom>
          <a:noFill/>
          <a:ln w="9525" cap="rnd">
            <a:solidFill>
              <a:schemeClr val="bg2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842" name="Line 801"/>
          <p:cNvSpPr>
            <a:spLocks noChangeShapeType="1"/>
          </p:cNvSpPr>
          <p:nvPr/>
        </p:nvSpPr>
        <p:spPr bwMode="auto">
          <a:xfrm flipV="1">
            <a:off x="7416800" y="1769532"/>
            <a:ext cx="381000" cy="219075"/>
          </a:xfrm>
          <a:prstGeom prst="line">
            <a:avLst/>
          </a:prstGeom>
          <a:noFill/>
          <a:ln w="9525" cap="rnd">
            <a:solidFill>
              <a:schemeClr val="bg2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843" name="Line 802"/>
          <p:cNvSpPr>
            <a:spLocks noChangeShapeType="1"/>
          </p:cNvSpPr>
          <p:nvPr/>
        </p:nvSpPr>
        <p:spPr bwMode="auto">
          <a:xfrm>
            <a:off x="8407400" y="1713969"/>
            <a:ext cx="381000" cy="2190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844" name="Text Box 803"/>
          <p:cNvSpPr txBox="1">
            <a:spLocks noChangeArrowheads="1"/>
          </p:cNvSpPr>
          <p:nvPr/>
        </p:nvSpPr>
        <p:spPr bwMode="auto">
          <a:xfrm>
            <a:off x="8780463" y="1113894"/>
            <a:ext cx="769937" cy="46672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CVO</a:t>
            </a:r>
          </a:p>
          <a:p>
            <a:r>
              <a:rPr lang="ko-KR" altLang="en-US"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가입자</a:t>
            </a:r>
          </a:p>
        </p:txBody>
      </p:sp>
      <p:sp>
        <p:nvSpPr>
          <p:cNvPr id="5845" name="Text Box 804"/>
          <p:cNvSpPr txBox="1">
            <a:spLocks noChangeArrowheads="1"/>
          </p:cNvSpPr>
          <p:nvPr/>
        </p:nvSpPr>
        <p:spPr bwMode="auto">
          <a:xfrm>
            <a:off x="8780463" y="1658407"/>
            <a:ext cx="769937" cy="64928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운송</a:t>
            </a:r>
          </a:p>
          <a:p>
            <a:r>
              <a:rPr lang="ko-KR" altLang="en-US"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서비스</a:t>
            </a:r>
          </a:p>
          <a:p>
            <a:r>
              <a:rPr lang="ko-KR" altLang="en-US"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업체</a:t>
            </a:r>
          </a:p>
        </p:txBody>
      </p:sp>
      <p:sp>
        <p:nvSpPr>
          <p:cNvPr id="5846" name="Line 805"/>
          <p:cNvSpPr>
            <a:spLocks noChangeShapeType="1"/>
          </p:cNvSpPr>
          <p:nvPr/>
        </p:nvSpPr>
        <p:spPr bwMode="auto">
          <a:xfrm flipV="1">
            <a:off x="8331200" y="1277407"/>
            <a:ext cx="457200" cy="555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5847" name="Picture 806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8593" y="2190307"/>
            <a:ext cx="859022" cy="47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807"/>
          <p:cNvGrpSpPr>
            <a:grpSpLocks/>
          </p:cNvGrpSpPr>
          <p:nvPr/>
        </p:nvGrpSpPr>
        <p:grpSpPr bwMode="auto">
          <a:xfrm>
            <a:off x="5605463" y="1256769"/>
            <a:ext cx="666750" cy="476250"/>
            <a:chOff x="1793" y="3024"/>
            <a:chExt cx="735" cy="720"/>
          </a:xfrm>
        </p:grpSpPr>
        <p:sp>
          <p:nvSpPr>
            <p:cNvPr id="5886" name="Rectangle 808"/>
            <p:cNvSpPr>
              <a:spLocks noChangeArrowheads="1"/>
            </p:cNvSpPr>
            <p:nvPr/>
          </p:nvSpPr>
          <p:spPr bwMode="auto">
            <a:xfrm>
              <a:off x="1984" y="3312"/>
              <a:ext cx="16" cy="32"/>
            </a:xfrm>
            <a:prstGeom prst="rect">
              <a:avLst/>
            </a:prstGeom>
            <a:solidFill>
              <a:srgbClr val="C78FF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87" name="Rectangle 809"/>
            <p:cNvSpPr>
              <a:spLocks noChangeArrowheads="1"/>
            </p:cNvSpPr>
            <p:nvPr/>
          </p:nvSpPr>
          <p:spPr bwMode="auto">
            <a:xfrm>
              <a:off x="2008" y="3312"/>
              <a:ext cx="16" cy="32"/>
            </a:xfrm>
            <a:prstGeom prst="rect">
              <a:avLst/>
            </a:prstGeom>
            <a:solidFill>
              <a:srgbClr val="6C8F9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88" name="Rectangle 810"/>
            <p:cNvSpPr>
              <a:spLocks noChangeArrowheads="1"/>
            </p:cNvSpPr>
            <p:nvPr/>
          </p:nvSpPr>
          <p:spPr bwMode="auto">
            <a:xfrm>
              <a:off x="2016" y="3312"/>
              <a:ext cx="24" cy="32"/>
            </a:xfrm>
            <a:prstGeom prst="rect">
              <a:avLst/>
            </a:prstGeom>
            <a:solidFill>
              <a:srgbClr val="5A777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89" name="Rectangle 811"/>
            <p:cNvSpPr>
              <a:spLocks noChangeArrowheads="1"/>
            </p:cNvSpPr>
            <p:nvPr/>
          </p:nvSpPr>
          <p:spPr bwMode="auto">
            <a:xfrm>
              <a:off x="2040" y="3312"/>
              <a:ext cx="16" cy="32"/>
            </a:xfrm>
            <a:prstGeom prst="rect">
              <a:avLst/>
            </a:prstGeom>
            <a:solidFill>
              <a:srgbClr val="CEDADB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90" name="Rectangle 812"/>
            <p:cNvSpPr>
              <a:spLocks noChangeArrowheads="1"/>
            </p:cNvSpPr>
            <p:nvPr/>
          </p:nvSpPr>
          <p:spPr bwMode="auto">
            <a:xfrm>
              <a:off x="2048" y="3312"/>
              <a:ext cx="24" cy="32"/>
            </a:xfrm>
            <a:prstGeom prst="rect">
              <a:avLst/>
            </a:prstGeom>
            <a:solidFill>
              <a:srgbClr val="5F14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91" name="Rectangle 813"/>
            <p:cNvSpPr>
              <a:spLocks noChangeArrowheads="1"/>
            </p:cNvSpPr>
            <p:nvPr/>
          </p:nvSpPr>
          <p:spPr bwMode="auto">
            <a:xfrm>
              <a:off x="2064" y="3312"/>
              <a:ext cx="16" cy="32"/>
            </a:xfrm>
            <a:prstGeom prst="rect">
              <a:avLst/>
            </a:prstGeom>
            <a:solidFill>
              <a:srgbClr val="5A777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92" name="Rectangle 814"/>
            <p:cNvSpPr>
              <a:spLocks noChangeArrowheads="1"/>
            </p:cNvSpPr>
            <p:nvPr/>
          </p:nvSpPr>
          <p:spPr bwMode="auto">
            <a:xfrm>
              <a:off x="2080" y="3312"/>
              <a:ext cx="16" cy="32"/>
            </a:xfrm>
            <a:prstGeom prst="rect">
              <a:avLst/>
            </a:prstGeom>
            <a:solidFill>
              <a:srgbClr val="6C8F9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93" name="Rectangle 815"/>
            <p:cNvSpPr>
              <a:spLocks noChangeArrowheads="1"/>
            </p:cNvSpPr>
            <p:nvPr/>
          </p:nvSpPr>
          <p:spPr bwMode="auto">
            <a:xfrm>
              <a:off x="2088" y="3312"/>
              <a:ext cx="16" cy="32"/>
            </a:xfrm>
            <a:prstGeom prst="rect">
              <a:avLst/>
            </a:prstGeom>
            <a:solidFill>
              <a:srgbClr val="EDDAF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94" name="Line 816"/>
            <p:cNvSpPr>
              <a:spLocks noChangeShapeType="1"/>
            </p:cNvSpPr>
            <p:nvPr/>
          </p:nvSpPr>
          <p:spPr bwMode="auto">
            <a:xfrm>
              <a:off x="2089" y="3393"/>
              <a:ext cx="79" cy="12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95" name="Line 817"/>
            <p:cNvSpPr>
              <a:spLocks noChangeShapeType="1"/>
            </p:cNvSpPr>
            <p:nvPr/>
          </p:nvSpPr>
          <p:spPr bwMode="auto">
            <a:xfrm flipH="1">
              <a:off x="2153" y="3521"/>
              <a:ext cx="15" cy="4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96" name="Line 818"/>
            <p:cNvSpPr>
              <a:spLocks noChangeShapeType="1"/>
            </p:cNvSpPr>
            <p:nvPr/>
          </p:nvSpPr>
          <p:spPr bwMode="auto">
            <a:xfrm>
              <a:off x="2153" y="3568"/>
              <a:ext cx="71" cy="0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97" name="Line 819"/>
            <p:cNvSpPr>
              <a:spLocks noChangeShapeType="1"/>
            </p:cNvSpPr>
            <p:nvPr/>
          </p:nvSpPr>
          <p:spPr bwMode="auto">
            <a:xfrm flipH="1" flipV="1">
              <a:off x="2169" y="3521"/>
              <a:ext cx="55" cy="4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98" name="Line 820"/>
            <p:cNvSpPr>
              <a:spLocks noChangeShapeType="1"/>
            </p:cNvSpPr>
            <p:nvPr/>
          </p:nvSpPr>
          <p:spPr bwMode="auto">
            <a:xfrm flipH="1" flipV="1">
              <a:off x="1937" y="3153"/>
              <a:ext cx="87" cy="111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99" name="Line 821"/>
            <p:cNvSpPr>
              <a:spLocks noChangeShapeType="1"/>
            </p:cNvSpPr>
            <p:nvPr/>
          </p:nvSpPr>
          <p:spPr bwMode="auto">
            <a:xfrm flipH="1" flipV="1">
              <a:off x="1889" y="3137"/>
              <a:ext cx="4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00" name="Line 822"/>
            <p:cNvSpPr>
              <a:spLocks noChangeShapeType="1"/>
            </p:cNvSpPr>
            <p:nvPr/>
          </p:nvSpPr>
          <p:spPr bwMode="auto">
            <a:xfrm flipV="1">
              <a:off x="1889" y="3129"/>
              <a:ext cx="87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01" name="Line 823"/>
            <p:cNvSpPr>
              <a:spLocks noChangeShapeType="1"/>
            </p:cNvSpPr>
            <p:nvPr/>
          </p:nvSpPr>
          <p:spPr bwMode="auto">
            <a:xfrm flipH="1">
              <a:off x="1937" y="3129"/>
              <a:ext cx="39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02" name="Freeform 824"/>
            <p:cNvSpPr>
              <a:spLocks/>
            </p:cNvSpPr>
            <p:nvPr/>
          </p:nvSpPr>
          <p:spPr bwMode="auto">
            <a:xfrm>
              <a:off x="1960" y="3248"/>
              <a:ext cx="97" cy="177"/>
            </a:xfrm>
            <a:custGeom>
              <a:avLst/>
              <a:gdLst>
                <a:gd name="T0" fmla="*/ 32 w 97"/>
                <a:gd name="T1" fmla="*/ 8 h 177"/>
                <a:gd name="T2" fmla="*/ 24 w 97"/>
                <a:gd name="T3" fmla="*/ 0 h 177"/>
                <a:gd name="T4" fmla="*/ 8 w 97"/>
                <a:gd name="T5" fmla="*/ 0 h 177"/>
                <a:gd name="T6" fmla="*/ 0 w 97"/>
                <a:gd name="T7" fmla="*/ 0 h 177"/>
                <a:gd name="T8" fmla="*/ 0 w 97"/>
                <a:gd name="T9" fmla="*/ 8 h 177"/>
                <a:gd name="T10" fmla="*/ 0 w 97"/>
                <a:gd name="T11" fmla="*/ 16 h 177"/>
                <a:gd name="T12" fmla="*/ 0 w 97"/>
                <a:gd name="T13" fmla="*/ 32 h 177"/>
                <a:gd name="T14" fmla="*/ 0 w 97"/>
                <a:gd name="T15" fmla="*/ 56 h 177"/>
                <a:gd name="T16" fmla="*/ 0 w 97"/>
                <a:gd name="T17" fmla="*/ 80 h 177"/>
                <a:gd name="T18" fmla="*/ 8 w 97"/>
                <a:gd name="T19" fmla="*/ 104 h 177"/>
                <a:gd name="T20" fmla="*/ 24 w 97"/>
                <a:gd name="T21" fmla="*/ 128 h 177"/>
                <a:gd name="T22" fmla="*/ 32 w 97"/>
                <a:gd name="T23" fmla="*/ 152 h 177"/>
                <a:gd name="T24" fmla="*/ 56 w 97"/>
                <a:gd name="T25" fmla="*/ 160 h 177"/>
                <a:gd name="T26" fmla="*/ 72 w 97"/>
                <a:gd name="T27" fmla="*/ 176 h 177"/>
                <a:gd name="T28" fmla="*/ 80 w 97"/>
                <a:gd name="T29" fmla="*/ 176 h 177"/>
                <a:gd name="T30" fmla="*/ 96 w 97"/>
                <a:gd name="T31" fmla="*/ 176 h 177"/>
                <a:gd name="T32" fmla="*/ 96 w 97"/>
                <a:gd name="T33" fmla="*/ 160 h 177"/>
                <a:gd name="T34" fmla="*/ 96 w 97"/>
                <a:gd name="T35" fmla="*/ 152 h 177"/>
                <a:gd name="T36" fmla="*/ 48 w 97"/>
                <a:gd name="T37" fmla="*/ 16 h 177"/>
                <a:gd name="T38" fmla="*/ 32 w 97"/>
                <a:gd name="T39" fmla="*/ 8 h 1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7"/>
                <a:gd name="T61" fmla="*/ 0 h 177"/>
                <a:gd name="T62" fmla="*/ 97 w 97"/>
                <a:gd name="T63" fmla="*/ 177 h 17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7" h="177">
                  <a:moveTo>
                    <a:pt x="32" y="8"/>
                  </a:moveTo>
                  <a:lnTo>
                    <a:pt x="24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56"/>
                  </a:lnTo>
                  <a:lnTo>
                    <a:pt x="0" y="80"/>
                  </a:lnTo>
                  <a:lnTo>
                    <a:pt x="8" y="104"/>
                  </a:lnTo>
                  <a:lnTo>
                    <a:pt x="24" y="128"/>
                  </a:lnTo>
                  <a:lnTo>
                    <a:pt x="32" y="152"/>
                  </a:lnTo>
                  <a:lnTo>
                    <a:pt x="56" y="160"/>
                  </a:lnTo>
                  <a:lnTo>
                    <a:pt x="72" y="176"/>
                  </a:lnTo>
                  <a:lnTo>
                    <a:pt x="80" y="176"/>
                  </a:lnTo>
                  <a:lnTo>
                    <a:pt x="96" y="176"/>
                  </a:lnTo>
                  <a:lnTo>
                    <a:pt x="96" y="160"/>
                  </a:lnTo>
                  <a:lnTo>
                    <a:pt x="96" y="152"/>
                  </a:lnTo>
                  <a:lnTo>
                    <a:pt x="48" y="16"/>
                  </a:lnTo>
                  <a:lnTo>
                    <a:pt x="32" y="8"/>
                  </a:lnTo>
                </a:path>
              </a:pathLst>
            </a:custGeom>
            <a:solidFill>
              <a:srgbClr val="C78FF0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03" name="Freeform 825"/>
            <p:cNvSpPr>
              <a:spLocks/>
            </p:cNvSpPr>
            <p:nvPr/>
          </p:nvSpPr>
          <p:spPr bwMode="auto">
            <a:xfrm>
              <a:off x="1984" y="3248"/>
              <a:ext cx="97" cy="177"/>
            </a:xfrm>
            <a:custGeom>
              <a:avLst/>
              <a:gdLst>
                <a:gd name="T0" fmla="*/ 32 w 97"/>
                <a:gd name="T1" fmla="*/ 8 h 177"/>
                <a:gd name="T2" fmla="*/ 24 w 97"/>
                <a:gd name="T3" fmla="*/ 8 h 177"/>
                <a:gd name="T4" fmla="*/ 8 w 97"/>
                <a:gd name="T5" fmla="*/ 0 h 177"/>
                <a:gd name="T6" fmla="*/ 0 w 97"/>
                <a:gd name="T7" fmla="*/ 8 h 177"/>
                <a:gd name="T8" fmla="*/ 0 w 97"/>
                <a:gd name="T9" fmla="*/ 16 h 177"/>
                <a:gd name="T10" fmla="*/ 0 w 97"/>
                <a:gd name="T11" fmla="*/ 32 h 177"/>
                <a:gd name="T12" fmla="*/ 0 w 97"/>
                <a:gd name="T13" fmla="*/ 56 h 177"/>
                <a:gd name="T14" fmla="*/ 0 w 97"/>
                <a:gd name="T15" fmla="*/ 80 h 177"/>
                <a:gd name="T16" fmla="*/ 8 w 97"/>
                <a:gd name="T17" fmla="*/ 104 h 177"/>
                <a:gd name="T18" fmla="*/ 24 w 97"/>
                <a:gd name="T19" fmla="*/ 128 h 177"/>
                <a:gd name="T20" fmla="*/ 32 w 97"/>
                <a:gd name="T21" fmla="*/ 144 h 177"/>
                <a:gd name="T22" fmla="*/ 56 w 97"/>
                <a:gd name="T23" fmla="*/ 152 h 177"/>
                <a:gd name="T24" fmla="*/ 64 w 97"/>
                <a:gd name="T25" fmla="*/ 168 h 177"/>
                <a:gd name="T26" fmla="*/ 80 w 97"/>
                <a:gd name="T27" fmla="*/ 176 h 177"/>
                <a:gd name="T28" fmla="*/ 88 w 97"/>
                <a:gd name="T29" fmla="*/ 160 h 177"/>
                <a:gd name="T30" fmla="*/ 96 w 97"/>
                <a:gd name="T31" fmla="*/ 152 h 177"/>
                <a:gd name="T32" fmla="*/ 96 w 97"/>
                <a:gd name="T33" fmla="*/ 144 h 177"/>
                <a:gd name="T34" fmla="*/ 48 w 97"/>
                <a:gd name="T35" fmla="*/ 16 h 177"/>
                <a:gd name="T36" fmla="*/ 32 w 97"/>
                <a:gd name="T37" fmla="*/ 8 h 17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7"/>
                <a:gd name="T58" fmla="*/ 0 h 177"/>
                <a:gd name="T59" fmla="*/ 97 w 97"/>
                <a:gd name="T60" fmla="*/ 177 h 17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7" h="177">
                  <a:moveTo>
                    <a:pt x="32" y="8"/>
                  </a:moveTo>
                  <a:lnTo>
                    <a:pt x="24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56"/>
                  </a:lnTo>
                  <a:lnTo>
                    <a:pt x="0" y="80"/>
                  </a:lnTo>
                  <a:lnTo>
                    <a:pt x="8" y="104"/>
                  </a:lnTo>
                  <a:lnTo>
                    <a:pt x="24" y="128"/>
                  </a:lnTo>
                  <a:lnTo>
                    <a:pt x="32" y="144"/>
                  </a:lnTo>
                  <a:lnTo>
                    <a:pt x="56" y="152"/>
                  </a:lnTo>
                  <a:lnTo>
                    <a:pt x="64" y="168"/>
                  </a:lnTo>
                  <a:lnTo>
                    <a:pt x="80" y="176"/>
                  </a:lnTo>
                  <a:lnTo>
                    <a:pt x="88" y="160"/>
                  </a:lnTo>
                  <a:lnTo>
                    <a:pt x="96" y="152"/>
                  </a:lnTo>
                  <a:lnTo>
                    <a:pt x="96" y="144"/>
                  </a:lnTo>
                  <a:lnTo>
                    <a:pt x="48" y="16"/>
                  </a:lnTo>
                  <a:lnTo>
                    <a:pt x="32" y="8"/>
                  </a:lnTo>
                </a:path>
              </a:pathLst>
            </a:custGeom>
            <a:solidFill>
              <a:srgbClr val="485F62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04" name="Line 826"/>
            <p:cNvSpPr>
              <a:spLocks noChangeShapeType="1"/>
            </p:cNvSpPr>
            <p:nvPr/>
          </p:nvSpPr>
          <p:spPr bwMode="auto">
            <a:xfrm flipV="1">
              <a:off x="1961" y="3553"/>
              <a:ext cx="439" cy="3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05" name="Line 827"/>
            <p:cNvSpPr>
              <a:spLocks noChangeShapeType="1"/>
            </p:cNvSpPr>
            <p:nvPr/>
          </p:nvSpPr>
          <p:spPr bwMode="auto">
            <a:xfrm flipV="1">
              <a:off x="1961" y="3569"/>
              <a:ext cx="447" cy="3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06" name="Line 828"/>
            <p:cNvSpPr>
              <a:spLocks noChangeShapeType="1"/>
            </p:cNvSpPr>
            <p:nvPr/>
          </p:nvSpPr>
          <p:spPr bwMode="auto">
            <a:xfrm flipV="1">
              <a:off x="1961" y="3585"/>
              <a:ext cx="463" cy="3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07" name="Line 829"/>
            <p:cNvSpPr>
              <a:spLocks noChangeShapeType="1"/>
            </p:cNvSpPr>
            <p:nvPr/>
          </p:nvSpPr>
          <p:spPr bwMode="auto">
            <a:xfrm flipV="1">
              <a:off x="1961" y="3593"/>
              <a:ext cx="471" cy="3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08" name="Line 830"/>
            <p:cNvSpPr>
              <a:spLocks noChangeShapeType="1"/>
            </p:cNvSpPr>
            <p:nvPr/>
          </p:nvSpPr>
          <p:spPr bwMode="auto">
            <a:xfrm flipV="1">
              <a:off x="1961" y="3617"/>
              <a:ext cx="479" cy="31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09" name="Line 831"/>
            <p:cNvSpPr>
              <a:spLocks noChangeShapeType="1"/>
            </p:cNvSpPr>
            <p:nvPr/>
          </p:nvSpPr>
          <p:spPr bwMode="auto">
            <a:xfrm flipV="1">
              <a:off x="1961" y="3633"/>
              <a:ext cx="495" cy="31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10" name="Line 832"/>
            <p:cNvSpPr>
              <a:spLocks noChangeShapeType="1"/>
            </p:cNvSpPr>
            <p:nvPr/>
          </p:nvSpPr>
          <p:spPr bwMode="auto">
            <a:xfrm flipV="1">
              <a:off x="1969" y="3633"/>
              <a:ext cx="495" cy="47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11" name="Line 833"/>
            <p:cNvSpPr>
              <a:spLocks noChangeShapeType="1"/>
            </p:cNvSpPr>
            <p:nvPr/>
          </p:nvSpPr>
          <p:spPr bwMode="auto">
            <a:xfrm flipV="1">
              <a:off x="1969" y="3649"/>
              <a:ext cx="511" cy="47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12" name="Line 834"/>
            <p:cNvSpPr>
              <a:spLocks noChangeShapeType="1"/>
            </p:cNvSpPr>
            <p:nvPr/>
          </p:nvSpPr>
          <p:spPr bwMode="auto">
            <a:xfrm flipV="1">
              <a:off x="1969" y="3665"/>
              <a:ext cx="519" cy="47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13" name="Line 835"/>
            <p:cNvSpPr>
              <a:spLocks noChangeShapeType="1"/>
            </p:cNvSpPr>
            <p:nvPr/>
          </p:nvSpPr>
          <p:spPr bwMode="auto">
            <a:xfrm flipV="1">
              <a:off x="1969" y="3681"/>
              <a:ext cx="535" cy="47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14" name="Line 836"/>
            <p:cNvSpPr>
              <a:spLocks noChangeShapeType="1"/>
            </p:cNvSpPr>
            <p:nvPr/>
          </p:nvSpPr>
          <p:spPr bwMode="auto">
            <a:xfrm>
              <a:off x="2345" y="3545"/>
              <a:ext cx="119" cy="151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15" name="Line 837"/>
            <p:cNvSpPr>
              <a:spLocks noChangeShapeType="1"/>
            </p:cNvSpPr>
            <p:nvPr/>
          </p:nvSpPr>
          <p:spPr bwMode="auto">
            <a:xfrm>
              <a:off x="2305" y="3545"/>
              <a:ext cx="111" cy="15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16" name="Line 838"/>
            <p:cNvSpPr>
              <a:spLocks noChangeShapeType="1"/>
            </p:cNvSpPr>
            <p:nvPr/>
          </p:nvSpPr>
          <p:spPr bwMode="auto">
            <a:xfrm>
              <a:off x="2265" y="3545"/>
              <a:ext cx="103" cy="15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17" name="Line 839"/>
            <p:cNvSpPr>
              <a:spLocks noChangeShapeType="1"/>
            </p:cNvSpPr>
            <p:nvPr/>
          </p:nvSpPr>
          <p:spPr bwMode="auto">
            <a:xfrm>
              <a:off x="2233" y="3553"/>
              <a:ext cx="79" cy="15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18" name="Line 840"/>
            <p:cNvSpPr>
              <a:spLocks noChangeShapeType="1"/>
            </p:cNvSpPr>
            <p:nvPr/>
          </p:nvSpPr>
          <p:spPr bwMode="auto">
            <a:xfrm>
              <a:off x="2193" y="3561"/>
              <a:ext cx="63" cy="151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19" name="Line 841"/>
            <p:cNvSpPr>
              <a:spLocks noChangeShapeType="1"/>
            </p:cNvSpPr>
            <p:nvPr/>
          </p:nvSpPr>
          <p:spPr bwMode="auto">
            <a:xfrm>
              <a:off x="2161" y="3561"/>
              <a:ext cx="55" cy="15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20" name="Line 842"/>
            <p:cNvSpPr>
              <a:spLocks noChangeShapeType="1"/>
            </p:cNvSpPr>
            <p:nvPr/>
          </p:nvSpPr>
          <p:spPr bwMode="auto">
            <a:xfrm>
              <a:off x="2113" y="3569"/>
              <a:ext cx="55" cy="151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21" name="Line 843"/>
            <p:cNvSpPr>
              <a:spLocks noChangeShapeType="1"/>
            </p:cNvSpPr>
            <p:nvPr/>
          </p:nvSpPr>
          <p:spPr bwMode="auto">
            <a:xfrm>
              <a:off x="2081" y="3569"/>
              <a:ext cx="39" cy="15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22" name="Line 844"/>
            <p:cNvSpPr>
              <a:spLocks noChangeShapeType="1"/>
            </p:cNvSpPr>
            <p:nvPr/>
          </p:nvSpPr>
          <p:spPr bwMode="auto">
            <a:xfrm>
              <a:off x="2041" y="3569"/>
              <a:ext cx="39" cy="167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23" name="Line 845"/>
            <p:cNvSpPr>
              <a:spLocks noChangeShapeType="1"/>
            </p:cNvSpPr>
            <p:nvPr/>
          </p:nvSpPr>
          <p:spPr bwMode="auto">
            <a:xfrm>
              <a:off x="1993" y="3577"/>
              <a:ext cx="39" cy="15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24" name="Line 846"/>
            <p:cNvSpPr>
              <a:spLocks noChangeShapeType="1"/>
            </p:cNvSpPr>
            <p:nvPr/>
          </p:nvSpPr>
          <p:spPr bwMode="auto">
            <a:xfrm>
              <a:off x="1961" y="3577"/>
              <a:ext cx="15" cy="167"/>
            </a:xfrm>
            <a:prstGeom prst="line">
              <a:avLst/>
            </a:prstGeom>
            <a:noFill/>
            <a:ln w="12700">
              <a:solidFill>
                <a:srgbClr val="5A777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25" name="Line 847"/>
            <p:cNvSpPr>
              <a:spLocks noChangeShapeType="1"/>
            </p:cNvSpPr>
            <p:nvPr/>
          </p:nvSpPr>
          <p:spPr bwMode="auto">
            <a:xfrm flipV="1">
              <a:off x="1977" y="3689"/>
              <a:ext cx="535" cy="55"/>
            </a:xfrm>
            <a:prstGeom prst="line">
              <a:avLst/>
            </a:prstGeom>
            <a:noFill/>
            <a:ln w="12700">
              <a:solidFill>
                <a:srgbClr val="5A777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26" name="Line 848"/>
            <p:cNvSpPr>
              <a:spLocks noChangeShapeType="1"/>
            </p:cNvSpPr>
            <p:nvPr/>
          </p:nvSpPr>
          <p:spPr bwMode="auto">
            <a:xfrm flipH="1" flipV="1">
              <a:off x="2385" y="3545"/>
              <a:ext cx="127" cy="143"/>
            </a:xfrm>
            <a:prstGeom prst="line">
              <a:avLst/>
            </a:prstGeom>
            <a:noFill/>
            <a:ln w="12700">
              <a:solidFill>
                <a:srgbClr val="5A777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27" name="Line 849"/>
            <p:cNvSpPr>
              <a:spLocks noChangeShapeType="1"/>
            </p:cNvSpPr>
            <p:nvPr/>
          </p:nvSpPr>
          <p:spPr bwMode="auto">
            <a:xfrm flipH="1">
              <a:off x="1961" y="3545"/>
              <a:ext cx="423" cy="31"/>
            </a:xfrm>
            <a:prstGeom prst="line">
              <a:avLst/>
            </a:prstGeom>
            <a:noFill/>
            <a:ln w="12700">
              <a:solidFill>
                <a:srgbClr val="5A777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28" name="Freeform 850"/>
            <p:cNvSpPr>
              <a:spLocks/>
            </p:cNvSpPr>
            <p:nvPr/>
          </p:nvSpPr>
          <p:spPr bwMode="auto">
            <a:xfrm>
              <a:off x="2112" y="3200"/>
              <a:ext cx="97" cy="177"/>
            </a:xfrm>
            <a:custGeom>
              <a:avLst/>
              <a:gdLst>
                <a:gd name="T0" fmla="*/ 0 w 97"/>
                <a:gd name="T1" fmla="*/ 0 h 177"/>
                <a:gd name="T2" fmla="*/ 40 w 97"/>
                <a:gd name="T3" fmla="*/ 8 h 177"/>
                <a:gd name="T4" fmla="*/ 72 w 97"/>
                <a:gd name="T5" fmla="*/ 48 h 177"/>
                <a:gd name="T6" fmla="*/ 96 w 97"/>
                <a:gd name="T7" fmla="*/ 104 h 177"/>
                <a:gd name="T8" fmla="*/ 96 w 97"/>
                <a:gd name="T9" fmla="*/ 152 h 177"/>
                <a:gd name="T10" fmla="*/ 72 w 97"/>
                <a:gd name="T11" fmla="*/ 176 h 177"/>
                <a:gd name="T12" fmla="*/ 48 w 97"/>
                <a:gd name="T13" fmla="*/ 136 h 177"/>
                <a:gd name="T14" fmla="*/ 16 w 97"/>
                <a:gd name="T15" fmla="*/ 104 h 177"/>
                <a:gd name="T16" fmla="*/ 0 w 97"/>
                <a:gd name="T17" fmla="*/ 56 h 177"/>
                <a:gd name="T18" fmla="*/ 0 w 97"/>
                <a:gd name="T19" fmla="*/ 0 h 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7"/>
                <a:gd name="T31" fmla="*/ 0 h 177"/>
                <a:gd name="T32" fmla="*/ 97 w 97"/>
                <a:gd name="T33" fmla="*/ 177 h 17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7" h="177">
                  <a:moveTo>
                    <a:pt x="0" y="0"/>
                  </a:moveTo>
                  <a:lnTo>
                    <a:pt x="40" y="8"/>
                  </a:lnTo>
                  <a:lnTo>
                    <a:pt x="72" y="48"/>
                  </a:lnTo>
                  <a:lnTo>
                    <a:pt x="96" y="104"/>
                  </a:lnTo>
                  <a:lnTo>
                    <a:pt x="96" y="152"/>
                  </a:lnTo>
                  <a:lnTo>
                    <a:pt x="72" y="176"/>
                  </a:lnTo>
                  <a:lnTo>
                    <a:pt x="48" y="136"/>
                  </a:lnTo>
                  <a:lnTo>
                    <a:pt x="16" y="104"/>
                  </a:lnTo>
                  <a:lnTo>
                    <a:pt x="0" y="56"/>
                  </a:lnTo>
                  <a:lnTo>
                    <a:pt x="0" y="0"/>
                  </a:lnTo>
                </a:path>
              </a:pathLst>
            </a:custGeom>
            <a:solidFill>
              <a:srgbClr val="DAB4F5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29" name="Freeform 851"/>
            <p:cNvSpPr>
              <a:spLocks/>
            </p:cNvSpPr>
            <p:nvPr/>
          </p:nvSpPr>
          <p:spPr bwMode="auto">
            <a:xfrm>
              <a:off x="1984" y="3208"/>
              <a:ext cx="129" cy="97"/>
            </a:xfrm>
            <a:custGeom>
              <a:avLst/>
              <a:gdLst>
                <a:gd name="T0" fmla="*/ 128 w 129"/>
                <a:gd name="T1" fmla="*/ 0 h 97"/>
                <a:gd name="T2" fmla="*/ 32 w 129"/>
                <a:gd name="T3" fmla="*/ 32 h 97"/>
                <a:gd name="T4" fmla="*/ 0 w 129"/>
                <a:gd name="T5" fmla="*/ 96 h 97"/>
                <a:gd name="T6" fmla="*/ 120 w 129"/>
                <a:gd name="T7" fmla="*/ 48 h 97"/>
                <a:gd name="T8" fmla="*/ 128 w 129"/>
                <a:gd name="T9" fmla="*/ 0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97"/>
                <a:gd name="T17" fmla="*/ 129 w 129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97">
                  <a:moveTo>
                    <a:pt x="128" y="0"/>
                  </a:moveTo>
                  <a:lnTo>
                    <a:pt x="32" y="32"/>
                  </a:lnTo>
                  <a:lnTo>
                    <a:pt x="0" y="96"/>
                  </a:lnTo>
                  <a:lnTo>
                    <a:pt x="120" y="48"/>
                  </a:lnTo>
                  <a:lnTo>
                    <a:pt x="128" y="0"/>
                  </a:lnTo>
                </a:path>
              </a:pathLst>
            </a:custGeom>
            <a:solidFill>
              <a:srgbClr val="5A777A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30" name="Freeform 852"/>
            <p:cNvSpPr>
              <a:spLocks/>
            </p:cNvSpPr>
            <p:nvPr/>
          </p:nvSpPr>
          <p:spPr bwMode="auto">
            <a:xfrm>
              <a:off x="1984" y="3256"/>
              <a:ext cx="153" cy="129"/>
            </a:xfrm>
            <a:custGeom>
              <a:avLst/>
              <a:gdLst>
                <a:gd name="T0" fmla="*/ 0 w 153"/>
                <a:gd name="T1" fmla="*/ 48 h 129"/>
                <a:gd name="T2" fmla="*/ 120 w 153"/>
                <a:gd name="T3" fmla="*/ 0 h 129"/>
                <a:gd name="T4" fmla="*/ 152 w 153"/>
                <a:gd name="T5" fmla="*/ 96 h 129"/>
                <a:gd name="T6" fmla="*/ 32 w 153"/>
                <a:gd name="T7" fmla="*/ 128 h 129"/>
                <a:gd name="T8" fmla="*/ 0 w 153"/>
                <a:gd name="T9" fmla="*/ 48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3"/>
                <a:gd name="T16" fmla="*/ 0 h 129"/>
                <a:gd name="T17" fmla="*/ 153 w 153"/>
                <a:gd name="T18" fmla="*/ 129 h 1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3" h="129">
                  <a:moveTo>
                    <a:pt x="0" y="48"/>
                  </a:moveTo>
                  <a:lnTo>
                    <a:pt x="120" y="0"/>
                  </a:lnTo>
                  <a:lnTo>
                    <a:pt x="152" y="96"/>
                  </a:lnTo>
                  <a:lnTo>
                    <a:pt x="32" y="128"/>
                  </a:lnTo>
                  <a:lnTo>
                    <a:pt x="0" y="48"/>
                  </a:lnTo>
                </a:path>
              </a:pathLst>
            </a:custGeom>
            <a:solidFill>
              <a:srgbClr val="6C8F93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31" name="Freeform 853"/>
            <p:cNvSpPr>
              <a:spLocks/>
            </p:cNvSpPr>
            <p:nvPr/>
          </p:nvSpPr>
          <p:spPr bwMode="auto">
            <a:xfrm>
              <a:off x="2016" y="3352"/>
              <a:ext cx="169" cy="57"/>
            </a:xfrm>
            <a:custGeom>
              <a:avLst/>
              <a:gdLst>
                <a:gd name="T0" fmla="*/ 0 w 169"/>
                <a:gd name="T1" fmla="*/ 32 h 57"/>
                <a:gd name="T2" fmla="*/ 120 w 169"/>
                <a:gd name="T3" fmla="*/ 0 h 57"/>
                <a:gd name="T4" fmla="*/ 168 w 169"/>
                <a:gd name="T5" fmla="*/ 24 h 57"/>
                <a:gd name="T6" fmla="*/ 64 w 169"/>
                <a:gd name="T7" fmla="*/ 56 h 57"/>
                <a:gd name="T8" fmla="*/ 0 w 169"/>
                <a:gd name="T9" fmla="*/ 32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57"/>
                <a:gd name="T17" fmla="*/ 169 w 169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57">
                  <a:moveTo>
                    <a:pt x="0" y="32"/>
                  </a:moveTo>
                  <a:lnTo>
                    <a:pt x="120" y="0"/>
                  </a:lnTo>
                  <a:lnTo>
                    <a:pt x="168" y="24"/>
                  </a:lnTo>
                  <a:lnTo>
                    <a:pt x="64" y="56"/>
                  </a:lnTo>
                  <a:lnTo>
                    <a:pt x="0" y="32"/>
                  </a:lnTo>
                </a:path>
              </a:pathLst>
            </a:custGeom>
            <a:solidFill>
              <a:srgbClr val="CEDADB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32" name="Line 854"/>
            <p:cNvSpPr>
              <a:spLocks noChangeShapeType="1"/>
            </p:cNvSpPr>
            <p:nvPr/>
          </p:nvSpPr>
          <p:spPr bwMode="auto">
            <a:xfrm>
              <a:off x="2113" y="3217"/>
              <a:ext cx="7" cy="15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33" name="Line 855"/>
            <p:cNvSpPr>
              <a:spLocks noChangeShapeType="1"/>
            </p:cNvSpPr>
            <p:nvPr/>
          </p:nvSpPr>
          <p:spPr bwMode="auto">
            <a:xfrm>
              <a:off x="2121" y="3233"/>
              <a:ext cx="7" cy="23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34" name="Line 856"/>
            <p:cNvSpPr>
              <a:spLocks noChangeShapeType="1"/>
            </p:cNvSpPr>
            <p:nvPr/>
          </p:nvSpPr>
          <p:spPr bwMode="auto">
            <a:xfrm>
              <a:off x="2129" y="3257"/>
              <a:ext cx="7" cy="23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35" name="Line 857"/>
            <p:cNvSpPr>
              <a:spLocks noChangeShapeType="1"/>
            </p:cNvSpPr>
            <p:nvPr/>
          </p:nvSpPr>
          <p:spPr bwMode="auto">
            <a:xfrm>
              <a:off x="2136" y="3281"/>
              <a:ext cx="0" cy="15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36" name="Line 858"/>
            <p:cNvSpPr>
              <a:spLocks noChangeShapeType="1"/>
            </p:cNvSpPr>
            <p:nvPr/>
          </p:nvSpPr>
          <p:spPr bwMode="auto">
            <a:xfrm>
              <a:off x="2137" y="3297"/>
              <a:ext cx="15" cy="15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37" name="Line 859"/>
            <p:cNvSpPr>
              <a:spLocks noChangeShapeType="1"/>
            </p:cNvSpPr>
            <p:nvPr/>
          </p:nvSpPr>
          <p:spPr bwMode="auto">
            <a:xfrm>
              <a:off x="2153" y="3313"/>
              <a:ext cx="7" cy="15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38" name="Line 860"/>
            <p:cNvSpPr>
              <a:spLocks noChangeShapeType="1"/>
            </p:cNvSpPr>
            <p:nvPr/>
          </p:nvSpPr>
          <p:spPr bwMode="auto">
            <a:xfrm>
              <a:off x="2161" y="3329"/>
              <a:ext cx="7" cy="15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39" name="Line 861"/>
            <p:cNvSpPr>
              <a:spLocks noChangeShapeType="1"/>
            </p:cNvSpPr>
            <p:nvPr/>
          </p:nvSpPr>
          <p:spPr bwMode="auto">
            <a:xfrm>
              <a:off x="2168" y="3345"/>
              <a:ext cx="0" cy="7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40" name="Line 862"/>
            <p:cNvSpPr>
              <a:spLocks noChangeShapeType="1"/>
            </p:cNvSpPr>
            <p:nvPr/>
          </p:nvSpPr>
          <p:spPr bwMode="auto">
            <a:xfrm>
              <a:off x="2168" y="3353"/>
              <a:ext cx="0" cy="7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41" name="Line 863"/>
            <p:cNvSpPr>
              <a:spLocks noChangeShapeType="1"/>
            </p:cNvSpPr>
            <p:nvPr/>
          </p:nvSpPr>
          <p:spPr bwMode="auto">
            <a:xfrm>
              <a:off x="2113" y="3217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42" name="Line 864"/>
            <p:cNvSpPr>
              <a:spLocks noChangeShapeType="1"/>
            </p:cNvSpPr>
            <p:nvPr/>
          </p:nvSpPr>
          <p:spPr bwMode="auto">
            <a:xfrm>
              <a:off x="2121" y="3233"/>
              <a:ext cx="7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43" name="Line 865"/>
            <p:cNvSpPr>
              <a:spLocks noChangeShapeType="1"/>
            </p:cNvSpPr>
            <p:nvPr/>
          </p:nvSpPr>
          <p:spPr bwMode="auto">
            <a:xfrm>
              <a:off x="2129" y="3257"/>
              <a:ext cx="7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44" name="Line 866"/>
            <p:cNvSpPr>
              <a:spLocks noChangeShapeType="1"/>
            </p:cNvSpPr>
            <p:nvPr/>
          </p:nvSpPr>
          <p:spPr bwMode="auto">
            <a:xfrm>
              <a:off x="2136" y="3281"/>
              <a:ext cx="0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45" name="Line 867"/>
            <p:cNvSpPr>
              <a:spLocks noChangeShapeType="1"/>
            </p:cNvSpPr>
            <p:nvPr/>
          </p:nvSpPr>
          <p:spPr bwMode="auto">
            <a:xfrm>
              <a:off x="2137" y="3297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46" name="Line 868"/>
            <p:cNvSpPr>
              <a:spLocks noChangeShapeType="1"/>
            </p:cNvSpPr>
            <p:nvPr/>
          </p:nvSpPr>
          <p:spPr bwMode="auto">
            <a:xfrm>
              <a:off x="2145" y="3313"/>
              <a:ext cx="15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47" name="Line 869"/>
            <p:cNvSpPr>
              <a:spLocks noChangeShapeType="1"/>
            </p:cNvSpPr>
            <p:nvPr/>
          </p:nvSpPr>
          <p:spPr bwMode="auto">
            <a:xfrm>
              <a:off x="2161" y="3329"/>
              <a:ext cx="7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48" name="Line 870"/>
            <p:cNvSpPr>
              <a:spLocks noChangeShapeType="1"/>
            </p:cNvSpPr>
            <p:nvPr/>
          </p:nvSpPr>
          <p:spPr bwMode="auto">
            <a:xfrm>
              <a:off x="2168" y="3337"/>
              <a:ext cx="0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49" name="Line 871"/>
            <p:cNvSpPr>
              <a:spLocks noChangeShapeType="1"/>
            </p:cNvSpPr>
            <p:nvPr/>
          </p:nvSpPr>
          <p:spPr bwMode="auto">
            <a:xfrm>
              <a:off x="2168" y="3353"/>
              <a:ext cx="0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50" name="Line 872"/>
            <p:cNvSpPr>
              <a:spLocks noChangeShapeType="1"/>
            </p:cNvSpPr>
            <p:nvPr/>
          </p:nvSpPr>
          <p:spPr bwMode="auto">
            <a:xfrm>
              <a:off x="2113" y="3225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51" name="Line 873"/>
            <p:cNvSpPr>
              <a:spLocks noChangeShapeType="1"/>
            </p:cNvSpPr>
            <p:nvPr/>
          </p:nvSpPr>
          <p:spPr bwMode="auto">
            <a:xfrm>
              <a:off x="2121" y="3241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52" name="Line 874"/>
            <p:cNvSpPr>
              <a:spLocks noChangeShapeType="1"/>
            </p:cNvSpPr>
            <p:nvPr/>
          </p:nvSpPr>
          <p:spPr bwMode="auto">
            <a:xfrm>
              <a:off x="2128" y="3257"/>
              <a:ext cx="0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53" name="Line 875"/>
            <p:cNvSpPr>
              <a:spLocks noChangeShapeType="1"/>
            </p:cNvSpPr>
            <p:nvPr/>
          </p:nvSpPr>
          <p:spPr bwMode="auto">
            <a:xfrm>
              <a:off x="2129" y="3281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54" name="Line 876"/>
            <p:cNvSpPr>
              <a:spLocks noChangeShapeType="1"/>
            </p:cNvSpPr>
            <p:nvPr/>
          </p:nvSpPr>
          <p:spPr bwMode="auto">
            <a:xfrm>
              <a:off x="2137" y="3297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55" name="Line 877"/>
            <p:cNvSpPr>
              <a:spLocks noChangeShapeType="1"/>
            </p:cNvSpPr>
            <p:nvPr/>
          </p:nvSpPr>
          <p:spPr bwMode="auto">
            <a:xfrm>
              <a:off x="2145" y="3313"/>
              <a:ext cx="15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56" name="Line 878"/>
            <p:cNvSpPr>
              <a:spLocks noChangeShapeType="1"/>
            </p:cNvSpPr>
            <p:nvPr/>
          </p:nvSpPr>
          <p:spPr bwMode="auto">
            <a:xfrm>
              <a:off x="2161" y="3328"/>
              <a:ext cx="15" cy="0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57" name="Line 879"/>
            <p:cNvSpPr>
              <a:spLocks noChangeShapeType="1"/>
            </p:cNvSpPr>
            <p:nvPr/>
          </p:nvSpPr>
          <p:spPr bwMode="auto">
            <a:xfrm>
              <a:off x="2161" y="3329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58" name="Line 880"/>
            <p:cNvSpPr>
              <a:spLocks noChangeShapeType="1"/>
            </p:cNvSpPr>
            <p:nvPr/>
          </p:nvSpPr>
          <p:spPr bwMode="auto">
            <a:xfrm>
              <a:off x="2168" y="3345"/>
              <a:ext cx="0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59" name="Line 881"/>
            <p:cNvSpPr>
              <a:spLocks noChangeShapeType="1"/>
            </p:cNvSpPr>
            <p:nvPr/>
          </p:nvSpPr>
          <p:spPr bwMode="auto">
            <a:xfrm>
              <a:off x="2113" y="3233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60" name="Line 882"/>
            <p:cNvSpPr>
              <a:spLocks noChangeShapeType="1"/>
            </p:cNvSpPr>
            <p:nvPr/>
          </p:nvSpPr>
          <p:spPr bwMode="auto">
            <a:xfrm>
              <a:off x="2121" y="3249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61" name="Line 883"/>
            <p:cNvSpPr>
              <a:spLocks noChangeShapeType="1"/>
            </p:cNvSpPr>
            <p:nvPr/>
          </p:nvSpPr>
          <p:spPr bwMode="auto">
            <a:xfrm>
              <a:off x="2128" y="3265"/>
              <a:ext cx="0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62" name="Line 884"/>
            <p:cNvSpPr>
              <a:spLocks noChangeShapeType="1"/>
            </p:cNvSpPr>
            <p:nvPr/>
          </p:nvSpPr>
          <p:spPr bwMode="auto">
            <a:xfrm>
              <a:off x="2129" y="3281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63" name="Line 885"/>
            <p:cNvSpPr>
              <a:spLocks noChangeShapeType="1"/>
            </p:cNvSpPr>
            <p:nvPr/>
          </p:nvSpPr>
          <p:spPr bwMode="auto">
            <a:xfrm>
              <a:off x="2137" y="3297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64" name="Line 886"/>
            <p:cNvSpPr>
              <a:spLocks noChangeShapeType="1"/>
            </p:cNvSpPr>
            <p:nvPr/>
          </p:nvSpPr>
          <p:spPr bwMode="auto">
            <a:xfrm>
              <a:off x="2145" y="3313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65" name="Line 887"/>
            <p:cNvSpPr>
              <a:spLocks noChangeShapeType="1"/>
            </p:cNvSpPr>
            <p:nvPr/>
          </p:nvSpPr>
          <p:spPr bwMode="auto">
            <a:xfrm>
              <a:off x="2153" y="3321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66" name="Line 888"/>
            <p:cNvSpPr>
              <a:spLocks noChangeShapeType="1"/>
            </p:cNvSpPr>
            <p:nvPr/>
          </p:nvSpPr>
          <p:spPr bwMode="auto">
            <a:xfrm>
              <a:off x="2160" y="3329"/>
              <a:ext cx="0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67" name="Line 889"/>
            <p:cNvSpPr>
              <a:spLocks noChangeShapeType="1"/>
            </p:cNvSpPr>
            <p:nvPr/>
          </p:nvSpPr>
          <p:spPr bwMode="auto">
            <a:xfrm>
              <a:off x="2161" y="3345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68" name="Line 890"/>
            <p:cNvSpPr>
              <a:spLocks noChangeShapeType="1"/>
            </p:cNvSpPr>
            <p:nvPr/>
          </p:nvSpPr>
          <p:spPr bwMode="auto">
            <a:xfrm>
              <a:off x="2113" y="3233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69" name="Line 891"/>
            <p:cNvSpPr>
              <a:spLocks noChangeShapeType="1"/>
            </p:cNvSpPr>
            <p:nvPr/>
          </p:nvSpPr>
          <p:spPr bwMode="auto">
            <a:xfrm>
              <a:off x="2121" y="3249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70" name="Line 892"/>
            <p:cNvSpPr>
              <a:spLocks noChangeShapeType="1"/>
            </p:cNvSpPr>
            <p:nvPr/>
          </p:nvSpPr>
          <p:spPr bwMode="auto">
            <a:xfrm>
              <a:off x="2128" y="3265"/>
              <a:ext cx="0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71" name="Line 893"/>
            <p:cNvSpPr>
              <a:spLocks noChangeShapeType="1"/>
            </p:cNvSpPr>
            <p:nvPr/>
          </p:nvSpPr>
          <p:spPr bwMode="auto">
            <a:xfrm>
              <a:off x="2129" y="3281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72" name="Line 894"/>
            <p:cNvSpPr>
              <a:spLocks noChangeShapeType="1"/>
            </p:cNvSpPr>
            <p:nvPr/>
          </p:nvSpPr>
          <p:spPr bwMode="auto">
            <a:xfrm>
              <a:off x="2137" y="3297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73" name="Line 895"/>
            <p:cNvSpPr>
              <a:spLocks noChangeShapeType="1"/>
            </p:cNvSpPr>
            <p:nvPr/>
          </p:nvSpPr>
          <p:spPr bwMode="auto">
            <a:xfrm>
              <a:off x="2145" y="3313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74" name="Line 896"/>
            <p:cNvSpPr>
              <a:spLocks noChangeShapeType="1"/>
            </p:cNvSpPr>
            <p:nvPr/>
          </p:nvSpPr>
          <p:spPr bwMode="auto">
            <a:xfrm>
              <a:off x="2153" y="3321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75" name="Line 897"/>
            <p:cNvSpPr>
              <a:spLocks noChangeShapeType="1"/>
            </p:cNvSpPr>
            <p:nvPr/>
          </p:nvSpPr>
          <p:spPr bwMode="auto">
            <a:xfrm>
              <a:off x="2160" y="3329"/>
              <a:ext cx="0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76" name="Line 898"/>
            <p:cNvSpPr>
              <a:spLocks noChangeShapeType="1"/>
            </p:cNvSpPr>
            <p:nvPr/>
          </p:nvSpPr>
          <p:spPr bwMode="auto">
            <a:xfrm>
              <a:off x="2161" y="3337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77" name="Line 899"/>
            <p:cNvSpPr>
              <a:spLocks noChangeShapeType="1"/>
            </p:cNvSpPr>
            <p:nvPr/>
          </p:nvSpPr>
          <p:spPr bwMode="auto">
            <a:xfrm>
              <a:off x="2113" y="3233"/>
              <a:ext cx="7" cy="23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78" name="Line 900"/>
            <p:cNvSpPr>
              <a:spLocks noChangeShapeType="1"/>
            </p:cNvSpPr>
            <p:nvPr/>
          </p:nvSpPr>
          <p:spPr bwMode="auto">
            <a:xfrm>
              <a:off x="2121" y="3257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79" name="Line 901"/>
            <p:cNvSpPr>
              <a:spLocks noChangeShapeType="1"/>
            </p:cNvSpPr>
            <p:nvPr/>
          </p:nvSpPr>
          <p:spPr bwMode="auto">
            <a:xfrm>
              <a:off x="2128" y="3273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80" name="Line 902"/>
            <p:cNvSpPr>
              <a:spLocks noChangeShapeType="1"/>
            </p:cNvSpPr>
            <p:nvPr/>
          </p:nvSpPr>
          <p:spPr bwMode="auto">
            <a:xfrm>
              <a:off x="2129" y="3281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81" name="Line 903"/>
            <p:cNvSpPr>
              <a:spLocks noChangeShapeType="1"/>
            </p:cNvSpPr>
            <p:nvPr/>
          </p:nvSpPr>
          <p:spPr bwMode="auto">
            <a:xfrm>
              <a:off x="2136" y="3297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82" name="Line 904"/>
            <p:cNvSpPr>
              <a:spLocks noChangeShapeType="1"/>
            </p:cNvSpPr>
            <p:nvPr/>
          </p:nvSpPr>
          <p:spPr bwMode="auto">
            <a:xfrm>
              <a:off x="2137" y="3305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83" name="Line 905"/>
            <p:cNvSpPr>
              <a:spLocks noChangeShapeType="1"/>
            </p:cNvSpPr>
            <p:nvPr/>
          </p:nvSpPr>
          <p:spPr bwMode="auto">
            <a:xfrm>
              <a:off x="2145" y="3321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84" name="Line 906"/>
            <p:cNvSpPr>
              <a:spLocks noChangeShapeType="1"/>
            </p:cNvSpPr>
            <p:nvPr/>
          </p:nvSpPr>
          <p:spPr bwMode="auto">
            <a:xfrm>
              <a:off x="2153" y="3328"/>
              <a:ext cx="7" cy="0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85" name="Line 907"/>
            <p:cNvSpPr>
              <a:spLocks noChangeShapeType="1"/>
            </p:cNvSpPr>
            <p:nvPr/>
          </p:nvSpPr>
          <p:spPr bwMode="auto">
            <a:xfrm>
              <a:off x="2160" y="3329"/>
              <a:ext cx="0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86" name="Line 908"/>
            <p:cNvSpPr>
              <a:spLocks noChangeShapeType="1"/>
            </p:cNvSpPr>
            <p:nvPr/>
          </p:nvSpPr>
          <p:spPr bwMode="auto">
            <a:xfrm>
              <a:off x="2113" y="3241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87" name="Line 909"/>
            <p:cNvSpPr>
              <a:spLocks noChangeShapeType="1"/>
            </p:cNvSpPr>
            <p:nvPr/>
          </p:nvSpPr>
          <p:spPr bwMode="auto">
            <a:xfrm>
              <a:off x="2121" y="3257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88" name="Line 910"/>
            <p:cNvSpPr>
              <a:spLocks noChangeShapeType="1"/>
            </p:cNvSpPr>
            <p:nvPr/>
          </p:nvSpPr>
          <p:spPr bwMode="auto">
            <a:xfrm>
              <a:off x="2128" y="3273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89" name="Line 911"/>
            <p:cNvSpPr>
              <a:spLocks noChangeShapeType="1"/>
            </p:cNvSpPr>
            <p:nvPr/>
          </p:nvSpPr>
          <p:spPr bwMode="auto">
            <a:xfrm>
              <a:off x="2129" y="3281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90" name="Line 912"/>
            <p:cNvSpPr>
              <a:spLocks noChangeShapeType="1"/>
            </p:cNvSpPr>
            <p:nvPr/>
          </p:nvSpPr>
          <p:spPr bwMode="auto">
            <a:xfrm>
              <a:off x="2136" y="3297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91" name="Line 913"/>
            <p:cNvSpPr>
              <a:spLocks noChangeShapeType="1"/>
            </p:cNvSpPr>
            <p:nvPr/>
          </p:nvSpPr>
          <p:spPr bwMode="auto">
            <a:xfrm>
              <a:off x="2137" y="3305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92" name="Line 914"/>
            <p:cNvSpPr>
              <a:spLocks noChangeShapeType="1"/>
            </p:cNvSpPr>
            <p:nvPr/>
          </p:nvSpPr>
          <p:spPr bwMode="auto">
            <a:xfrm>
              <a:off x="2145" y="3321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93" name="Line 915"/>
            <p:cNvSpPr>
              <a:spLocks noChangeShapeType="1"/>
            </p:cNvSpPr>
            <p:nvPr/>
          </p:nvSpPr>
          <p:spPr bwMode="auto">
            <a:xfrm>
              <a:off x="2153" y="3328"/>
              <a:ext cx="7" cy="0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94" name="Line 916"/>
            <p:cNvSpPr>
              <a:spLocks noChangeShapeType="1"/>
            </p:cNvSpPr>
            <p:nvPr/>
          </p:nvSpPr>
          <p:spPr bwMode="auto">
            <a:xfrm>
              <a:off x="2160" y="3329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95" name="Line 917"/>
            <p:cNvSpPr>
              <a:spLocks noChangeShapeType="1"/>
            </p:cNvSpPr>
            <p:nvPr/>
          </p:nvSpPr>
          <p:spPr bwMode="auto">
            <a:xfrm>
              <a:off x="2113" y="3249"/>
              <a:ext cx="7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96" name="Line 918"/>
            <p:cNvSpPr>
              <a:spLocks noChangeShapeType="1"/>
            </p:cNvSpPr>
            <p:nvPr/>
          </p:nvSpPr>
          <p:spPr bwMode="auto">
            <a:xfrm>
              <a:off x="2121" y="3257"/>
              <a:ext cx="7" cy="15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97" name="Line 919"/>
            <p:cNvSpPr>
              <a:spLocks noChangeShapeType="1"/>
            </p:cNvSpPr>
            <p:nvPr/>
          </p:nvSpPr>
          <p:spPr bwMode="auto">
            <a:xfrm>
              <a:off x="2128" y="3273"/>
              <a:ext cx="0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98" name="Line 920"/>
            <p:cNvSpPr>
              <a:spLocks noChangeShapeType="1"/>
            </p:cNvSpPr>
            <p:nvPr/>
          </p:nvSpPr>
          <p:spPr bwMode="auto">
            <a:xfrm>
              <a:off x="2128" y="3281"/>
              <a:ext cx="0" cy="15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999" name="Line 921"/>
            <p:cNvSpPr>
              <a:spLocks noChangeShapeType="1"/>
            </p:cNvSpPr>
            <p:nvPr/>
          </p:nvSpPr>
          <p:spPr bwMode="auto">
            <a:xfrm>
              <a:off x="2129" y="3297"/>
              <a:ext cx="7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00" name="Line 922"/>
            <p:cNvSpPr>
              <a:spLocks noChangeShapeType="1"/>
            </p:cNvSpPr>
            <p:nvPr/>
          </p:nvSpPr>
          <p:spPr bwMode="auto">
            <a:xfrm>
              <a:off x="2136" y="3305"/>
              <a:ext cx="0" cy="15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01" name="Line 923"/>
            <p:cNvSpPr>
              <a:spLocks noChangeShapeType="1"/>
            </p:cNvSpPr>
            <p:nvPr/>
          </p:nvSpPr>
          <p:spPr bwMode="auto">
            <a:xfrm>
              <a:off x="2137" y="3320"/>
              <a:ext cx="7" cy="0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02" name="Line 924"/>
            <p:cNvSpPr>
              <a:spLocks noChangeShapeType="1"/>
            </p:cNvSpPr>
            <p:nvPr/>
          </p:nvSpPr>
          <p:spPr bwMode="auto">
            <a:xfrm>
              <a:off x="2145" y="3321"/>
              <a:ext cx="7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03" name="Line 925"/>
            <p:cNvSpPr>
              <a:spLocks noChangeShapeType="1"/>
            </p:cNvSpPr>
            <p:nvPr/>
          </p:nvSpPr>
          <p:spPr bwMode="auto">
            <a:xfrm>
              <a:off x="2153" y="3328"/>
              <a:ext cx="7" cy="0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04" name="Line 926"/>
            <p:cNvSpPr>
              <a:spLocks noChangeShapeType="1"/>
            </p:cNvSpPr>
            <p:nvPr/>
          </p:nvSpPr>
          <p:spPr bwMode="auto">
            <a:xfrm>
              <a:off x="2113" y="3257"/>
              <a:ext cx="7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05" name="Line 927"/>
            <p:cNvSpPr>
              <a:spLocks noChangeShapeType="1"/>
            </p:cNvSpPr>
            <p:nvPr/>
          </p:nvSpPr>
          <p:spPr bwMode="auto">
            <a:xfrm>
              <a:off x="2121" y="3265"/>
              <a:ext cx="7" cy="15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06" name="Line 928"/>
            <p:cNvSpPr>
              <a:spLocks noChangeShapeType="1"/>
            </p:cNvSpPr>
            <p:nvPr/>
          </p:nvSpPr>
          <p:spPr bwMode="auto">
            <a:xfrm>
              <a:off x="2129" y="3280"/>
              <a:ext cx="15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07" name="Line 929"/>
            <p:cNvSpPr>
              <a:spLocks noChangeShapeType="1"/>
            </p:cNvSpPr>
            <p:nvPr/>
          </p:nvSpPr>
          <p:spPr bwMode="auto">
            <a:xfrm>
              <a:off x="2128" y="3281"/>
              <a:ext cx="0" cy="15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08" name="Line 930"/>
            <p:cNvSpPr>
              <a:spLocks noChangeShapeType="1"/>
            </p:cNvSpPr>
            <p:nvPr/>
          </p:nvSpPr>
          <p:spPr bwMode="auto">
            <a:xfrm>
              <a:off x="2129" y="3297"/>
              <a:ext cx="7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09" name="Line 931"/>
            <p:cNvSpPr>
              <a:spLocks noChangeShapeType="1"/>
            </p:cNvSpPr>
            <p:nvPr/>
          </p:nvSpPr>
          <p:spPr bwMode="auto">
            <a:xfrm>
              <a:off x="2136" y="3305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10" name="Line 932"/>
            <p:cNvSpPr>
              <a:spLocks noChangeShapeType="1"/>
            </p:cNvSpPr>
            <p:nvPr/>
          </p:nvSpPr>
          <p:spPr bwMode="auto">
            <a:xfrm>
              <a:off x="2137" y="3313"/>
              <a:ext cx="7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11" name="Line 933"/>
            <p:cNvSpPr>
              <a:spLocks noChangeShapeType="1"/>
            </p:cNvSpPr>
            <p:nvPr/>
          </p:nvSpPr>
          <p:spPr bwMode="auto">
            <a:xfrm>
              <a:off x="2144" y="3321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12" name="Line 934"/>
            <p:cNvSpPr>
              <a:spLocks noChangeShapeType="1"/>
            </p:cNvSpPr>
            <p:nvPr/>
          </p:nvSpPr>
          <p:spPr bwMode="auto">
            <a:xfrm>
              <a:off x="2145" y="3328"/>
              <a:ext cx="7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13" name="Line 935"/>
            <p:cNvSpPr>
              <a:spLocks noChangeShapeType="1"/>
            </p:cNvSpPr>
            <p:nvPr/>
          </p:nvSpPr>
          <p:spPr bwMode="auto">
            <a:xfrm>
              <a:off x="2120" y="3257"/>
              <a:ext cx="0" cy="15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14" name="Line 936"/>
            <p:cNvSpPr>
              <a:spLocks noChangeShapeType="1"/>
            </p:cNvSpPr>
            <p:nvPr/>
          </p:nvSpPr>
          <p:spPr bwMode="auto">
            <a:xfrm>
              <a:off x="2120" y="3273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15" name="Line 937"/>
            <p:cNvSpPr>
              <a:spLocks noChangeShapeType="1"/>
            </p:cNvSpPr>
            <p:nvPr/>
          </p:nvSpPr>
          <p:spPr bwMode="auto">
            <a:xfrm>
              <a:off x="2121" y="3280"/>
              <a:ext cx="7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16" name="Line 938"/>
            <p:cNvSpPr>
              <a:spLocks noChangeShapeType="1"/>
            </p:cNvSpPr>
            <p:nvPr/>
          </p:nvSpPr>
          <p:spPr bwMode="auto">
            <a:xfrm>
              <a:off x="2128" y="3281"/>
              <a:ext cx="0" cy="15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17" name="Line 939"/>
            <p:cNvSpPr>
              <a:spLocks noChangeShapeType="1"/>
            </p:cNvSpPr>
            <p:nvPr/>
          </p:nvSpPr>
          <p:spPr bwMode="auto">
            <a:xfrm>
              <a:off x="2129" y="3297"/>
              <a:ext cx="7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18" name="Line 940"/>
            <p:cNvSpPr>
              <a:spLocks noChangeShapeType="1"/>
            </p:cNvSpPr>
            <p:nvPr/>
          </p:nvSpPr>
          <p:spPr bwMode="auto">
            <a:xfrm>
              <a:off x="2136" y="3305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19" name="Line 941"/>
            <p:cNvSpPr>
              <a:spLocks noChangeShapeType="1"/>
            </p:cNvSpPr>
            <p:nvPr/>
          </p:nvSpPr>
          <p:spPr bwMode="auto">
            <a:xfrm>
              <a:off x="2136" y="3313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20" name="Line 942"/>
            <p:cNvSpPr>
              <a:spLocks noChangeShapeType="1"/>
            </p:cNvSpPr>
            <p:nvPr/>
          </p:nvSpPr>
          <p:spPr bwMode="auto">
            <a:xfrm>
              <a:off x="2137" y="3320"/>
              <a:ext cx="7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21" name="Line 943"/>
            <p:cNvSpPr>
              <a:spLocks noChangeShapeType="1"/>
            </p:cNvSpPr>
            <p:nvPr/>
          </p:nvSpPr>
          <p:spPr bwMode="auto">
            <a:xfrm>
              <a:off x="2144" y="3321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22" name="Line 944"/>
            <p:cNvSpPr>
              <a:spLocks noChangeShapeType="1"/>
            </p:cNvSpPr>
            <p:nvPr/>
          </p:nvSpPr>
          <p:spPr bwMode="auto">
            <a:xfrm flipH="1">
              <a:off x="2257" y="3496"/>
              <a:ext cx="15" cy="0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23" name="Line 945"/>
            <p:cNvSpPr>
              <a:spLocks noChangeShapeType="1"/>
            </p:cNvSpPr>
            <p:nvPr/>
          </p:nvSpPr>
          <p:spPr bwMode="auto">
            <a:xfrm flipV="1">
              <a:off x="2256" y="3473"/>
              <a:ext cx="0" cy="23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24" name="Line 946"/>
            <p:cNvSpPr>
              <a:spLocks noChangeShapeType="1"/>
            </p:cNvSpPr>
            <p:nvPr/>
          </p:nvSpPr>
          <p:spPr bwMode="auto">
            <a:xfrm flipH="1" flipV="1">
              <a:off x="2241" y="3449"/>
              <a:ext cx="15" cy="23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25" name="Line 947"/>
            <p:cNvSpPr>
              <a:spLocks noChangeShapeType="1"/>
            </p:cNvSpPr>
            <p:nvPr/>
          </p:nvSpPr>
          <p:spPr bwMode="auto">
            <a:xfrm flipH="1" flipV="1">
              <a:off x="2225" y="3441"/>
              <a:ext cx="15" cy="7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26" name="Line 948"/>
            <p:cNvSpPr>
              <a:spLocks noChangeShapeType="1"/>
            </p:cNvSpPr>
            <p:nvPr/>
          </p:nvSpPr>
          <p:spPr bwMode="auto">
            <a:xfrm flipH="1" flipV="1">
              <a:off x="2209" y="3417"/>
              <a:ext cx="15" cy="23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27" name="Line 949"/>
            <p:cNvSpPr>
              <a:spLocks noChangeShapeType="1"/>
            </p:cNvSpPr>
            <p:nvPr/>
          </p:nvSpPr>
          <p:spPr bwMode="auto">
            <a:xfrm flipH="1" flipV="1">
              <a:off x="2201" y="3393"/>
              <a:ext cx="7" cy="23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28" name="Line 950"/>
            <p:cNvSpPr>
              <a:spLocks noChangeShapeType="1"/>
            </p:cNvSpPr>
            <p:nvPr/>
          </p:nvSpPr>
          <p:spPr bwMode="auto">
            <a:xfrm flipH="1" flipV="1">
              <a:off x="2193" y="3377"/>
              <a:ext cx="7" cy="15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29" name="Line 951"/>
            <p:cNvSpPr>
              <a:spLocks noChangeShapeType="1"/>
            </p:cNvSpPr>
            <p:nvPr/>
          </p:nvSpPr>
          <p:spPr bwMode="auto">
            <a:xfrm flipV="1">
              <a:off x="2256" y="3473"/>
              <a:ext cx="0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30" name="Line 952"/>
            <p:cNvSpPr>
              <a:spLocks noChangeShapeType="1"/>
            </p:cNvSpPr>
            <p:nvPr/>
          </p:nvSpPr>
          <p:spPr bwMode="auto">
            <a:xfrm flipH="1" flipV="1">
              <a:off x="2249" y="3457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31" name="Line 953"/>
            <p:cNvSpPr>
              <a:spLocks noChangeShapeType="1"/>
            </p:cNvSpPr>
            <p:nvPr/>
          </p:nvSpPr>
          <p:spPr bwMode="auto">
            <a:xfrm flipH="1" flipV="1">
              <a:off x="2233" y="3449"/>
              <a:ext cx="15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32" name="Line 954"/>
            <p:cNvSpPr>
              <a:spLocks noChangeShapeType="1"/>
            </p:cNvSpPr>
            <p:nvPr/>
          </p:nvSpPr>
          <p:spPr bwMode="auto">
            <a:xfrm flipH="1" flipV="1">
              <a:off x="2217" y="3425"/>
              <a:ext cx="15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33" name="Line 955"/>
            <p:cNvSpPr>
              <a:spLocks noChangeShapeType="1"/>
            </p:cNvSpPr>
            <p:nvPr/>
          </p:nvSpPr>
          <p:spPr bwMode="auto">
            <a:xfrm flipH="1" flipV="1">
              <a:off x="2209" y="3401"/>
              <a:ext cx="7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34" name="Line 956"/>
            <p:cNvSpPr>
              <a:spLocks noChangeShapeType="1"/>
            </p:cNvSpPr>
            <p:nvPr/>
          </p:nvSpPr>
          <p:spPr bwMode="auto">
            <a:xfrm flipH="1" flipV="1">
              <a:off x="2193" y="3393"/>
              <a:ext cx="15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35" name="Line 957"/>
            <p:cNvSpPr>
              <a:spLocks noChangeShapeType="1"/>
            </p:cNvSpPr>
            <p:nvPr/>
          </p:nvSpPr>
          <p:spPr bwMode="auto">
            <a:xfrm flipH="1" flipV="1">
              <a:off x="2185" y="3377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36" name="Line 958"/>
            <p:cNvSpPr>
              <a:spLocks noChangeShapeType="1"/>
            </p:cNvSpPr>
            <p:nvPr/>
          </p:nvSpPr>
          <p:spPr bwMode="auto">
            <a:xfrm flipV="1">
              <a:off x="2256" y="3465"/>
              <a:ext cx="0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37" name="Line 959"/>
            <p:cNvSpPr>
              <a:spLocks noChangeShapeType="1"/>
            </p:cNvSpPr>
            <p:nvPr/>
          </p:nvSpPr>
          <p:spPr bwMode="auto">
            <a:xfrm flipH="1" flipV="1">
              <a:off x="2241" y="3449"/>
              <a:ext cx="15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38" name="Line 960"/>
            <p:cNvSpPr>
              <a:spLocks noChangeShapeType="1"/>
            </p:cNvSpPr>
            <p:nvPr/>
          </p:nvSpPr>
          <p:spPr bwMode="auto">
            <a:xfrm flipH="1" flipV="1">
              <a:off x="2225" y="3433"/>
              <a:ext cx="15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39" name="Line 961"/>
            <p:cNvSpPr>
              <a:spLocks noChangeShapeType="1"/>
            </p:cNvSpPr>
            <p:nvPr/>
          </p:nvSpPr>
          <p:spPr bwMode="auto">
            <a:xfrm flipH="1" flipV="1">
              <a:off x="2209" y="3417"/>
              <a:ext cx="15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40" name="Line 962"/>
            <p:cNvSpPr>
              <a:spLocks noChangeShapeType="1"/>
            </p:cNvSpPr>
            <p:nvPr/>
          </p:nvSpPr>
          <p:spPr bwMode="auto">
            <a:xfrm flipV="1">
              <a:off x="2208" y="3401"/>
              <a:ext cx="0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41" name="Line 963"/>
            <p:cNvSpPr>
              <a:spLocks noChangeShapeType="1"/>
            </p:cNvSpPr>
            <p:nvPr/>
          </p:nvSpPr>
          <p:spPr bwMode="auto">
            <a:xfrm flipH="1" flipV="1">
              <a:off x="2193" y="3385"/>
              <a:ext cx="15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42" name="Line 964"/>
            <p:cNvSpPr>
              <a:spLocks noChangeShapeType="1"/>
            </p:cNvSpPr>
            <p:nvPr/>
          </p:nvSpPr>
          <p:spPr bwMode="auto">
            <a:xfrm flipH="1" flipV="1">
              <a:off x="2185" y="3377"/>
              <a:ext cx="7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43" name="Line 965"/>
            <p:cNvSpPr>
              <a:spLocks noChangeShapeType="1"/>
            </p:cNvSpPr>
            <p:nvPr/>
          </p:nvSpPr>
          <p:spPr bwMode="auto">
            <a:xfrm flipH="1" flipV="1">
              <a:off x="2241" y="3449"/>
              <a:ext cx="15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44" name="Line 966"/>
            <p:cNvSpPr>
              <a:spLocks noChangeShapeType="1"/>
            </p:cNvSpPr>
            <p:nvPr/>
          </p:nvSpPr>
          <p:spPr bwMode="auto">
            <a:xfrm flipH="1" flipV="1">
              <a:off x="2233" y="3441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45" name="Line 967"/>
            <p:cNvSpPr>
              <a:spLocks noChangeShapeType="1"/>
            </p:cNvSpPr>
            <p:nvPr/>
          </p:nvSpPr>
          <p:spPr bwMode="auto">
            <a:xfrm flipH="1" flipV="1">
              <a:off x="2217" y="3425"/>
              <a:ext cx="15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46" name="Line 968"/>
            <p:cNvSpPr>
              <a:spLocks noChangeShapeType="1"/>
            </p:cNvSpPr>
            <p:nvPr/>
          </p:nvSpPr>
          <p:spPr bwMode="auto">
            <a:xfrm flipH="1" flipV="1">
              <a:off x="2209" y="3401"/>
              <a:ext cx="7" cy="23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47" name="Line 969"/>
            <p:cNvSpPr>
              <a:spLocks noChangeShapeType="1"/>
            </p:cNvSpPr>
            <p:nvPr/>
          </p:nvSpPr>
          <p:spPr bwMode="auto">
            <a:xfrm flipH="1">
              <a:off x="2201" y="3400"/>
              <a:ext cx="7" cy="0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48" name="Line 970"/>
            <p:cNvSpPr>
              <a:spLocks noChangeShapeType="1"/>
            </p:cNvSpPr>
            <p:nvPr/>
          </p:nvSpPr>
          <p:spPr bwMode="auto">
            <a:xfrm flipH="1" flipV="1">
              <a:off x="2185" y="3385"/>
              <a:ext cx="15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49" name="Line 971"/>
            <p:cNvSpPr>
              <a:spLocks noChangeShapeType="1"/>
            </p:cNvSpPr>
            <p:nvPr/>
          </p:nvSpPr>
          <p:spPr bwMode="auto">
            <a:xfrm flipH="1" flipV="1">
              <a:off x="2177" y="3369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50" name="Line 972"/>
            <p:cNvSpPr>
              <a:spLocks noChangeShapeType="1"/>
            </p:cNvSpPr>
            <p:nvPr/>
          </p:nvSpPr>
          <p:spPr bwMode="auto">
            <a:xfrm flipH="1" flipV="1">
              <a:off x="2233" y="3441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51" name="Line 973"/>
            <p:cNvSpPr>
              <a:spLocks noChangeShapeType="1"/>
            </p:cNvSpPr>
            <p:nvPr/>
          </p:nvSpPr>
          <p:spPr bwMode="auto">
            <a:xfrm flipH="1" flipV="1">
              <a:off x="2217" y="3425"/>
              <a:ext cx="15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52" name="Line 974"/>
            <p:cNvSpPr>
              <a:spLocks noChangeShapeType="1"/>
            </p:cNvSpPr>
            <p:nvPr/>
          </p:nvSpPr>
          <p:spPr bwMode="auto">
            <a:xfrm flipH="1" flipV="1">
              <a:off x="2209" y="3409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53" name="Line 975"/>
            <p:cNvSpPr>
              <a:spLocks noChangeShapeType="1"/>
            </p:cNvSpPr>
            <p:nvPr/>
          </p:nvSpPr>
          <p:spPr bwMode="auto">
            <a:xfrm flipH="1" flipV="1">
              <a:off x="2201" y="3401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54" name="Line 976"/>
            <p:cNvSpPr>
              <a:spLocks noChangeShapeType="1"/>
            </p:cNvSpPr>
            <p:nvPr/>
          </p:nvSpPr>
          <p:spPr bwMode="auto">
            <a:xfrm flipH="1" flipV="1">
              <a:off x="2193" y="3385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55" name="Line 977"/>
            <p:cNvSpPr>
              <a:spLocks noChangeShapeType="1"/>
            </p:cNvSpPr>
            <p:nvPr/>
          </p:nvSpPr>
          <p:spPr bwMode="auto">
            <a:xfrm flipH="1" flipV="1">
              <a:off x="2185" y="3377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56" name="Line 978"/>
            <p:cNvSpPr>
              <a:spLocks noChangeShapeType="1"/>
            </p:cNvSpPr>
            <p:nvPr/>
          </p:nvSpPr>
          <p:spPr bwMode="auto">
            <a:xfrm flipH="1" flipV="1">
              <a:off x="2169" y="3369"/>
              <a:ext cx="15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57" name="Line 979"/>
            <p:cNvSpPr>
              <a:spLocks noChangeShapeType="1"/>
            </p:cNvSpPr>
            <p:nvPr/>
          </p:nvSpPr>
          <p:spPr bwMode="auto">
            <a:xfrm flipH="1">
              <a:off x="2217" y="3424"/>
              <a:ext cx="15" cy="0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58" name="Line 980"/>
            <p:cNvSpPr>
              <a:spLocks noChangeShapeType="1"/>
            </p:cNvSpPr>
            <p:nvPr/>
          </p:nvSpPr>
          <p:spPr bwMode="auto">
            <a:xfrm flipH="1" flipV="1">
              <a:off x="2209" y="3409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59" name="Line 981"/>
            <p:cNvSpPr>
              <a:spLocks noChangeShapeType="1"/>
            </p:cNvSpPr>
            <p:nvPr/>
          </p:nvSpPr>
          <p:spPr bwMode="auto">
            <a:xfrm flipV="1">
              <a:off x="2208" y="3401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60" name="Line 982"/>
            <p:cNvSpPr>
              <a:spLocks noChangeShapeType="1"/>
            </p:cNvSpPr>
            <p:nvPr/>
          </p:nvSpPr>
          <p:spPr bwMode="auto">
            <a:xfrm flipH="1" flipV="1">
              <a:off x="2193" y="3393"/>
              <a:ext cx="15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61" name="Line 983"/>
            <p:cNvSpPr>
              <a:spLocks noChangeShapeType="1"/>
            </p:cNvSpPr>
            <p:nvPr/>
          </p:nvSpPr>
          <p:spPr bwMode="auto">
            <a:xfrm flipH="1" flipV="1">
              <a:off x="2185" y="3385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62" name="Line 984"/>
            <p:cNvSpPr>
              <a:spLocks noChangeShapeType="1"/>
            </p:cNvSpPr>
            <p:nvPr/>
          </p:nvSpPr>
          <p:spPr bwMode="auto">
            <a:xfrm flipH="1" flipV="1">
              <a:off x="2177" y="3377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63" name="Line 985"/>
            <p:cNvSpPr>
              <a:spLocks noChangeShapeType="1"/>
            </p:cNvSpPr>
            <p:nvPr/>
          </p:nvSpPr>
          <p:spPr bwMode="auto">
            <a:xfrm flipH="1" flipV="1">
              <a:off x="2169" y="3369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64" name="Line 986"/>
            <p:cNvSpPr>
              <a:spLocks noChangeShapeType="1"/>
            </p:cNvSpPr>
            <p:nvPr/>
          </p:nvSpPr>
          <p:spPr bwMode="auto">
            <a:xfrm flipH="1" flipV="1">
              <a:off x="2209" y="3409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65" name="Line 987"/>
            <p:cNvSpPr>
              <a:spLocks noChangeShapeType="1"/>
            </p:cNvSpPr>
            <p:nvPr/>
          </p:nvSpPr>
          <p:spPr bwMode="auto">
            <a:xfrm flipV="1">
              <a:off x="2208" y="3401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66" name="Line 988"/>
            <p:cNvSpPr>
              <a:spLocks noChangeShapeType="1"/>
            </p:cNvSpPr>
            <p:nvPr/>
          </p:nvSpPr>
          <p:spPr bwMode="auto">
            <a:xfrm flipH="1" flipV="1">
              <a:off x="2201" y="3393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67" name="Line 989"/>
            <p:cNvSpPr>
              <a:spLocks noChangeShapeType="1"/>
            </p:cNvSpPr>
            <p:nvPr/>
          </p:nvSpPr>
          <p:spPr bwMode="auto">
            <a:xfrm flipH="1" flipV="1">
              <a:off x="2193" y="3385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68" name="Line 990"/>
            <p:cNvSpPr>
              <a:spLocks noChangeShapeType="1"/>
            </p:cNvSpPr>
            <p:nvPr/>
          </p:nvSpPr>
          <p:spPr bwMode="auto">
            <a:xfrm flipH="1" flipV="1">
              <a:off x="2185" y="3377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69" name="Line 991"/>
            <p:cNvSpPr>
              <a:spLocks noChangeShapeType="1"/>
            </p:cNvSpPr>
            <p:nvPr/>
          </p:nvSpPr>
          <p:spPr bwMode="auto">
            <a:xfrm flipH="1" flipV="1">
              <a:off x="2169" y="3369"/>
              <a:ext cx="15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70" name="Line 992"/>
            <p:cNvSpPr>
              <a:spLocks noChangeShapeType="1"/>
            </p:cNvSpPr>
            <p:nvPr/>
          </p:nvSpPr>
          <p:spPr bwMode="auto">
            <a:xfrm flipV="1">
              <a:off x="2168" y="3361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71" name="Line 993"/>
            <p:cNvSpPr>
              <a:spLocks noChangeShapeType="1"/>
            </p:cNvSpPr>
            <p:nvPr/>
          </p:nvSpPr>
          <p:spPr bwMode="auto">
            <a:xfrm>
              <a:off x="2209" y="3400"/>
              <a:ext cx="15" cy="0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72" name="Line 994"/>
            <p:cNvSpPr>
              <a:spLocks noChangeShapeType="1"/>
            </p:cNvSpPr>
            <p:nvPr/>
          </p:nvSpPr>
          <p:spPr bwMode="auto">
            <a:xfrm flipH="1" flipV="1">
              <a:off x="2201" y="3393"/>
              <a:ext cx="7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73" name="Line 995"/>
            <p:cNvSpPr>
              <a:spLocks noChangeShapeType="1"/>
            </p:cNvSpPr>
            <p:nvPr/>
          </p:nvSpPr>
          <p:spPr bwMode="auto">
            <a:xfrm flipH="1" flipV="1">
              <a:off x="2193" y="3385"/>
              <a:ext cx="7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74" name="Line 996"/>
            <p:cNvSpPr>
              <a:spLocks noChangeShapeType="1"/>
            </p:cNvSpPr>
            <p:nvPr/>
          </p:nvSpPr>
          <p:spPr bwMode="auto">
            <a:xfrm flipH="1" flipV="1">
              <a:off x="2185" y="3377"/>
              <a:ext cx="7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75" name="Line 997"/>
            <p:cNvSpPr>
              <a:spLocks noChangeShapeType="1"/>
            </p:cNvSpPr>
            <p:nvPr/>
          </p:nvSpPr>
          <p:spPr bwMode="auto">
            <a:xfrm flipH="1">
              <a:off x="2177" y="3376"/>
              <a:ext cx="7" cy="0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76" name="Line 998"/>
            <p:cNvSpPr>
              <a:spLocks noChangeShapeType="1"/>
            </p:cNvSpPr>
            <p:nvPr/>
          </p:nvSpPr>
          <p:spPr bwMode="auto">
            <a:xfrm flipH="1" flipV="1">
              <a:off x="2169" y="3369"/>
              <a:ext cx="7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77" name="Line 999"/>
            <p:cNvSpPr>
              <a:spLocks noChangeShapeType="1"/>
            </p:cNvSpPr>
            <p:nvPr/>
          </p:nvSpPr>
          <p:spPr bwMode="auto">
            <a:xfrm flipV="1">
              <a:off x="2168" y="3353"/>
              <a:ext cx="0" cy="15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78" name="Line 1000"/>
            <p:cNvSpPr>
              <a:spLocks noChangeShapeType="1"/>
            </p:cNvSpPr>
            <p:nvPr/>
          </p:nvSpPr>
          <p:spPr bwMode="auto">
            <a:xfrm flipV="1">
              <a:off x="2200" y="3385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79" name="Line 1001"/>
            <p:cNvSpPr>
              <a:spLocks noChangeShapeType="1"/>
            </p:cNvSpPr>
            <p:nvPr/>
          </p:nvSpPr>
          <p:spPr bwMode="auto">
            <a:xfrm flipH="1">
              <a:off x="2193" y="3384"/>
              <a:ext cx="7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80" name="Line 1002"/>
            <p:cNvSpPr>
              <a:spLocks noChangeShapeType="1"/>
            </p:cNvSpPr>
            <p:nvPr/>
          </p:nvSpPr>
          <p:spPr bwMode="auto">
            <a:xfrm flipH="1" flipV="1">
              <a:off x="2185" y="3377"/>
              <a:ext cx="7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81" name="Line 1003"/>
            <p:cNvSpPr>
              <a:spLocks noChangeShapeType="1"/>
            </p:cNvSpPr>
            <p:nvPr/>
          </p:nvSpPr>
          <p:spPr bwMode="auto">
            <a:xfrm flipH="1">
              <a:off x="2177" y="3376"/>
              <a:ext cx="7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82" name="Line 1004"/>
            <p:cNvSpPr>
              <a:spLocks noChangeShapeType="1"/>
            </p:cNvSpPr>
            <p:nvPr/>
          </p:nvSpPr>
          <p:spPr bwMode="auto">
            <a:xfrm flipH="1" flipV="1">
              <a:off x="2169" y="3369"/>
              <a:ext cx="7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83" name="Line 1005"/>
            <p:cNvSpPr>
              <a:spLocks noChangeShapeType="1"/>
            </p:cNvSpPr>
            <p:nvPr/>
          </p:nvSpPr>
          <p:spPr bwMode="auto">
            <a:xfrm flipV="1">
              <a:off x="2168" y="3361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84" name="Line 1006"/>
            <p:cNvSpPr>
              <a:spLocks noChangeShapeType="1"/>
            </p:cNvSpPr>
            <p:nvPr/>
          </p:nvSpPr>
          <p:spPr bwMode="auto">
            <a:xfrm flipV="1">
              <a:off x="2168" y="3353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85" name="Line 1007"/>
            <p:cNvSpPr>
              <a:spLocks noChangeShapeType="1"/>
            </p:cNvSpPr>
            <p:nvPr/>
          </p:nvSpPr>
          <p:spPr bwMode="auto">
            <a:xfrm flipH="1">
              <a:off x="2185" y="3376"/>
              <a:ext cx="7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86" name="Line 1008"/>
            <p:cNvSpPr>
              <a:spLocks noChangeShapeType="1"/>
            </p:cNvSpPr>
            <p:nvPr/>
          </p:nvSpPr>
          <p:spPr bwMode="auto">
            <a:xfrm>
              <a:off x="2185" y="3376"/>
              <a:ext cx="15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87" name="Line 1009"/>
            <p:cNvSpPr>
              <a:spLocks noChangeShapeType="1"/>
            </p:cNvSpPr>
            <p:nvPr/>
          </p:nvSpPr>
          <p:spPr bwMode="auto">
            <a:xfrm flipH="1" flipV="1">
              <a:off x="2177" y="3369"/>
              <a:ext cx="7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88" name="Line 1010"/>
            <p:cNvSpPr>
              <a:spLocks noChangeShapeType="1"/>
            </p:cNvSpPr>
            <p:nvPr/>
          </p:nvSpPr>
          <p:spPr bwMode="auto">
            <a:xfrm flipH="1">
              <a:off x="2169" y="3368"/>
              <a:ext cx="7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89" name="Line 1011"/>
            <p:cNvSpPr>
              <a:spLocks noChangeShapeType="1"/>
            </p:cNvSpPr>
            <p:nvPr/>
          </p:nvSpPr>
          <p:spPr bwMode="auto">
            <a:xfrm flipV="1">
              <a:off x="2168" y="3361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90" name="Line 1012"/>
            <p:cNvSpPr>
              <a:spLocks noChangeShapeType="1"/>
            </p:cNvSpPr>
            <p:nvPr/>
          </p:nvSpPr>
          <p:spPr bwMode="auto">
            <a:xfrm flipV="1">
              <a:off x="2168" y="3353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91" name="Line 1013"/>
            <p:cNvSpPr>
              <a:spLocks noChangeShapeType="1"/>
            </p:cNvSpPr>
            <p:nvPr/>
          </p:nvSpPr>
          <p:spPr bwMode="auto">
            <a:xfrm flipH="1" flipV="1">
              <a:off x="2161" y="3345"/>
              <a:ext cx="7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92" name="Line 1014"/>
            <p:cNvSpPr>
              <a:spLocks noChangeShapeType="1"/>
            </p:cNvSpPr>
            <p:nvPr/>
          </p:nvSpPr>
          <p:spPr bwMode="auto">
            <a:xfrm>
              <a:off x="2320" y="3425"/>
              <a:ext cx="0" cy="23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93" name="Line 1015"/>
            <p:cNvSpPr>
              <a:spLocks noChangeShapeType="1"/>
            </p:cNvSpPr>
            <p:nvPr/>
          </p:nvSpPr>
          <p:spPr bwMode="auto">
            <a:xfrm>
              <a:off x="2320" y="3449"/>
              <a:ext cx="0" cy="23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94" name="Line 1016"/>
            <p:cNvSpPr>
              <a:spLocks noChangeShapeType="1"/>
            </p:cNvSpPr>
            <p:nvPr/>
          </p:nvSpPr>
          <p:spPr bwMode="auto">
            <a:xfrm flipH="1">
              <a:off x="2305" y="3473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95" name="Line 1017"/>
            <p:cNvSpPr>
              <a:spLocks noChangeShapeType="1"/>
            </p:cNvSpPr>
            <p:nvPr/>
          </p:nvSpPr>
          <p:spPr bwMode="auto">
            <a:xfrm>
              <a:off x="2304" y="3489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96" name="Line 1018"/>
            <p:cNvSpPr>
              <a:spLocks noChangeShapeType="1"/>
            </p:cNvSpPr>
            <p:nvPr/>
          </p:nvSpPr>
          <p:spPr bwMode="auto">
            <a:xfrm flipH="1">
              <a:off x="2297" y="3496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97" name="Line 1019"/>
            <p:cNvSpPr>
              <a:spLocks noChangeShapeType="1"/>
            </p:cNvSpPr>
            <p:nvPr/>
          </p:nvSpPr>
          <p:spPr bwMode="auto">
            <a:xfrm flipH="1">
              <a:off x="2289" y="3496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98" name="Line 1020"/>
            <p:cNvSpPr>
              <a:spLocks noChangeShapeType="1"/>
            </p:cNvSpPr>
            <p:nvPr/>
          </p:nvSpPr>
          <p:spPr bwMode="auto">
            <a:xfrm flipH="1">
              <a:off x="2281" y="3496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099" name="Line 1021"/>
            <p:cNvSpPr>
              <a:spLocks noChangeShapeType="1"/>
            </p:cNvSpPr>
            <p:nvPr/>
          </p:nvSpPr>
          <p:spPr bwMode="auto">
            <a:xfrm>
              <a:off x="2304" y="3417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00" name="Line 1022"/>
            <p:cNvSpPr>
              <a:spLocks noChangeShapeType="1"/>
            </p:cNvSpPr>
            <p:nvPr/>
          </p:nvSpPr>
          <p:spPr bwMode="auto">
            <a:xfrm>
              <a:off x="2304" y="3433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01" name="Line 1023"/>
            <p:cNvSpPr>
              <a:spLocks noChangeShapeType="1"/>
            </p:cNvSpPr>
            <p:nvPr/>
          </p:nvSpPr>
          <p:spPr bwMode="auto">
            <a:xfrm flipH="1">
              <a:off x="2297" y="3449"/>
              <a:ext cx="7" cy="23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02" name="Line 1024"/>
            <p:cNvSpPr>
              <a:spLocks noChangeShapeType="1"/>
            </p:cNvSpPr>
            <p:nvPr/>
          </p:nvSpPr>
          <p:spPr bwMode="auto">
            <a:xfrm>
              <a:off x="2296" y="347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03" name="Line 1025"/>
            <p:cNvSpPr>
              <a:spLocks noChangeShapeType="1"/>
            </p:cNvSpPr>
            <p:nvPr/>
          </p:nvSpPr>
          <p:spPr bwMode="auto">
            <a:xfrm flipH="1">
              <a:off x="2281" y="3481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04" name="Line 1026"/>
            <p:cNvSpPr>
              <a:spLocks noChangeShapeType="1"/>
            </p:cNvSpPr>
            <p:nvPr/>
          </p:nvSpPr>
          <p:spPr bwMode="auto">
            <a:xfrm flipH="1">
              <a:off x="2273" y="3488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05" name="Line 1027"/>
            <p:cNvSpPr>
              <a:spLocks noChangeShapeType="1"/>
            </p:cNvSpPr>
            <p:nvPr/>
          </p:nvSpPr>
          <p:spPr bwMode="auto">
            <a:xfrm flipH="1">
              <a:off x="2265" y="3488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06" name="Line 1028"/>
            <p:cNvSpPr>
              <a:spLocks noChangeShapeType="1"/>
            </p:cNvSpPr>
            <p:nvPr/>
          </p:nvSpPr>
          <p:spPr bwMode="auto">
            <a:xfrm>
              <a:off x="2296" y="3401"/>
              <a:ext cx="0" cy="23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07" name="Line 1029"/>
            <p:cNvSpPr>
              <a:spLocks noChangeShapeType="1"/>
            </p:cNvSpPr>
            <p:nvPr/>
          </p:nvSpPr>
          <p:spPr bwMode="auto">
            <a:xfrm>
              <a:off x="2296" y="3425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08" name="Line 1030"/>
            <p:cNvSpPr>
              <a:spLocks noChangeShapeType="1"/>
            </p:cNvSpPr>
            <p:nvPr/>
          </p:nvSpPr>
          <p:spPr bwMode="auto">
            <a:xfrm flipH="1">
              <a:off x="2281" y="3441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09" name="Line 1031"/>
            <p:cNvSpPr>
              <a:spLocks noChangeShapeType="1"/>
            </p:cNvSpPr>
            <p:nvPr/>
          </p:nvSpPr>
          <p:spPr bwMode="auto">
            <a:xfrm>
              <a:off x="2280" y="3449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10" name="Line 1032"/>
            <p:cNvSpPr>
              <a:spLocks noChangeShapeType="1"/>
            </p:cNvSpPr>
            <p:nvPr/>
          </p:nvSpPr>
          <p:spPr bwMode="auto">
            <a:xfrm flipH="1">
              <a:off x="2273" y="3465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11" name="Line 1033"/>
            <p:cNvSpPr>
              <a:spLocks noChangeShapeType="1"/>
            </p:cNvSpPr>
            <p:nvPr/>
          </p:nvSpPr>
          <p:spPr bwMode="auto">
            <a:xfrm flipH="1">
              <a:off x="2257" y="3472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12" name="Line 1034"/>
            <p:cNvSpPr>
              <a:spLocks noChangeShapeType="1"/>
            </p:cNvSpPr>
            <p:nvPr/>
          </p:nvSpPr>
          <p:spPr bwMode="auto">
            <a:xfrm>
              <a:off x="2257" y="3472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13" name="Line 1035"/>
            <p:cNvSpPr>
              <a:spLocks noChangeShapeType="1"/>
            </p:cNvSpPr>
            <p:nvPr/>
          </p:nvSpPr>
          <p:spPr bwMode="auto">
            <a:xfrm>
              <a:off x="2280" y="3401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14" name="Line 1036"/>
            <p:cNvSpPr>
              <a:spLocks noChangeShapeType="1"/>
            </p:cNvSpPr>
            <p:nvPr/>
          </p:nvSpPr>
          <p:spPr bwMode="auto">
            <a:xfrm>
              <a:off x="2280" y="3409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15" name="Line 1037"/>
            <p:cNvSpPr>
              <a:spLocks noChangeShapeType="1"/>
            </p:cNvSpPr>
            <p:nvPr/>
          </p:nvSpPr>
          <p:spPr bwMode="auto">
            <a:xfrm flipH="1">
              <a:off x="2273" y="3425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16" name="Line 1038"/>
            <p:cNvSpPr>
              <a:spLocks noChangeShapeType="1"/>
            </p:cNvSpPr>
            <p:nvPr/>
          </p:nvSpPr>
          <p:spPr bwMode="auto">
            <a:xfrm flipH="1">
              <a:off x="2265" y="3441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17" name="Line 1039"/>
            <p:cNvSpPr>
              <a:spLocks noChangeShapeType="1"/>
            </p:cNvSpPr>
            <p:nvPr/>
          </p:nvSpPr>
          <p:spPr bwMode="auto">
            <a:xfrm flipH="1">
              <a:off x="2257" y="3448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18" name="Line 1040"/>
            <p:cNvSpPr>
              <a:spLocks noChangeShapeType="1"/>
            </p:cNvSpPr>
            <p:nvPr/>
          </p:nvSpPr>
          <p:spPr bwMode="auto">
            <a:xfrm>
              <a:off x="2257" y="3448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19" name="Line 1041"/>
            <p:cNvSpPr>
              <a:spLocks noChangeShapeType="1"/>
            </p:cNvSpPr>
            <p:nvPr/>
          </p:nvSpPr>
          <p:spPr bwMode="auto">
            <a:xfrm>
              <a:off x="2257" y="3448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20" name="Line 1042"/>
            <p:cNvSpPr>
              <a:spLocks noChangeShapeType="1"/>
            </p:cNvSpPr>
            <p:nvPr/>
          </p:nvSpPr>
          <p:spPr bwMode="auto">
            <a:xfrm>
              <a:off x="2256" y="3385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21" name="Line 1043"/>
            <p:cNvSpPr>
              <a:spLocks noChangeShapeType="1"/>
            </p:cNvSpPr>
            <p:nvPr/>
          </p:nvSpPr>
          <p:spPr bwMode="auto">
            <a:xfrm>
              <a:off x="2256" y="3401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22" name="Line 1044"/>
            <p:cNvSpPr>
              <a:spLocks noChangeShapeType="1"/>
            </p:cNvSpPr>
            <p:nvPr/>
          </p:nvSpPr>
          <p:spPr bwMode="auto">
            <a:xfrm>
              <a:off x="2256" y="3409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23" name="Line 1045"/>
            <p:cNvSpPr>
              <a:spLocks noChangeShapeType="1"/>
            </p:cNvSpPr>
            <p:nvPr/>
          </p:nvSpPr>
          <p:spPr bwMode="auto">
            <a:xfrm>
              <a:off x="2256" y="3425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24" name="Line 1046"/>
            <p:cNvSpPr>
              <a:spLocks noChangeShapeType="1"/>
            </p:cNvSpPr>
            <p:nvPr/>
          </p:nvSpPr>
          <p:spPr bwMode="auto">
            <a:xfrm>
              <a:off x="2256" y="343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25" name="Line 1047"/>
            <p:cNvSpPr>
              <a:spLocks noChangeShapeType="1"/>
            </p:cNvSpPr>
            <p:nvPr/>
          </p:nvSpPr>
          <p:spPr bwMode="auto">
            <a:xfrm flipH="1">
              <a:off x="2241" y="344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26" name="Line 1048"/>
            <p:cNvSpPr>
              <a:spLocks noChangeShapeType="1"/>
            </p:cNvSpPr>
            <p:nvPr/>
          </p:nvSpPr>
          <p:spPr bwMode="auto">
            <a:xfrm flipH="1">
              <a:off x="2233" y="344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27" name="Line 1049"/>
            <p:cNvSpPr>
              <a:spLocks noChangeShapeType="1"/>
            </p:cNvSpPr>
            <p:nvPr/>
          </p:nvSpPr>
          <p:spPr bwMode="auto">
            <a:xfrm>
              <a:off x="2256" y="3377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28" name="Line 1050"/>
            <p:cNvSpPr>
              <a:spLocks noChangeShapeType="1"/>
            </p:cNvSpPr>
            <p:nvPr/>
          </p:nvSpPr>
          <p:spPr bwMode="auto">
            <a:xfrm>
              <a:off x="2256" y="3385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29" name="Line 1051"/>
            <p:cNvSpPr>
              <a:spLocks noChangeShapeType="1"/>
            </p:cNvSpPr>
            <p:nvPr/>
          </p:nvSpPr>
          <p:spPr bwMode="auto">
            <a:xfrm>
              <a:off x="2256" y="3401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30" name="Line 1052"/>
            <p:cNvSpPr>
              <a:spLocks noChangeShapeType="1"/>
            </p:cNvSpPr>
            <p:nvPr/>
          </p:nvSpPr>
          <p:spPr bwMode="auto">
            <a:xfrm flipH="1">
              <a:off x="2249" y="3409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31" name="Line 1053"/>
            <p:cNvSpPr>
              <a:spLocks noChangeShapeType="1"/>
            </p:cNvSpPr>
            <p:nvPr/>
          </p:nvSpPr>
          <p:spPr bwMode="auto">
            <a:xfrm flipH="1">
              <a:off x="2241" y="3417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32" name="Line 1054"/>
            <p:cNvSpPr>
              <a:spLocks noChangeShapeType="1"/>
            </p:cNvSpPr>
            <p:nvPr/>
          </p:nvSpPr>
          <p:spPr bwMode="auto">
            <a:xfrm flipH="1">
              <a:off x="2233" y="342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33" name="Line 1055"/>
            <p:cNvSpPr>
              <a:spLocks noChangeShapeType="1"/>
            </p:cNvSpPr>
            <p:nvPr/>
          </p:nvSpPr>
          <p:spPr bwMode="auto">
            <a:xfrm flipH="1">
              <a:off x="2225" y="342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34" name="Line 1056"/>
            <p:cNvSpPr>
              <a:spLocks noChangeShapeType="1"/>
            </p:cNvSpPr>
            <p:nvPr/>
          </p:nvSpPr>
          <p:spPr bwMode="auto">
            <a:xfrm>
              <a:off x="2241" y="3376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35" name="Line 1057"/>
            <p:cNvSpPr>
              <a:spLocks noChangeShapeType="1"/>
            </p:cNvSpPr>
            <p:nvPr/>
          </p:nvSpPr>
          <p:spPr bwMode="auto">
            <a:xfrm>
              <a:off x="2240" y="3377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36" name="Line 1058"/>
            <p:cNvSpPr>
              <a:spLocks noChangeShapeType="1"/>
            </p:cNvSpPr>
            <p:nvPr/>
          </p:nvSpPr>
          <p:spPr bwMode="auto">
            <a:xfrm flipH="1">
              <a:off x="2233" y="3385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37" name="Line 1059"/>
            <p:cNvSpPr>
              <a:spLocks noChangeShapeType="1"/>
            </p:cNvSpPr>
            <p:nvPr/>
          </p:nvSpPr>
          <p:spPr bwMode="auto">
            <a:xfrm>
              <a:off x="2233" y="340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38" name="Line 1060"/>
            <p:cNvSpPr>
              <a:spLocks noChangeShapeType="1"/>
            </p:cNvSpPr>
            <p:nvPr/>
          </p:nvSpPr>
          <p:spPr bwMode="auto">
            <a:xfrm flipH="1">
              <a:off x="2225" y="340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39" name="Line 1061"/>
            <p:cNvSpPr>
              <a:spLocks noChangeShapeType="1"/>
            </p:cNvSpPr>
            <p:nvPr/>
          </p:nvSpPr>
          <p:spPr bwMode="auto">
            <a:xfrm flipH="1">
              <a:off x="2217" y="340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40" name="Line 1062"/>
            <p:cNvSpPr>
              <a:spLocks noChangeShapeType="1"/>
            </p:cNvSpPr>
            <p:nvPr/>
          </p:nvSpPr>
          <p:spPr bwMode="auto">
            <a:xfrm flipH="1">
              <a:off x="2209" y="340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41" name="Line 1063"/>
            <p:cNvSpPr>
              <a:spLocks noChangeShapeType="1"/>
            </p:cNvSpPr>
            <p:nvPr/>
          </p:nvSpPr>
          <p:spPr bwMode="auto">
            <a:xfrm>
              <a:off x="2232" y="3361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42" name="Line 1064"/>
            <p:cNvSpPr>
              <a:spLocks noChangeShapeType="1"/>
            </p:cNvSpPr>
            <p:nvPr/>
          </p:nvSpPr>
          <p:spPr bwMode="auto">
            <a:xfrm flipH="1">
              <a:off x="2225" y="3369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143" name="Line 1065"/>
            <p:cNvSpPr>
              <a:spLocks noChangeShapeType="1"/>
            </p:cNvSpPr>
            <p:nvPr/>
          </p:nvSpPr>
          <p:spPr bwMode="auto">
            <a:xfrm flipH="1">
              <a:off x="2217" y="3377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72" name="Line 1066"/>
            <p:cNvSpPr>
              <a:spLocks noChangeShapeType="1"/>
            </p:cNvSpPr>
            <p:nvPr/>
          </p:nvSpPr>
          <p:spPr bwMode="auto">
            <a:xfrm>
              <a:off x="2217" y="3384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73" name="Line 1067"/>
            <p:cNvSpPr>
              <a:spLocks noChangeShapeType="1"/>
            </p:cNvSpPr>
            <p:nvPr/>
          </p:nvSpPr>
          <p:spPr bwMode="auto">
            <a:xfrm flipH="1">
              <a:off x="2209" y="3385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74" name="Line 1068"/>
            <p:cNvSpPr>
              <a:spLocks noChangeShapeType="1"/>
            </p:cNvSpPr>
            <p:nvPr/>
          </p:nvSpPr>
          <p:spPr bwMode="auto">
            <a:xfrm>
              <a:off x="2209" y="3392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75" name="Line 1069"/>
            <p:cNvSpPr>
              <a:spLocks noChangeShapeType="1"/>
            </p:cNvSpPr>
            <p:nvPr/>
          </p:nvSpPr>
          <p:spPr bwMode="auto">
            <a:xfrm flipH="1">
              <a:off x="2201" y="3392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76" name="Line 1070"/>
            <p:cNvSpPr>
              <a:spLocks noChangeShapeType="1"/>
            </p:cNvSpPr>
            <p:nvPr/>
          </p:nvSpPr>
          <p:spPr bwMode="auto">
            <a:xfrm>
              <a:off x="2208" y="335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77" name="Line 1071"/>
            <p:cNvSpPr>
              <a:spLocks noChangeShapeType="1"/>
            </p:cNvSpPr>
            <p:nvPr/>
          </p:nvSpPr>
          <p:spPr bwMode="auto">
            <a:xfrm>
              <a:off x="2208" y="3361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78" name="Line 1072"/>
            <p:cNvSpPr>
              <a:spLocks noChangeShapeType="1"/>
            </p:cNvSpPr>
            <p:nvPr/>
          </p:nvSpPr>
          <p:spPr bwMode="auto">
            <a:xfrm>
              <a:off x="2208" y="3369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79" name="Line 1073"/>
            <p:cNvSpPr>
              <a:spLocks noChangeShapeType="1"/>
            </p:cNvSpPr>
            <p:nvPr/>
          </p:nvSpPr>
          <p:spPr bwMode="auto">
            <a:xfrm>
              <a:off x="2209" y="3376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80" name="Line 1074"/>
            <p:cNvSpPr>
              <a:spLocks noChangeShapeType="1"/>
            </p:cNvSpPr>
            <p:nvPr/>
          </p:nvSpPr>
          <p:spPr bwMode="auto">
            <a:xfrm flipH="1">
              <a:off x="2201" y="3376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81" name="Line 1075"/>
            <p:cNvSpPr>
              <a:spLocks noChangeShapeType="1"/>
            </p:cNvSpPr>
            <p:nvPr/>
          </p:nvSpPr>
          <p:spPr bwMode="auto">
            <a:xfrm flipH="1">
              <a:off x="2193" y="3376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82" name="Line 1076"/>
            <p:cNvSpPr>
              <a:spLocks noChangeShapeType="1"/>
            </p:cNvSpPr>
            <p:nvPr/>
          </p:nvSpPr>
          <p:spPr bwMode="auto">
            <a:xfrm>
              <a:off x="2193" y="3376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83" name="Line 1077"/>
            <p:cNvSpPr>
              <a:spLocks noChangeShapeType="1"/>
            </p:cNvSpPr>
            <p:nvPr/>
          </p:nvSpPr>
          <p:spPr bwMode="auto">
            <a:xfrm flipH="1" flipV="1">
              <a:off x="2145" y="3049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84" name="Line 1078"/>
            <p:cNvSpPr>
              <a:spLocks noChangeShapeType="1"/>
            </p:cNvSpPr>
            <p:nvPr/>
          </p:nvSpPr>
          <p:spPr bwMode="auto">
            <a:xfrm flipH="1" flipV="1">
              <a:off x="2129" y="3033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85" name="Line 1079"/>
            <p:cNvSpPr>
              <a:spLocks noChangeShapeType="1"/>
            </p:cNvSpPr>
            <p:nvPr/>
          </p:nvSpPr>
          <p:spPr bwMode="auto">
            <a:xfrm flipH="1" flipV="1">
              <a:off x="2113" y="3025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86" name="Line 1080"/>
            <p:cNvSpPr>
              <a:spLocks noChangeShapeType="1"/>
            </p:cNvSpPr>
            <p:nvPr/>
          </p:nvSpPr>
          <p:spPr bwMode="auto">
            <a:xfrm flipH="1">
              <a:off x="2097" y="3024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87" name="Line 1081"/>
            <p:cNvSpPr>
              <a:spLocks noChangeShapeType="1"/>
            </p:cNvSpPr>
            <p:nvPr/>
          </p:nvSpPr>
          <p:spPr bwMode="auto">
            <a:xfrm flipH="1">
              <a:off x="2089" y="302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88" name="Line 1082"/>
            <p:cNvSpPr>
              <a:spLocks noChangeShapeType="1"/>
            </p:cNvSpPr>
            <p:nvPr/>
          </p:nvSpPr>
          <p:spPr bwMode="auto">
            <a:xfrm flipH="1">
              <a:off x="2081" y="3025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89" name="Line 1083"/>
            <p:cNvSpPr>
              <a:spLocks noChangeShapeType="1"/>
            </p:cNvSpPr>
            <p:nvPr/>
          </p:nvSpPr>
          <p:spPr bwMode="auto">
            <a:xfrm>
              <a:off x="2080" y="303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90" name="Line 1084"/>
            <p:cNvSpPr>
              <a:spLocks noChangeShapeType="1"/>
            </p:cNvSpPr>
            <p:nvPr/>
          </p:nvSpPr>
          <p:spPr bwMode="auto">
            <a:xfrm flipH="1" flipV="1">
              <a:off x="2145" y="3065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91" name="Line 1085"/>
            <p:cNvSpPr>
              <a:spLocks noChangeShapeType="1"/>
            </p:cNvSpPr>
            <p:nvPr/>
          </p:nvSpPr>
          <p:spPr bwMode="auto">
            <a:xfrm flipH="1" flipV="1">
              <a:off x="2129" y="3049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92" name="Line 1086"/>
            <p:cNvSpPr>
              <a:spLocks noChangeShapeType="1"/>
            </p:cNvSpPr>
            <p:nvPr/>
          </p:nvSpPr>
          <p:spPr bwMode="auto">
            <a:xfrm flipH="1">
              <a:off x="2113" y="3048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93" name="Line 1087"/>
            <p:cNvSpPr>
              <a:spLocks noChangeShapeType="1"/>
            </p:cNvSpPr>
            <p:nvPr/>
          </p:nvSpPr>
          <p:spPr bwMode="auto">
            <a:xfrm flipH="1" flipV="1">
              <a:off x="2097" y="3041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94" name="Line 1088"/>
            <p:cNvSpPr>
              <a:spLocks noChangeShapeType="1"/>
            </p:cNvSpPr>
            <p:nvPr/>
          </p:nvSpPr>
          <p:spPr bwMode="auto">
            <a:xfrm flipH="1">
              <a:off x="2089" y="3041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95" name="Line 1089"/>
            <p:cNvSpPr>
              <a:spLocks noChangeShapeType="1"/>
            </p:cNvSpPr>
            <p:nvPr/>
          </p:nvSpPr>
          <p:spPr bwMode="auto">
            <a:xfrm flipH="1">
              <a:off x="2081" y="3048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96" name="Line 1090"/>
            <p:cNvSpPr>
              <a:spLocks noChangeShapeType="1"/>
            </p:cNvSpPr>
            <p:nvPr/>
          </p:nvSpPr>
          <p:spPr bwMode="auto">
            <a:xfrm>
              <a:off x="2080" y="3049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97" name="Line 1091"/>
            <p:cNvSpPr>
              <a:spLocks noChangeShapeType="1"/>
            </p:cNvSpPr>
            <p:nvPr/>
          </p:nvSpPr>
          <p:spPr bwMode="auto">
            <a:xfrm flipH="1" flipV="1">
              <a:off x="2145" y="3089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98" name="Line 1092"/>
            <p:cNvSpPr>
              <a:spLocks noChangeShapeType="1"/>
            </p:cNvSpPr>
            <p:nvPr/>
          </p:nvSpPr>
          <p:spPr bwMode="auto">
            <a:xfrm flipH="1" flipV="1">
              <a:off x="2129" y="3073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699" name="Line 1093"/>
            <p:cNvSpPr>
              <a:spLocks noChangeShapeType="1"/>
            </p:cNvSpPr>
            <p:nvPr/>
          </p:nvSpPr>
          <p:spPr bwMode="auto">
            <a:xfrm flipH="1" flipV="1">
              <a:off x="2113" y="3065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00" name="Line 1094"/>
            <p:cNvSpPr>
              <a:spLocks noChangeShapeType="1"/>
            </p:cNvSpPr>
            <p:nvPr/>
          </p:nvSpPr>
          <p:spPr bwMode="auto">
            <a:xfrm flipH="1">
              <a:off x="2105" y="306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01" name="Line 1095"/>
            <p:cNvSpPr>
              <a:spLocks noChangeShapeType="1"/>
            </p:cNvSpPr>
            <p:nvPr/>
          </p:nvSpPr>
          <p:spPr bwMode="auto">
            <a:xfrm flipH="1">
              <a:off x="2089" y="3064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02" name="Line 1096"/>
            <p:cNvSpPr>
              <a:spLocks noChangeShapeType="1"/>
            </p:cNvSpPr>
            <p:nvPr/>
          </p:nvSpPr>
          <p:spPr bwMode="auto">
            <a:xfrm>
              <a:off x="2088" y="3065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03" name="Line 1097"/>
            <p:cNvSpPr>
              <a:spLocks noChangeShapeType="1"/>
            </p:cNvSpPr>
            <p:nvPr/>
          </p:nvSpPr>
          <p:spPr bwMode="auto">
            <a:xfrm flipH="1">
              <a:off x="2081" y="3073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04" name="Line 1098"/>
            <p:cNvSpPr>
              <a:spLocks noChangeShapeType="1"/>
            </p:cNvSpPr>
            <p:nvPr/>
          </p:nvSpPr>
          <p:spPr bwMode="auto">
            <a:xfrm flipH="1" flipV="1">
              <a:off x="2145" y="3105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05" name="Line 1099"/>
            <p:cNvSpPr>
              <a:spLocks noChangeShapeType="1"/>
            </p:cNvSpPr>
            <p:nvPr/>
          </p:nvSpPr>
          <p:spPr bwMode="auto">
            <a:xfrm flipH="1" flipV="1">
              <a:off x="2129" y="3089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06" name="Line 1100"/>
            <p:cNvSpPr>
              <a:spLocks noChangeShapeType="1"/>
            </p:cNvSpPr>
            <p:nvPr/>
          </p:nvSpPr>
          <p:spPr bwMode="auto">
            <a:xfrm flipH="1">
              <a:off x="2121" y="3088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07" name="Line 1101"/>
            <p:cNvSpPr>
              <a:spLocks noChangeShapeType="1"/>
            </p:cNvSpPr>
            <p:nvPr/>
          </p:nvSpPr>
          <p:spPr bwMode="auto">
            <a:xfrm flipH="1">
              <a:off x="2113" y="3088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08" name="Line 1102"/>
            <p:cNvSpPr>
              <a:spLocks noChangeShapeType="1"/>
            </p:cNvSpPr>
            <p:nvPr/>
          </p:nvSpPr>
          <p:spPr bwMode="auto">
            <a:xfrm flipH="1">
              <a:off x="2097" y="3088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09" name="Line 1103"/>
            <p:cNvSpPr>
              <a:spLocks noChangeShapeType="1"/>
            </p:cNvSpPr>
            <p:nvPr/>
          </p:nvSpPr>
          <p:spPr bwMode="auto">
            <a:xfrm flipH="1">
              <a:off x="2089" y="3088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10" name="Line 1104"/>
            <p:cNvSpPr>
              <a:spLocks noChangeShapeType="1"/>
            </p:cNvSpPr>
            <p:nvPr/>
          </p:nvSpPr>
          <p:spPr bwMode="auto">
            <a:xfrm>
              <a:off x="2088" y="3089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11" name="Line 1105"/>
            <p:cNvSpPr>
              <a:spLocks noChangeShapeType="1"/>
            </p:cNvSpPr>
            <p:nvPr/>
          </p:nvSpPr>
          <p:spPr bwMode="auto">
            <a:xfrm flipH="1" flipV="1">
              <a:off x="2145" y="3121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12" name="Line 1106"/>
            <p:cNvSpPr>
              <a:spLocks noChangeShapeType="1"/>
            </p:cNvSpPr>
            <p:nvPr/>
          </p:nvSpPr>
          <p:spPr bwMode="auto">
            <a:xfrm flipH="1" flipV="1">
              <a:off x="2129" y="3113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13" name="Line 1107"/>
            <p:cNvSpPr>
              <a:spLocks noChangeShapeType="1"/>
            </p:cNvSpPr>
            <p:nvPr/>
          </p:nvSpPr>
          <p:spPr bwMode="auto">
            <a:xfrm flipH="1" flipV="1">
              <a:off x="2121" y="3105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14" name="Line 1108"/>
            <p:cNvSpPr>
              <a:spLocks noChangeShapeType="1"/>
            </p:cNvSpPr>
            <p:nvPr/>
          </p:nvSpPr>
          <p:spPr bwMode="auto">
            <a:xfrm flipH="1">
              <a:off x="2113" y="310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15" name="Line 1109"/>
            <p:cNvSpPr>
              <a:spLocks noChangeShapeType="1"/>
            </p:cNvSpPr>
            <p:nvPr/>
          </p:nvSpPr>
          <p:spPr bwMode="auto">
            <a:xfrm flipH="1">
              <a:off x="2097" y="3104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16" name="Line 1110"/>
            <p:cNvSpPr>
              <a:spLocks noChangeShapeType="1"/>
            </p:cNvSpPr>
            <p:nvPr/>
          </p:nvSpPr>
          <p:spPr bwMode="auto">
            <a:xfrm flipH="1">
              <a:off x="2089" y="3105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17" name="Line 1111"/>
            <p:cNvSpPr>
              <a:spLocks noChangeShapeType="1"/>
            </p:cNvSpPr>
            <p:nvPr/>
          </p:nvSpPr>
          <p:spPr bwMode="auto">
            <a:xfrm>
              <a:off x="2089" y="3112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18" name="Line 1112"/>
            <p:cNvSpPr>
              <a:spLocks noChangeShapeType="1"/>
            </p:cNvSpPr>
            <p:nvPr/>
          </p:nvSpPr>
          <p:spPr bwMode="auto">
            <a:xfrm flipH="1" flipV="1">
              <a:off x="2145" y="3137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19" name="Line 1113"/>
            <p:cNvSpPr>
              <a:spLocks noChangeShapeType="1"/>
            </p:cNvSpPr>
            <p:nvPr/>
          </p:nvSpPr>
          <p:spPr bwMode="auto">
            <a:xfrm flipH="1">
              <a:off x="2129" y="3136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20" name="Line 1114"/>
            <p:cNvSpPr>
              <a:spLocks noChangeShapeType="1"/>
            </p:cNvSpPr>
            <p:nvPr/>
          </p:nvSpPr>
          <p:spPr bwMode="auto">
            <a:xfrm flipH="1" flipV="1">
              <a:off x="2121" y="3129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21" name="Line 1115"/>
            <p:cNvSpPr>
              <a:spLocks noChangeShapeType="1"/>
            </p:cNvSpPr>
            <p:nvPr/>
          </p:nvSpPr>
          <p:spPr bwMode="auto">
            <a:xfrm flipH="1" flipV="1">
              <a:off x="2113" y="3121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22" name="Line 1116"/>
            <p:cNvSpPr>
              <a:spLocks noChangeShapeType="1"/>
            </p:cNvSpPr>
            <p:nvPr/>
          </p:nvSpPr>
          <p:spPr bwMode="auto">
            <a:xfrm flipH="1">
              <a:off x="2105" y="3121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23" name="Line 1117"/>
            <p:cNvSpPr>
              <a:spLocks noChangeShapeType="1"/>
            </p:cNvSpPr>
            <p:nvPr/>
          </p:nvSpPr>
          <p:spPr bwMode="auto">
            <a:xfrm flipH="1">
              <a:off x="2097" y="3129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24" name="Line 1118"/>
            <p:cNvSpPr>
              <a:spLocks noChangeShapeType="1"/>
            </p:cNvSpPr>
            <p:nvPr/>
          </p:nvSpPr>
          <p:spPr bwMode="auto">
            <a:xfrm>
              <a:off x="2097" y="3136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25" name="Line 1119"/>
            <p:cNvSpPr>
              <a:spLocks noChangeShapeType="1"/>
            </p:cNvSpPr>
            <p:nvPr/>
          </p:nvSpPr>
          <p:spPr bwMode="auto">
            <a:xfrm flipH="1" flipV="1">
              <a:off x="2145" y="3145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26" name="Line 1120"/>
            <p:cNvSpPr>
              <a:spLocks noChangeShapeType="1"/>
            </p:cNvSpPr>
            <p:nvPr/>
          </p:nvSpPr>
          <p:spPr bwMode="auto">
            <a:xfrm flipH="1">
              <a:off x="2137" y="314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27" name="Line 1121"/>
            <p:cNvSpPr>
              <a:spLocks noChangeShapeType="1"/>
            </p:cNvSpPr>
            <p:nvPr/>
          </p:nvSpPr>
          <p:spPr bwMode="auto">
            <a:xfrm flipH="1">
              <a:off x="2129" y="314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28" name="Line 1122"/>
            <p:cNvSpPr>
              <a:spLocks noChangeShapeType="1"/>
            </p:cNvSpPr>
            <p:nvPr/>
          </p:nvSpPr>
          <p:spPr bwMode="auto">
            <a:xfrm flipH="1">
              <a:off x="2113" y="3144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29" name="Line 1123"/>
            <p:cNvSpPr>
              <a:spLocks noChangeShapeType="1"/>
            </p:cNvSpPr>
            <p:nvPr/>
          </p:nvSpPr>
          <p:spPr bwMode="auto">
            <a:xfrm>
              <a:off x="2113" y="3144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30" name="Line 1124"/>
            <p:cNvSpPr>
              <a:spLocks noChangeShapeType="1"/>
            </p:cNvSpPr>
            <p:nvPr/>
          </p:nvSpPr>
          <p:spPr bwMode="auto">
            <a:xfrm flipH="1">
              <a:off x="2105" y="314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31" name="Line 1125"/>
            <p:cNvSpPr>
              <a:spLocks noChangeShapeType="1"/>
            </p:cNvSpPr>
            <p:nvPr/>
          </p:nvSpPr>
          <p:spPr bwMode="auto">
            <a:xfrm flipH="1">
              <a:off x="2097" y="314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32" name="Line 1126"/>
            <p:cNvSpPr>
              <a:spLocks noChangeShapeType="1"/>
            </p:cNvSpPr>
            <p:nvPr/>
          </p:nvSpPr>
          <p:spPr bwMode="auto">
            <a:xfrm flipH="1" flipV="1">
              <a:off x="2145" y="3169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33" name="Line 1127"/>
            <p:cNvSpPr>
              <a:spLocks noChangeShapeType="1"/>
            </p:cNvSpPr>
            <p:nvPr/>
          </p:nvSpPr>
          <p:spPr bwMode="auto">
            <a:xfrm flipH="1" flipV="1">
              <a:off x="2137" y="3161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34" name="Line 1128"/>
            <p:cNvSpPr>
              <a:spLocks noChangeShapeType="1"/>
            </p:cNvSpPr>
            <p:nvPr/>
          </p:nvSpPr>
          <p:spPr bwMode="auto">
            <a:xfrm flipH="1">
              <a:off x="2129" y="316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35" name="Line 1129"/>
            <p:cNvSpPr>
              <a:spLocks noChangeShapeType="1"/>
            </p:cNvSpPr>
            <p:nvPr/>
          </p:nvSpPr>
          <p:spPr bwMode="auto">
            <a:xfrm flipH="1">
              <a:off x="2121" y="316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36" name="Line 1130"/>
            <p:cNvSpPr>
              <a:spLocks noChangeShapeType="1"/>
            </p:cNvSpPr>
            <p:nvPr/>
          </p:nvSpPr>
          <p:spPr bwMode="auto">
            <a:xfrm flipH="1">
              <a:off x="2113" y="316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37" name="Line 1131"/>
            <p:cNvSpPr>
              <a:spLocks noChangeShapeType="1"/>
            </p:cNvSpPr>
            <p:nvPr/>
          </p:nvSpPr>
          <p:spPr bwMode="auto">
            <a:xfrm>
              <a:off x="2113" y="316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38" name="Line 1132"/>
            <p:cNvSpPr>
              <a:spLocks noChangeShapeType="1"/>
            </p:cNvSpPr>
            <p:nvPr/>
          </p:nvSpPr>
          <p:spPr bwMode="auto">
            <a:xfrm flipH="1">
              <a:off x="2105" y="3161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39" name="Line 1133"/>
            <p:cNvSpPr>
              <a:spLocks noChangeShapeType="1"/>
            </p:cNvSpPr>
            <p:nvPr/>
          </p:nvSpPr>
          <p:spPr bwMode="auto">
            <a:xfrm flipH="1">
              <a:off x="2137" y="318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40" name="Line 1134"/>
            <p:cNvSpPr>
              <a:spLocks noChangeShapeType="1"/>
            </p:cNvSpPr>
            <p:nvPr/>
          </p:nvSpPr>
          <p:spPr bwMode="auto">
            <a:xfrm>
              <a:off x="2137" y="3184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41" name="Line 1135"/>
            <p:cNvSpPr>
              <a:spLocks noChangeShapeType="1"/>
            </p:cNvSpPr>
            <p:nvPr/>
          </p:nvSpPr>
          <p:spPr bwMode="auto">
            <a:xfrm flipH="1">
              <a:off x="2129" y="318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42" name="Line 1136"/>
            <p:cNvSpPr>
              <a:spLocks noChangeShapeType="1"/>
            </p:cNvSpPr>
            <p:nvPr/>
          </p:nvSpPr>
          <p:spPr bwMode="auto">
            <a:xfrm flipH="1">
              <a:off x="2121" y="318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43" name="Line 1137"/>
            <p:cNvSpPr>
              <a:spLocks noChangeShapeType="1"/>
            </p:cNvSpPr>
            <p:nvPr/>
          </p:nvSpPr>
          <p:spPr bwMode="auto">
            <a:xfrm>
              <a:off x="2121" y="3184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44" name="Line 1138"/>
            <p:cNvSpPr>
              <a:spLocks noChangeShapeType="1"/>
            </p:cNvSpPr>
            <p:nvPr/>
          </p:nvSpPr>
          <p:spPr bwMode="auto">
            <a:xfrm flipH="1">
              <a:off x="2113" y="318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45" name="Line 1139"/>
            <p:cNvSpPr>
              <a:spLocks noChangeShapeType="1"/>
            </p:cNvSpPr>
            <p:nvPr/>
          </p:nvSpPr>
          <p:spPr bwMode="auto">
            <a:xfrm>
              <a:off x="2113" y="3184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46" name="Line 1140"/>
            <p:cNvSpPr>
              <a:spLocks noChangeShapeType="1"/>
            </p:cNvSpPr>
            <p:nvPr/>
          </p:nvSpPr>
          <p:spPr bwMode="auto">
            <a:xfrm>
              <a:off x="2241" y="3185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47" name="Line 1141"/>
            <p:cNvSpPr>
              <a:spLocks noChangeShapeType="1"/>
            </p:cNvSpPr>
            <p:nvPr/>
          </p:nvSpPr>
          <p:spPr bwMode="auto">
            <a:xfrm>
              <a:off x="2256" y="3193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48" name="Line 1142"/>
            <p:cNvSpPr>
              <a:spLocks noChangeShapeType="1"/>
            </p:cNvSpPr>
            <p:nvPr/>
          </p:nvSpPr>
          <p:spPr bwMode="auto">
            <a:xfrm>
              <a:off x="2256" y="3209"/>
              <a:ext cx="0" cy="23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49" name="Line 1143"/>
            <p:cNvSpPr>
              <a:spLocks noChangeShapeType="1"/>
            </p:cNvSpPr>
            <p:nvPr/>
          </p:nvSpPr>
          <p:spPr bwMode="auto">
            <a:xfrm>
              <a:off x="2257" y="3232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50" name="Line 1144"/>
            <p:cNvSpPr>
              <a:spLocks noChangeShapeType="1"/>
            </p:cNvSpPr>
            <p:nvPr/>
          </p:nvSpPr>
          <p:spPr bwMode="auto">
            <a:xfrm>
              <a:off x="2265" y="3233"/>
              <a:ext cx="7" cy="23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51" name="Line 1145"/>
            <p:cNvSpPr>
              <a:spLocks noChangeShapeType="1"/>
            </p:cNvSpPr>
            <p:nvPr/>
          </p:nvSpPr>
          <p:spPr bwMode="auto">
            <a:xfrm>
              <a:off x="2273" y="3257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52" name="Line 1146"/>
            <p:cNvSpPr>
              <a:spLocks noChangeShapeType="1"/>
            </p:cNvSpPr>
            <p:nvPr/>
          </p:nvSpPr>
          <p:spPr bwMode="auto">
            <a:xfrm>
              <a:off x="2280" y="327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53" name="Line 1147"/>
            <p:cNvSpPr>
              <a:spLocks noChangeShapeType="1"/>
            </p:cNvSpPr>
            <p:nvPr/>
          </p:nvSpPr>
          <p:spPr bwMode="auto">
            <a:xfrm>
              <a:off x="2281" y="328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54" name="Line 1148"/>
            <p:cNvSpPr>
              <a:spLocks noChangeShapeType="1"/>
            </p:cNvSpPr>
            <p:nvPr/>
          </p:nvSpPr>
          <p:spPr bwMode="auto">
            <a:xfrm>
              <a:off x="2288" y="3281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55" name="Line 1149"/>
            <p:cNvSpPr>
              <a:spLocks noChangeShapeType="1"/>
            </p:cNvSpPr>
            <p:nvPr/>
          </p:nvSpPr>
          <p:spPr bwMode="auto">
            <a:xfrm>
              <a:off x="2233" y="3185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56" name="Line 1150"/>
            <p:cNvSpPr>
              <a:spLocks noChangeShapeType="1"/>
            </p:cNvSpPr>
            <p:nvPr/>
          </p:nvSpPr>
          <p:spPr bwMode="auto">
            <a:xfrm>
              <a:off x="2241" y="3201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57" name="Line 1151"/>
            <p:cNvSpPr>
              <a:spLocks noChangeShapeType="1"/>
            </p:cNvSpPr>
            <p:nvPr/>
          </p:nvSpPr>
          <p:spPr bwMode="auto">
            <a:xfrm>
              <a:off x="2256" y="3217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58" name="Line 1152"/>
            <p:cNvSpPr>
              <a:spLocks noChangeShapeType="1"/>
            </p:cNvSpPr>
            <p:nvPr/>
          </p:nvSpPr>
          <p:spPr bwMode="auto">
            <a:xfrm>
              <a:off x="2256" y="323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59" name="Line 1153"/>
            <p:cNvSpPr>
              <a:spLocks noChangeShapeType="1"/>
            </p:cNvSpPr>
            <p:nvPr/>
          </p:nvSpPr>
          <p:spPr bwMode="auto">
            <a:xfrm>
              <a:off x="2257" y="3241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60" name="Line 1154"/>
            <p:cNvSpPr>
              <a:spLocks noChangeShapeType="1"/>
            </p:cNvSpPr>
            <p:nvPr/>
          </p:nvSpPr>
          <p:spPr bwMode="auto">
            <a:xfrm>
              <a:off x="2265" y="3257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61" name="Line 1155"/>
            <p:cNvSpPr>
              <a:spLocks noChangeShapeType="1"/>
            </p:cNvSpPr>
            <p:nvPr/>
          </p:nvSpPr>
          <p:spPr bwMode="auto">
            <a:xfrm>
              <a:off x="2272" y="327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62" name="Line 1156"/>
            <p:cNvSpPr>
              <a:spLocks noChangeShapeType="1"/>
            </p:cNvSpPr>
            <p:nvPr/>
          </p:nvSpPr>
          <p:spPr bwMode="auto">
            <a:xfrm>
              <a:off x="2273" y="328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63" name="Line 1157"/>
            <p:cNvSpPr>
              <a:spLocks noChangeShapeType="1"/>
            </p:cNvSpPr>
            <p:nvPr/>
          </p:nvSpPr>
          <p:spPr bwMode="auto">
            <a:xfrm>
              <a:off x="2280" y="3281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64" name="Line 1158"/>
            <p:cNvSpPr>
              <a:spLocks noChangeShapeType="1"/>
            </p:cNvSpPr>
            <p:nvPr/>
          </p:nvSpPr>
          <p:spPr bwMode="auto">
            <a:xfrm>
              <a:off x="2232" y="3185"/>
              <a:ext cx="0" cy="23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65" name="Line 1159"/>
            <p:cNvSpPr>
              <a:spLocks noChangeShapeType="1"/>
            </p:cNvSpPr>
            <p:nvPr/>
          </p:nvSpPr>
          <p:spPr bwMode="auto">
            <a:xfrm>
              <a:off x="2233" y="3209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66" name="Line 1160"/>
            <p:cNvSpPr>
              <a:spLocks noChangeShapeType="1"/>
            </p:cNvSpPr>
            <p:nvPr/>
          </p:nvSpPr>
          <p:spPr bwMode="auto">
            <a:xfrm>
              <a:off x="2249" y="3225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67" name="Line 1161"/>
            <p:cNvSpPr>
              <a:spLocks noChangeShapeType="1"/>
            </p:cNvSpPr>
            <p:nvPr/>
          </p:nvSpPr>
          <p:spPr bwMode="auto">
            <a:xfrm>
              <a:off x="2256" y="3233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68" name="Line 1162"/>
            <p:cNvSpPr>
              <a:spLocks noChangeShapeType="1"/>
            </p:cNvSpPr>
            <p:nvPr/>
          </p:nvSpPr>
          <p:spPr bwMode="auto">
            <a:xfrm>
              <a:off x="2256" y="3249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69" name="Line 1163"/>
            <p:cNvSpPr>
              <a:spLocks noChangeShapeType="1"/>
            </p:cNvSpPr>
            <p:nvPr/>
          </p:nvSpPr>
          <p:spPr bwMode="auto">
            <a:xfrm>
              <a:off x="2256" y="3257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70" name="Line 1164"/>
            <p:cNvSpPr>
              <a:spLocks noChangeShapeType="1"/>
            </p:cNvSpPr>
            <p:nvPr/>
          </p:nvSpPr>
          <p:spPr bwMode="auto">
            <a:xfrm>
              <a:off x="2256" y="327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71" name="Line 1165"/>
            <p:cNvSpPr>
              <a:spLocks noChangeShapeType="1"/>
            </p:cNvSpPr>
            <p:nvPr/>
          </p:nvSpPr>
          <p:spPr bwMode="auto">
            <a:xfrm>
              <a:off x="2257" y="328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72" name="Line 1166"/>
            <p:cNvSpPr>
              <a:spLocks noChangeShapeType="1"/>
            </p:cNvSpPr>
            <p:nvPr/>
          </p:nvSpPr>
          <p:spPr bwMode="auto">
            <a:xfrm>
              <a:off x="2265" y="3281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73" name="Line 1167"/>
            <p:cNvSpPr>
              <a:spLocks noChangeShapeType="1"/>
            </p:cNvSpPr>
            <p:nvPr/>
          </p:nvSpPr>
          <p:spPr bwMode="auto">
            <a:xfrm>
              <a:off x="2217" y="3193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74" name="Line 1168"/>
            <p:cNvSpPr>
              <a:spLocks noChangeShapeType="1"/>
            </p:cNvSpPr>
            <p:nvPr/>
          </p:nvSpPr>
          <p:spPr bwMode="auto">
            <a:xfrm>
              <a:off x="2233" y="3209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75" name="Line 1169"/>
            <p:cNvSpPr>
              <a:spLocks noChangeShapeType="1"/>
            </p:cNvSpPr>
            <p:nvPr/>
          </p:nvSpPr>
          <p:spPr bwMode="auto">
            <a:xfrm>
              <a:off x="2241" y="3225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76" name="Line 1170"/>
            <p:cNvSpPr>
              <a:spLocks noChangeShapeType="1"/>
            </p:cNvSpPr>
            <p:nvPr/>
          </p:nvSpPr>
          <p:spPr bwMode="auto">
            <a:xfrm>
              <a:off x="2249" y="3233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77" name="Line 1171"/>
            <p:cNvSpPr>
              <a:spLocks noChangeShapeType="1"/>
            </p:cNvSpPr>
            <p:nvPr/>
          </p:nvSpPr>
          <p:spPr bwMode="auto">
            <a:xfrm>
              <a:off x="2256" y="3249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78" name="Line 1172"/>
            <p:cNvSpPr>
              <a:spLocks noChangeShapeType="1"/>
            </p:cNvSpPr>
            <p:nvPr/>
          </p:nvSpPr>
          <p:spPr bwMode="auto">
            <a:xfrm>
              <a:off x="2256" y="3265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79" name="Line 1173"/>
            <p:cNvSpPr>
              <a:spLocks noChangeShapeType="1"/>
            </p:cNvSpPr>
            <p:nvPr/>
          </p:nvSpPr>
          <p:spPr bwMode="auto">
            <a:xfrm>
              <a:off x="2256" y="327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80" name="Line 1174"/>
            <p:cNvSpPr>
              <a:spLocks noChangeShapeType="1"/>
            </p:cNvSpPr>
            <p:nvPr/>
          </p:nvSpPr>
          <p:spPr bwMode="auto">
            <a:xfrm>
              <a:off x="2257" y="328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81" name="Line 1175"/>
            <p:cNvSpPr>
              <a:spLocks noChangeShapeType="1"/>
            </p:cNvSpPr>
            <p:nvPr/>
          </p:nvSpPr>
          <p:spPr bwMode="auto">
            <a:xfrm>
              <a:off x="2256" y="3281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82" name="Line 1176"/>
            <p:cNvSpPr>
              <a:spLocks noChangeShapeType="1"/>
            </p:cNvSpPr>
            <p:nvPr/>
          </p:nvSpPr>
          <p:spPr bwMode="auto">
            <a:xfrm>
              <a:off x="2217" y="3209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83" name="Line 1177"/>
            <p:cNvSpPr>
              <a:spLocks noChangeShapeType="1"/>
            </p:cNvSpPr>
            <p:nvPr/>
          </p:nvSpPr>
          <p:spPr bwMode="auto">
            <a:xfrm>
              <a:off x="2225" y="3217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84" name="Line 1178"/>
            <p:cNvSpPr>
              <a:spLocks noChangeShapeType="1"/>
            </p:cNvSpPr>
            <p:nvPr/>
          </p:nvSpPr>
          <p:spPr bwMode="auto">
            <a:xfrm>
              <a:off x="2233" y="3232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85" name="Line 1179"/>
            <p:cNvSpPr>
              <a:spLocks noChangeShapeType="1"/>
            </p:cNvSpPr>
            <p:nvPr/>
          </p:nvSpPr>
          <p:spPr bwMode="auto">
            <a:xfrm>
              <a:off x="2233" y="3233"/>
              <a:ext cx="7" cy="23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86" name="Line 1180"/>
            <p:cNvSpPr>
              <a:spLocks noChangeShapeType="1"/>
            </p:cNvSpPr>
            <p:nvPr/>
          </p:nvSpPr>
          <p:spPr bwMode="auto">
            <a:xfrm>
              <a:off x="2241" y="3257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87" name="Line 1181"/>
            <p:cNvSpPr>
              <a:spLocks noChangeShapeType="1"/>
            </p:cNvSpPr>
            <p:nvPr/>
          </p:nvSpPr>
          <p:spPr bwMode="auto">
            <a:xfrm>
              <a:off x="2249" y="3265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88" name="Line 1182"/>
            <p:cNvSpPr>
              <a:spLocks noChangeShapeType="1"/>
            </p:cNvSpPr>
            <p:nvPr/>
          </p:nvSpPr>
          <p:spPr bwMode="auto">
            <a:xfrm>
              <a:off x="2257" y="328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89" name="Line 1183"/>
            <p:cNvSpPr>
              <a:spLocks noChangeShapeType="1"/>
            </p:cNvSpPr>
            <p:nvPr/>
          </p:nvSpPr>
          <p:spPr bwMode="auto">
            <a:xfrm>
              <a:off x="2257" y="328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90" name="Line 1184"/>
            <p:cNvSpPr>
              <a:spLocks noChangeShapeType="1"/>
            </p:cNvSpPr>
            <p:nvPr/>
          </p:nvSpPr>
          <p:spPr bwMode="auto">
            <a:xfrm>
              <a:off x="2256" y="3281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91" name="Line 1185"/>
            <p:cNvSpPr>
              <a:spLocks noChangeShapeType="1"/>
            </p:cNvSpPr>
            <p:nvPr/>
          </p:nvSpPr>
          <p:spPr bwMode="auto">
            <a:xfrm>
              <a:off x="2209" y="3209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92" name="Line 1186"/>
            <p:cNvSpPr>
              <a:spLocks noChangeShapeType="1"/>
            </p:cNvSpPr>
            <p:nvPr/>
          </p:nvSpPr>
          <p:spPr bwMode="auto">
            <a:xfrm>
              <a:off x="2216" y="3225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93" name="Line 1187"/>
            <p:cNvSpPr>
              <a:spLocks noChangeShapeType="1"/>
            </p:cNvSpPr>
            <p:nvPr/>
          </p:nvSpPr>
          <p:spPr bwMode="auto">
            <a:xfrm>
              <a:off x="2217" y="3233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94" name="Line 1188"/>
            <p:cNvSpPr>
              <a:spLocks noChangeShapeType="1"/>
            </p:cNvSpPr>
            <p:nvPr/>
          </p:nvSpPr>
          <p:spPr bwMode="auto">
            <a:xfrm>
              <a:off x="2232" y="3241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95" name="Line 1189"/>
            <p:cNvSpPr>
              <a:spLocks noChangeShapeType="1"/>
            </p:cNvSpPr>
            <p:nvPr/>
          </p:nvSpPr>
          <p:spPr bwMode="auto">
            <a:xfrm>
              <a:off x="2233" y="3257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96" name="Line 1190"/>
            <p:cNvSpPr>
              <a:spLocks noChangeShapeType="1"/>
            </p:cNvSpPr>
            <p:nvPr/>
          </p:nvSpPr>
          <p:spPr bwMode="auto">
            <a:xfrm>
              <a:off x="2240" y="3265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97" name="Line 1191"/>
            <p:cNvSpPr>
              <a:spLocks noChangeShapeType="1"/>
            </p:cNvSpPr>
            <p:nvPr/>
          </p:nvSpPr>
          <p:spPr bwMode="auto">
            <a:xfrm>
              <a:off x="2241" y="328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98" name="Line 1192"/>
            <p:cNvSpPr>
              <a:spLocks noChangeShapeType="1"/>
            </p:cNvSpPr>
            <p:nvPr/>
          </p:nvSpPr>
          <p:spPr bwMode="auto">
            <a:xfrm>
              <a:off x="2241" y="328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799" name="Line 1193"/>
            <p:cNvSpPr>
              <a:spLocks noChangeShapeType="1"/>
            </p:cNvSpPr>
            <p:nvPr/>
          </p:nvSpPr>
          <p:spPr bwMode="auto">
            <a:xfrm>
              <a:off x="2249" y="3281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00" name="Line 1194"/>
            <p:cNvSpPr>
              <a:spLocks noChangeShapeType="1"/>
            </p:cNvSpPr>
            <p:nvPr/>
          </p:nvSpPr>
          <p:spPr bwMode="auto">
            <a:xfrm>
              <a:off x="2208" y="3217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01" name="Line 1195"/>
            <p:cNvSpPr>
              <a:spLocks noChangeShapeType="1"/>
            </p:cNvSpPr>
            <p:nvPr/>
          </p:nvSpPr>
          <p:spPr bwMode="auto">
            <a:xfrm>
              <a:off x="2209" y="3232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02" name="Line 1196"/>
            <p:cNvSpPr>
              <a:spLocks noChangeShapeType="1"/>
            </p:cNvSpPr>
            <p:nvPr/>
          </p:nvSpPr>
          <p:spPr bwMode="auto">
            <a:xfrm>
              <a:off x="2209" y="3233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03" name="Line 1197"/>
            <p:cNvSpPr>
              <a:spLocks noChangeShapeType="1"/>
            </p:cNvSpPr>
            <p:nvPr/>
          </p:nvSpPr>
          <p:spPr bwMode="auto">
            <a:xfrm>
              <a:off x="2217" y="3249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04" name="Line 1198"/>
            <p:cNvSpPr>
              <a:spLocks noChangeShapeType="1"/>
            </p:cNvSpPr>
            <p:nvPr/>
          </p:nvSpPr>
          <p:spPr bwMode="auto">
            <a:xfrm>
              <a:off x="2225" y="3257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05" name="Line 1199"/>
            <p:cNvSpPr>
              <a:spLocks noChangeShapeType="1"/>
            </p:cNvSpPr>
            <p:nvPr/>
          </p:nvSpPr>
          <p:spPr bwMode="auto">
            <a:xfrm>
              <a:off x="2232" y="327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06" name="Line 1200"/>
            <p:cNvSpPr>
              <a:spLocks noChangeShapeType="1"/>
            </p:cNvSpPr>
            <p:nvPr/>
          </p:nvSpPr>
          <p:spPr bwMode="auto">
            <a:xfrm>
              <a:off x="2233" y="328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07" name="Line 1201"/>
            <p:cNvSpPr>
              <a:spLocks noChangeShapeType="1"/>
            </p:cNvSpPr>
            <p:nvPr/>
          </p:nvSpPr>
          <p:spPr bwMode="auto">
            <a:xfrm>
              <a:off x="2233" y="328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08" name="Line 1202"/>
            <p:cNvSpPr>
              <a:spLocks noChangeShapeType="1"/>
            </p:cNvSpPr>
            <p:nvPr/>
          </p:nvSpPr>
          <p:spPr bwMode="auto">
            <a:xfrm>
              <a:off x="2233" y="3281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09" name="Line 1203"/>
            <p:cNvSpPr>
              <a:spLocks noChangeShapeType="1"/>
            </p:cNvSpPr>
            <p:nvPr/>
          </p:nvSpPr>
          <p:spPr bwMode="auto">
            <a:xfrm>
              <a:off x="2201" y="3225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10" name="Line 1204"/>
            <p:cNvSpPr>
              <a:spLocks noChangeShapeType="1"/>
            </p:cNvSpPr>
            <p:nvPr/>
          </p:nvSpPr>
          <p:spPr bwMode="auto">
            <a:xfrm>
              <a:off x="2208" y="323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11" name="Line 1205"/>
            <p:cNvSpPr>
              <a:spLocks noChangeShapeType="1"/>
            </p:cNvSpPr>
            <p:nvPr/>
          </p:nvSpPr>
          <p:spPr bwMode="auto">
            <a:xfrm>
              <a:off x="2208" y="3241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12" name="Line 1206"/>
            <p:cNvSpPr>
              <a:spLocks noChangeShapeType="1"/>
            </p:cNvSpPr>
            <p:nvPr/>
          </p:nvSpPr>
          <p:spPr bwMode="auto">
            <a:xfrm>
              <a:off x="2209" y="3257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13" name="Line 1207"/>
            <p:cNvSpPr>
              <a:spLocks noChangeShapeType="1"/>
            </p:cNvSpPr>
            <p:nvPr/>
          </p:nvSpPr>
          <p:spPr bwMode="auto">
            <a:xfrm>
              <a:off x="2216" y="3265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14" name="Line 1208"/>
            <p:cNvSpPr>
              <a:spLocks noChangeShapeType="1"/>
            </p:cNvSpPr>
            <p:nvPr/>
          </p:nvSpPr>
          <p:spPr bwMode="auto">
            <a:xfrm>
              <a:off x="2217" y="3273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15" name="Line 1209"/>
            <p:cNvSpPr>
              <a:spLocks noChangeShapeType="1"/>
            </p:cNvSpPr>
            <p:nvPr/>
          </p:nvSpPr>
          <p:spPr bwMode="auto">
            <a:xfrm>
              <a:off x="2225" y="328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16" name="Line 1210"/>
            <p:cNvSpPr>
              <a:spLocks noChangeShapeType="1"/>
            </p:cNvSpPr>
            <p:nvPr/>
          </p:nvSpPr>
          <p:spPr bwMode="auto">
            <a:xfrm>
              <a:off x="2225" y="3281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17" name="Line 1211"/>
            <p:cNvSpPr>
              <a:spLocks noChangeShapeType="1"/>
            </p:cNvSpPr>
            <p:nvPr/>
          </p:nvSpPr>
          <p:spPr bwMode="auto">
            <a:xfrm>
              <a:off x="2232" y="3289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18" name="Line 1212"/>
            <p:cNvSpPr>
              <a:spLocks noChangeShapeType="1"/>
            </p:cNvSpPr>
            <p:nvPr/>
          </p:nvSpPr>
          <p:spPr bwMode="auto">
            <a:xfrm>
              <a:off x="2193" y="3232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19" name="Line 1213"/>
            <p:cNvSpPr>
              <a:spLocks noChangeShapeType="1"/>
            </p:cNvSpPr>
            <p:nvPr/>
          </p:nvSpPr>
          <p:spPr bwMode="auto">
            <a:xfrm>
              <a:off x="2200" y="3233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20" name="Line 1214"/>
            <p:cNvSpPr>
              <a:spLocks noChangeShapeType="1"/>
            </p:cNvSpPr>
            <p:nvPr/>
          </p:nvSpPr>
          <p:spPr bwMode="auto">
            <a:xfrm>
              <a:off x="2201" y="3249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21" name="Line 1215"/>
            <p:cNvSpPr>
              <a:spLocks noChangeShapeType="1"/>
            </p:cNvSpPr>
            <p:nvPr/>
          </p:nvSpPr>
          <p:spPr bwMode="auto">
            <a:xfrm>
              <a:off x="2208" y="3257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22" name="Line 1216"/>
            <p:cNvSpPr>
              <a:spLocks noChangeShapeType="1"/>
            </p:cNvSpPr>
            <p:nvPr/>
          </p:nvSpPr>
          <p:spPr bwMode="auto">
            <a:xfrm>
              <a:off x="2208" y="3265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23" name="Line 1217"/>
            <p:cNvSpPr>
              <a:spLocks noChangeShapeType="1"/>
            </p:cNvSpPr>
            <p:nvPr/>
          </p:nvSpPr>
          <p:spPr bwMode="auto">
            <a:xfrm>
              <a:off x="2208" y="327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24" name="Line 1218"/>
            <p:cNvSpPr>
              <a:spLocks noChangeShapeType="1"/>
            </p:cNvSpPr>
            <p:nvPr/>
          </p:nvSpPr>
          <p:spPr bwMode="auto">
            <a:xfrm>
              <a:off x="2209" y="328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25" name="Line 1219"/>
            <p:cNvSpPr>
              <a:spLocks noChangeShapeType="1"/>
            </p:cNvSpPr>
            <p:nvPr/>
          </p:nvSpPr>
          <p:spPr bwMode="auto">
            <a:xfrm>
              <a:off x="2216" y="3281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26" name="Line 1220"/>
            <p:cNvSpPr>
              <a:spLocks noChangeShapeType="1"/>
            </p:cNvSpPr>
            <p:nvPr/>
          </p:nvSpPr>
          <p:spPr bwMode="auto">
            <a:xfrm>
              <a:off x="2216" y="3289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27" name="Line 1221"/>
            <p:cNvSpPr>
              <a:spLocks noChangeShapeType="1"/>
            </p:cNvSpPr>
            <p:nvPr/>
          </p:nvSpPr>
          <p:spPr bwMode="auto">
            <a:xfrm>
              <a:off x="2185" y="3233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28" name="Line 1222"/>
            <p:cNvSpPr>
              <a:spLocks noChangeShapeType="1"/>
            </p:cNvSpPr>
            <p:nvPr/>
          </p:nvSpPr>
          <p:spPr bwMode="auto">
            <a:xfrm>
              <a:off x="2192" y="3249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29" name="Line 1223"/>
            <p:cNvSpPr>
              <a:spLocks noChangeShapeType="1"/>
            </p:cNvSpPr>
            <p:nvPr/>
          </p:nvSpPr>
          <p:spPr bwMode="auto">
            <a:xfrm>
              <a:off x="2193" y="3256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30" name="Line 1224"/>
            <p:cNvSpPr>
              <a:spLocks noChangeShapeType="1"/>
            </p:cNvSpPr>
            <p:nvPr/>
          </p:nvSpPr>
          <p:spPr bwMode="auto">
            <a:xfrm>
              <a:off x="2200" y="3257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31" name="Line 1225"/>
            <p:cNvSpPr>
              <a:spLocks noChangeShapeType="1"/>
            </p:cNvSpPr>
            <p:nvPr/>
          </p:nvSpPr>
          <p:spPr bwMode="auto">
            <a:xfrm>
              <a:off x="2201" y="3265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32" name="Line 1226"/>
            <p:cNvSpPr>
              <a:spLocks noChangeShapeType="1"/>
            </p:cNvSpPr>
            <p:nvPr/>
          </p:nvSpPr>
          <p:spPr bwMode="auto">
            <a:xfrm>
              <a:off x="2209" y="328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33" name="Line 1227"/>
            <p:cNvSpPr>
              <a:spLocks noChangeShapeType="1"/>
            </p:cNvSpPr>
            <p:nvPr/>
          </p:nvSpPr>
          <p:spPr bwMode="auto">
            <a:xfrm>
              <a:off x="2209" y="328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34" name="Line 1228"/>
            <p:cNvSpPr>
              <a:spLocks noChangeShapeType="1"/>
            </p:cNvSpPr>
            <p:nvPr/>
          </p:nvSpPr>
          <p:spPr bwMode="auto">
            <a:xfrm>
              <a:off x="2208" y="3281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35" name="Line 1229"/>
            <p:cNvSpPr>
              <a:spLocks noChangeShapeType="1"/>
            </p:cNvSpPr>
            <p:nvPr/>
          </p:nvSpPr>
          <p:spPr bwMode="auto">
            <a:xfrm>
              <a:off x="2208" y="3289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36" name="Line 1230"/>
            <p:cNvSpPr>
              <a:spLocks noChangeShapeType="1"/>
            </p:cNvSpPr>
            <p:nvPr/>
          </p:nvSpPr>
          <p:spPr bwMode="auto">
            <a:xfrm>
              <a:off x="2168" y="3065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37" name="Line 1231"/>
            <p:cNvSpPr>
              <a:spLocks noChangeShapeType="1"/>
            </p:cNvSpPr>
            <p:nvPr/>
          </p:nvSpPr>
          <p:spPr bwMode="auto">
            <a:xfrm>
              <a:off x="2169" y="3073"/>
              <a:ext cx="15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38" name="Line 1232"/>
            <p:cNvSpPr>
              <a:spLocks noChangeShapeType="1"/>
            </p:cNvSpPr>
            <p:nvPr/>
          </p:nvSpPr>
          <p:spPr bwMode="auto">
            <a:xfrm>
              <a:off x="2185" y="3089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39" name="Line 1233"/>
            <p:cNvSpPr>
              <a:spLocks noChangeShapeType="1"/>
            </p:cNvSpPr>
            <p:nvPr/>
          </p:nvSpPr>
          <p:spPr bwMode="auto">
            <a:xfrm>
              <a:off x="2193" y="3105"/>
              <a:ext cx="15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40" name="Line 1234"/>
            <p:cNvSpPr>
              <a:spLocks noChangeShapeType="1"/>
            </p:cNvSpPr>
            <p:nvPr/>
          </p:nvSpPr>
          <p:spPr bwMode="auto">
            <a:xfrm>
              <a:off x="2208" y="3121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41" name="Line 1235"/>
            <p:cNvSpPr>
              <a:spLocks noChangeShapeType="1"/>
            </p:cNvSpPr>
            <p:nvPr/>
          </p:nvSpPr>
          <p:spPr bwMode="auto">
            <a:xfrm>
              <a:off x="2209" y="3137"/>
              <a:ext cx="15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42" name="Line 1236"/>
            <p:cNvSpPr>
              <a:spLocks noChangeShapeType="1"/>
            </p:cNvSpPr>
            <p:nvPr/>
          </p:nvSpPr>
          <p:spPr bwMode="auto">
            <a:xfrm>
              <a:off x="2225" y="3145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43" name="Line 1237"/>
            <p:cNvSpPr>
              <a:spLocks noChangeShapeType="1"/>
            </p:cNvSpPr>
            <p:nvPr/>
          </p:nvSpPr>
          <p:spPr bwMode="auto">
            <a:xfrm>
              <a:off x="2169" y="3088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44" name="Line 1238"/>
            <p:cNvSpPr>
              <a:spLocks noChangeShapeType="1"/>
            </p:cNvSpPr>
            <p:nvPr/>
          </p:nvSpPr>
          <p:spPr bwMode="auto">
            <a:xfrm>
              <a:off x="2169" y="3089"/>
              <a:ext cx="15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45" name="Line 1239"/>
            <p:cNvSpPr>
              <a:spLocks noChangeShapeType="1"/>
            </p:cNvSpPr>
            <p:nvPr/>
          </p:nvSpPr>
          <p:spPr bwMode="auto">
            <a:xfrm>
              <a:off x="2185" y="3097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46" name="Line 1240"/>
            <p:cNvSpPr>
              <a:spLocks noChangeShapeType="1"/>
            </p:cNvSpPr>
            <p:nvPr/>
          </p:nvSpPr>
          <p:spPr bwMode="auto">
            <a:xfrm>
              <a:off x="2193" y="3113"/>
              <a:ext cx="7" cy="23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47" name="Line 1241"/>
            <p:cNvSpPr>
              <a:spLocks noChangeShapeType="1"/>
            </p:cNvSpPr>
            <p:nvPr/>
          </p:nvSpPr>
          <p:spPr bwMode="auto">
            <a:xfrm>
              <a:off x="2201" y="3137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48" name="Line 1242"/>
            <p:cNvSpPr>
              <a:spLocks noChangeShapeType="1"/>
            </p:cNvSpPr>
            <p:nvPr/>
          </p:nvSpPr>
          <p:spPr bwMode="auto">
            <a:xfrm>
              <a:off x="2209" y="3145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49" name="Line 1243"/>
            <p:cNvSpPr>
              <a:spLocks noChangeShapeType="1"/>
            </p:cNvSpPr>
            <p:nvPr/>
          </p:nvSpPr>
          <p:spPr bwMode="auto">
            <a:xfrm>
              <a:off x="2217" y="3161"/>
              <a:ext cx="15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50" name="Line 1244"/>
            <p:cNvSpPr>
              <a:spLocks noChangeShapeType="1"/>
            </p:cNvSpPr>
            <p:nvPr/>
          </p:nvSpPr>
          <p:spPr bwMode="auto">
            <a:xfrm>
              <a:off x="2168" y="3097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51" name="Line 1245"/>
            <p:cNvSpPr>
              <a:spLocks noChangeShapeType="1"/>
            </p:cNvSpPr>
            <p:nvPr/>
          </p:nvSpPr>
          <p:spPr bwMode="auto">
            <a:xfrm>
              <a:off x="2169" y="3105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52" name="Line 1246"/>
            <p:cNvSpPr>
              <a:spLocks noChangeShapeType="1"/>
            </p:cNvSpPr>
            <p:nvPr/>
          </p:nvSpPr>
          <p:spPr bwMode="auto">
            <a:xfrm>
              <a:off x="2177" y="3113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53" name="Line 1247"/>
            <p:cNvSpPr>
              <a:spLocks noChangeShapeType="1"/>
            </p:cNvSpPr>
            <p:nvPr/>
          </p:nvSpPr>
          <p:spPr bwMode="auto">
            <a:xfrm>
              <a:off x="2185" y="3129"/>
              <a:ext cx="15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54" name="Line 1248"/>
            <p:cNvSpPr>
              <a:spLocks noChangeShapeType="1"/>
            </p:cNvSpPr>
            <p:nvPr/>
          </p:nvSpPr>
          <p:spPr bwMode="auto">
            <a:xfrm>
              <a:off x="2201" y="3137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55" name="Line 1249"/>
            <p:cNvSpPr>
              <a:spLocks noChangeShapeType="1"/>
            </p:cNvSpPr>
            <p:nvPr/>
          </p:nvSpPr>
          <p:spPr bwMode="auto">
            <a:xfrm>
              <a:off x="2208" y="3145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56" name="Line 1250"/>
            <p:cNvSpPr>
              <a:spLocks noChangeShapeType="1"/>
            </p:cNvSpPr>
            <p:nvPr/>
          </p:nvSpPr>
          <p:spPr bwMode="auto">
            <a:xfrm>
              <a:off x="2209" y="3161"/>
              <a:ext cx="7" cy="23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57" name="Line 1251"/>
            <p:cNvSpPr>
              <a:spLocks noChangeShapeType="1"/>
            </p:cNvSpPr>
            <p:nvPr/>
          </p:nvSpPr>
          <p:spPr bwMode="auto">
            <a:xfrm>
              <a:off x="2169" y="3112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58" name="Line 1252"/>
            <p:cNvSpPr>
              <a:spLocks noChangeShapeType="1"/>
            </p:cNvSpPr>
            <p:nvPr/>
          </p:nvSpPr>
          <p:spPr bwMode="auto">
            <a:xfrm>
              <a:off x="2168" y="3113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59" name="Line 1253"/>
            <p:cNvSpPr>
              <a:spLocks noChangeShapeType="1"/>
            </p:cNvSpPr>
            <p:nvPr/>
          </p:nvSpPr>
          <p:spPr bwMode="auto">
            <a:xfrm>
              <a:off x="2169" y="3129"/>
              <a:ext cx="15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60" name="Line 1254"/>
            <p:cNvSpPr>
              <a:spLocks noChangeShapeType="1"/>
            </p:cNvSpPr>
            <p:nvPr/>
          </p:nvSpPr>
          <p:spPr bwMode="auto">
            <a:xfrm>
              <a:off x="2185" y="3137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61" name="Line 1255"/>
            <p:cNvSpPr>
              <a:spLocks noChangeShapeType="1"/>
            </p:cNvSpPr>
            <p:nvPr/>
          </p:nvSpPr>
          <p:spPr bwMode="auto">
            <a:xfrm>
              <a:off x="2193" y="3145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62" name="Line 1256"/>
            <p:cNvSpPr>
              <a:spLocks noChangeShapeType="1"/>
            </p:cNvSpPr>
            <p:nvPr/>
          </p:nvSpPr>
          <p:spPr bwMode="auto">
            <a:xfrm>
              <a:off x="2201" y="3161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63" name="Line 1257"/>
            <p:cNvSpPr>
              <a:spLocks noChangeShapeType="1"/>
            </p:cNvSpPr>
            <p:nvPr/>
          </p:nvSpPr>
          <p:spPr bwMode="auto">
            <a:xfrm>
              <a:off x="2208" y="3177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64" name="Line 1258"/>
            <p:cNvSpPr>
              <a:spLocks noChangeShapeType="1"/>
            </p:cNvSpPr>
            <p:nvPr/>
          </p:nvSpPr>
          <p:spPr bwMode="auto">
            <a:xfrm>
              <a:off x="2161" y="3129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65" name="Line 1259"/>
            <p:cNvSpPr>
              <a:spLocks noChangeShapeType="1"/>
            </p:cNvSpPr>
            <p:nvPr/>
          </p:nvSpPr>
          <p:spPr bwMode="auto">
            <a:xfrm>
              <a:off x="2169" y="3136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66" name="Line 1260"/>
            <p:cNvSpPr>
              <a:spLocks noChangeShapeType="1"/>
            </p:cNvSpPr>
            <p:nvPr/>
          </p:nvSpPr>
          <p:spPr bwMode="auto">
            <a:xfrm>
              <a:off x="2169" y="3137"/>
              <a:ext cx="15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67" name="Line 1261"/>
            <p:cNvSpPr>
              <a:spLocks noChangeShapeType="1"/>
            </p:cNvSpPr>
            <p:nvPr/>
          </p:nvSpPr>
          <p:spPr bwMode="auto">
            <a:xfrm>
              <a:off x="2184" y="3145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68" name="Line 1262"/>
            <p:cNvSpPr>
              <a:spLocks noChangeShapeType="1"/>
            </p:cNvSpPr>
            <p:nvPr/>
          </p:nvSpPr>
          <p:spPr bwMode="auto">
            <a:xfrm>
              <a:off x="2185" y="3161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69" name="Line 1263"/>
            <p:cNvSpPr>
              <a:spLocks noChangeShapeType="1"/>
            </p:cNvSpPr>
            <p:nvPr/>
          </p:nvSpPr>
          <p:spPr bwMode="auto">
            <a:xfrm>
              <a:off x="2193" y="3169"/>
              <a:ext cx="15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70" name="Line 1264"/>
            <p:cNvSpPr>
              <a:spLocks noChangeShapeType="1"/>
            </p:cNvSpPr>
            <p:nvPr/>
          </p:nvSpPr>
          <p:spPr bwMode="auto">
            <a:xfrm>
              <a:off x="2209" y="3184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71" name="Line 1265"/>
            <p:cNvSpPr>
              <a:spLocks noChangeShapeType="1"/>
            </p:cNvSpPr>
            <p:nvPr/>
          </p:nvSpPr>
          <p:spPr bwMode="auto">
            <a:xfrm>
              <a:off x="2161" y="3137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72" name="Line 1266"/>
            <p:cNvSpPr>
              <a:spLocks noChangeShapeType="1"/>
            </p:cNvSpPr>
            <p:nvPr/>
          </p:nvSpPr>
          <p:spPr bwMode="auto">
            <a:xfrm>
              <a:off x="2169" y="3144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73" name="Line 1267"/>
            <p:cNvSpPr>
              <a:spLocks noChangeShapeType="1"/>
            </p:cNvSpPr>
            <p:nvPr/>
          </p:nvSpPr>
          <p:spPr bwMode="auto">
            <a:xfrm>
              <a:off x="2169" y="3145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74" name="Line 1268"/>
            <p:cNvSpPr>
              <a:spLocks noChangeShapeType="1"/>
            </p:cNvSpPr>
            <p:nvPr/>
          </p:nvSpPr>
          <p:spPr bwMode="auto">
            <a:xfrm>
              <a:off x="2177" y="3160"/>
              <a:ext cx="7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75" name="Line 1269"/>
            <p:cNvSpPr>
              <a:spLocks noChangeShapeType="1"/>
            </p:cNvSpPr>
            <p:nvPr/>
          </p:nvSpPr>
          <p:spPr bwMode="auto">
            <a:xfrm>
              <a:off x="2185" y="3161"/>
              <a:ext cx="7" cy="23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76" name="Line 1270"/>
            <p:cNvSpPr>
              <a:spLocks noChangeShapeType="1"/>
            </p:cNvSpPr>
            <p:nvPr/>
          </p:nvSpPr>
          <p:spPr bwMode="auto">
            <a:xfrm>
              <a:off x="2193" y="3184"/>
              <a:ext cx="7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77" name="Line 1271"/>
            <p:cNvSpPr>
              <a:spLocks noChangeShapeType="1"/>
            </p:cNvSpPr>
            <p:nvPr/>
          </p:nvSpPr>
          <p:spPr bwMode="auto">
            <a:xfrm>
              <a:off x="2201" y="3185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78" name="Line 1272"/>
            <p:cNvSpPr>
              <a:spLocks noChangeShapeType="1"/>
            </p:cNvSpPr>
            <p:nvPr/>
          </p:nvSpPr>
          <p:spPr bwMode="auto">
            <a:xfrm>
              <a:off x="2161" y="3153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79" name="Line 1273"/>
            <p:cNvSpPr>
              <a:spLocks noChangeShapeType="1"/>
            </p:cNvSpPr>
            <p:nvPr/>
          </p:nvSpPr>
          <p:spPr bwMode="auto">
            <a:xfrm>
              <a:off x="2169" y="3160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80" name="Line 1274"/>
            <p:cNvSpPr>
              <a:spLocks noChangeShapeType="1"/>
            </p:cNvSpPr>
            <p:nvPr/>
          </p:nvSpPr>
          <p:spPr bwMode="auto">
            <a:xfrm>
              <a:off x="2168" y="316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81" name="Line 1275"/>
            <p:cNvSpPr>
              <a:spLocks noChangeShapeType="1"/>
            </p:cNvSpPr>
            <p:nvPr/>
          </p:nvSpPr>
          <p:spPr bwMode="auto">
            <a:xfrm>
              <a:off x="2169" y="3169"/>
              <a:ext cx="15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82" name="Line 1276"/>
            <p:cNvSpPr>
              <a:spLocks noChangeShapeType="1"/>
            </p:cNvSpPr>
            <p:nvPr/>
          </p:nvSpPr>
          <p:spPr bwMode="auto">
            <a:xfrm>
              <a:off x="2185" y="3184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83" name="Line 1277"/>
            <p:cNvSpPr>
              <a:spLocks noChangeShapeType="1"/>
            </p:cNvSpPr>
            <p:nvPr/>
          </p:nvSpPr>
          <p:spPr bwMode="auto">
            <a:xfrm>
              <a:off x="2185" y="3185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84" name="Line 1278"/>
            <p:cNvSpPr>
              <a:spLocks noChangeShapeType="1"/>
            </p:cNvSpPr>
            <p:nvPr/>
          </p:nvSpPr>
          <p:spPr bwMode="auto">
            <a:xfrm>
              <a:off x="2193" y="3193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85" name="Line 1279"/>
            <p:cNvSpPr>
              <a:spLocks noChangeShapeType="1"/>
            </p:cNvSpPr>
            <p:nvPr/>
          </p:nvSpPr>
          <p:spPr bwMode="auto">
            <a:xfrm>
              <a:off x="2160" y="316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86" name="Line 1280"/>
            <p:cNvSpPr>
              <a:spLocks noChangeShapeType="1"/>
            </p:cNvSpPr>
            <p:nvPr/>
          </p:nvSpPr>
          <p:spPr bwMode="auto">
            <a:xfrm>
              <a:off x="2161" y="3169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87" name="Line 1281"/>
            <p:cNvSpPr>
              <a:spLocks noChangeShapeType="1"/>
            </p:cNvSpPr>
            <p:nvPr/>
          </p:nvSpPr>
          <p:spPr bwMode="auto">
            <a:xfrm>
              <a:off x="2168" y="3177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88" name="Line 1282"/>
            <p:cNvSpPr>
              <a:spLocks noChangeShapeType="1"/>
            </p:cNvSpPr>
            <p:nvPr/>
          </p:nvSpPr>
          <p:spPr bwMode="auto">
            <a:xfrm>
              <a:off x="2169" y="3184"/>
              <a:ext cx="7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89" name="Line 1283"/>
            <p:cNvSpPr>
              <a:spLocks noChangeShapeType="1"/>
            </p:cNvSpPr>
            <p:nvPr/>
          </p:nvSpPr>
          <p:spPr bwMode="auto">
            <a:xfrm>
              <a:off x="2177" y="3185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90" name="Line 1284"/>
            <p:cNvSpPr>
              <a:spLocks noChangeShapeType="1"/>
            </p:cNvSpPr>
            <p:nvPr/>
          </p:nvSpPr>
          <p:spPr bwMode="auto">
            <a:xfrm>
              <a:off x="2184" y="3193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91" name="Line 1285"/>
            <p:cNvSpPr>
              <a:spLocks noChangeShapeType="1"/>
            </p:cNvSpPr>
            <p:nvPr/>
          </p:nvSpPr>
          <p:spPr bwMode="auto">
            <a:xfrm>
              <a:off x="2185" y="3209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92" name="Line 1286"/>
            <p:cNvSpPr>
              <a:spLocks noChangeShapeType="1"/>
            </p:cNvSpPr>
            <p:nvPr/>
          </p:nvSpPr>
          <p:spPr bwMode="auto">
            <a:xfrm>
              <a:off x="2161" y="3184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93" name="Line 1287"/>
            <p:cNvSpPr>
              <a:spLocks noChangeShapeType="1"/>
            </p:cNvSpPr>
            <p:nvPr/>
          </p:nvSpPr>
          <p:spPr bwMode="auto">
            <a:xfrm>
              <a:off x="2161" y="3184"/>
              <a:ext cx="7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94" name="Line 1288"/>
            <p:cNvSpPr>
              <a:spLocks noChangeShapeType="1"/>
            </p:cNvSpPr>
            <p:nvPr/>
          </p:nvSpPr>
          <p:spPr bwMode="auto">
            <a:xfrm>
              <a:off x="2168" y="3185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95" name="Line 1289"/>
            <p:cNvSpPr>
              <a:spLocks noChangeShapeType="1"/>
            </p:cNvSpPr>
            <p:nvPr/>
          </p:nvSpPr>
          <p:spPr bwMode="auto">
            <a:xfrm>
              <a:off x="2168" y="3193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96" name="Line 1290"/>
            <p:cNvSpPr>
              <a:spLocks noChangeShapeType="1"/>
            </p:cNvSpPr>
            <p:nvPr/>
          </p:nvSpPr>
          <p:spPr bwMode="auto">
            <a:xfrm>
              <a:off x="2169" y="3201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97" name="Line 1291"/>
            <p:cNvSpPr>
              <a:spLocks noChangeShapeType="1"/>
            </p:cNvSpPr>
            <p:nvPr/>
          </p:nvSpPr>
          <p:spPr bwMode="auto">
            <a:xfrm>
              <a:off x="2177" y="3209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98" name="Line 1292"/>
            <p:cNvSpPr>
              <a:spLocks noChangeShapeType="1"/>
            </p:cNvSpPr>
            <p:nvPr/>
          </p:nvSpPr>
          <p:spPr bwMode="auto">
            <a:xfrm>
              <a:off x="2184" y="3217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899" name="Line 1293"/>
            <p:cNvSpPr>
              <a:spLocks noChangeShapeType="1"/>
            </p:cNvSpPr>
            <p:nvPr/>
          </p:nvSpPr>
          <p:spPr bwMode="auto">
            <a:xfrm>
              <a:off x="2161" y="3192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00" name="Line 1294"/>
            <p:cNvSpPr>
              <a:spLocks noChangeShapeType="1"/>
            </p:cNvSpPr>
            <p:nvPr/>
          </p:nvSpPr>
          <p:spPr bwMode="auto">
            <a:xfrm>
              <a:off x="2161" y="3193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01" name="Line 1295"/>
            <p:cNvSpPr>
              <a:spLocks noChangeShapeType="1"/>
            </p:cNvSpPr>
            <p:nvPr/>
          </p:nvSpPr>
          <p:spPr bwMode="auto">
            <a:xfrm>
              <a:off x="2168" y="320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02" name="Line 1296"/>
            <p:cNvSpPr>
              <a:spLocks noChangeShapeType="1"/>
            </p:cNvSpPr>
            <p:nvPr/>
          </p:nvSpPr>
          <p:spPr bwMode="auto">
            <a:xfrm>
              <a:off x="2169" y="3208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03" name="Line 1297"/>
            <p:cNvSpPr>
              <a:spLocks noChangeShapeType="1"/>
            </p:cNvSpPr>
            <p:nvPr/>
          </p:nvSpPr>
          <p:spPr bwMode="auto">
            <a:xfrm>
              <a:off x="2168" y="3209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04" name="Line 1298"/>
            <p:cNvSpPr>
              <a:spLocks noChangeShapeType="1"/>
            </p:cNvSpPr>
            <p:nvPr/>
          </p:nvSpPr>
          <p:spPr bwMode="auto">
            <a:xfrm>
              <a:off x="2168" y="3217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05" name="Line 1299"/>
            <p:cNvSpPr>
              <a:spLocks noChangeShapeType="1"/>
            </p:cNvSpPr>
            <p:nvPr/>
          </p:nvSpPr>
          <p:spPr bwMode="auto">
            <a:xfrm>
              <a:off x="2169" y="3225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06" name="Line 1300"/>
            <p:cNvSpPr>
              <a:spLocks noChangeShapeType="1"/>
            </p:cNvSpPr>
            <p:nvPr/>
          </p:nvSpPr>
          <p:spPr bwMode="auto">
            <a:xfrm flipV="1">
              <a:off x="2320" y="3401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07" name="Line 1301"/>
            <p:cNvSpPr>
              <a:spLocks noChangeShapeType="1"/>
            </p:cNvSpPr>
            <p:nvPr/>
          </p:nvSpPr>
          <p:spPr bwMode="auto">
            <a:xfrm flipV="1">
              <a:off x="2320" y="3393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08" name="Line 1302"/>
            <p:cNvSpPr>
              <a:spLocks noChangeShapeType="1"/>
            </p:cNvSpPr>
            <p:nvPr/>
          </p:nvSpPr>
          <p:spPr bwMode="auto">
            <a:xfrm flipH="1" flipV="1">
              <a:off x="2313" y="3377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09" name="Line 1303"/>
            <p:cNvSpPr>
              <a:spLocks noChangeShapeType="1"/>
            </p:cNvSpPr>
            <p:nvPr/>
          </p:nvSpPr>
          <p:spPr bwMode="auto">
            <a:xfrm flipH="1" flipV="1">
              <a:off x="2305" y="3369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10" name="Line 1304"/>
            <p:cNvSpPr>
              <a:spLocks noChangeShapeType="1"/>
            </p:cNvSpPr>
            <p:nvPr/>
          </p:nvSpPr>
          <p:spPr bwMode="auto">
            <a:xfrm flipV="1">
              <a:off x="2304" y="3353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11" name="Line 1305"/>
            <p:cNvSpPr>
              <a:spLocks noChangeShapeType="1"/>
            </p:cNvSpPr>
            <p:nvPr/>
          </p:nvSpPr>
          <p:spPr bwMode="auto">
            <a:xfrm flipV="1">
              <a:off x="2304" y="3329"/>
              <a:ext cx="0" cy="23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12" name="Line 1306"/>
            <p:cNvSpPr>
              <a:spLocks noChangeShapeType="1"/>
            </p:cNvSpPr>
            <p:nvPr/>
          </p:nvSpPr>
          <p:spPr bwMode="auto">
            <a:xfrm flipH="1" flipV="1">
              <a:off x="2297" y="3313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13" name="Line 1307"/>
            <p:cNvSpPr>
              <a:spLocks noChangeShapeType="1"/>
            </p:cNvSpPr>
            <p:nvPr/>
          </p:nvSpPr>
          <p:spPr bwMode="auto">
            <a:xfrm>
              <a:off x="2305" y="3400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14" name="Line 1308"/>
            <p:cNvSpPr>
              <a:spLocks noChangeShapeType="1"/>
            </p:cNvSpPr>
            <p:nvPr/>
          </p:nvSpPr>
          <p:spPr bwMode="auto">
            <a:xfrm flipV="1">
              <a:off x="2304" y="3385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15" name="Line 1309"/>
            <p:cNvSpPr>
              <a:spLocks noChangeShapeType="1"/>
            </p:cNvSpPr>
            <p:nvPr/>
          </p:nvSpPr>
          <p:spPr bwMode="auto">
            <a:xfrm flipV="1">
              <a:off x="2304" y="3377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16" name="Line 1310"/>
            <p:cNvSpPr>
              <a:spLocks noChangeShapeType="1"/>
            </p:cNvSpPr>
            <p:nvPr/>
          </p:nvSpPr>
          <p:spPr bwMode="auto">
            <a:xfrm flipV="1">
              <a:off x="2304" y="3361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17" name="Line 1311"/>
            <p:cNvSpPr>
              <a:spLocks noChangeShapeType="1"/>
            </p:cNvSpPr>
            <p:nvPr/>
          </p:nvSpPr>
          <p:spPr bwMode="auto">
            <a:xfrm flipH="1" flipV="1">
              <a:off x="2297" y="3345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18" name="Line 1312"/>
            <p:cNvSpPr>
              <a:spLocks noChangeShapeType="1"/>
            </p:cNvSpPr>
            <p:nvPr/>
          </p:nvSpPr>
          <p:spPr bwMode="auto">
            <a:xfrm flipV="1">
              <a:off x="2296" y="3329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19" name="Line 1313"/>
            <p:cNvSpPr>
              <a:spLocks noChangeShapeType="1"/>
            </p:cNvSpPr>
            <p:nvPr/>
          </p:nvSpPr>
          <p:spPr bwMode="auto">
            <a:xfrm flipH="1" flipV="1">
              <a:off x="2281" y="3313"/>
              <a:ext cx="15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20" name="Line 1314"/>
            <p:cNvSpPr>
              <a:spLocks noChangeShapeType="1"/>
            </p:cNvSpPr>
            <p:nvPr/>
          </p:nvSpPr>
          <p:spPr bwMode="auto">
            <a:xfrm flipV="1">
              <a:off x="2296" y="3393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21" name="Line 1315"/>
            <p:cNvSpPr>
              <a:spLocks noChangeShapeType="1"/>
            </p:cNvSpPr>
            <p:nvPr/>
          </p:nvSpPr>
          <p:spPr bwMode="auto">
            <a:xfrm flipV="1">
              <a:off x="2296" y="3385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22" name="Line 1316"/>
            <p:cNvSpPr>
              <a:spLocks noChangeShapeType="1"/>
            </p:cNvSpPr>
            <p:nvPr/>
          </p:nvSpPr>
          <p:spPr bwMode="auto">
            <a:xfrm flipV="1">
              <a:off x="2296" y="3369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23" name="Line 1317"/>
            <p:cNvSpPr>
              <a:spLocks noChangeShapeType="1"/>
            </p:cNvSpPr>
            <p:nvPr/>
          </p:nvSpPr>
          <p:spPr bwMode="auto">
            <a:xfrm flipV="1">
              <a:off x="2296" y="3353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24" name="Line 1318"/>
            <p:cNvSpPr>
              <a:spLocks noChangeShapeType="1"/>
            </p:cNvSpPr>
            <p:nvPr/>
          </p:nvSpPr>
          <p:spPr bwMode="auto">
            <a:xfrm flipH="1" flipV="1">
              <a:off x="2281" y="3345"/>
              <a:ext cx="15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25" name="Line 1319"/>
            <p:cNvSpPr>
              <a:spLocks noChangeShapeType="1"/>
            </p:cNvSpPr>
            <p:nvPr/>
          </p:nvSpPr>
          <p:spPr bwMode="auto">
            <a:xfrm flipV="1">
              <a:off x="2280" y="3321"/>
              <a:ext cx="0" cy="23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26" name="Line 1320"/>
            <p:cNvSpPr>
              <a:spLocks noChangeShapeType="1"/>
            </p:cNvSpPr>
            <p:nvPr/>
          </p:nvSpPr>
          <p:spPr bwMode="auto">
            <a:xfrm flipH="1" flipV="1">
              <a:off x="2273" y="3313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27" name="Line 1321"/>
            <p:cNvSpPr>
              <a:spLocks noChangeShapeType="1"/>
            </p:cNvSpPr>
            <p:nvPr/>
          </p:nvSpPr>
          <p:spPr bwMode="auto">
            <a:xfrm flipV="1">
              <a:off x="2280" y="3385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28" name="Line 1322"/>
            <p:cNvSpPr>
              <a:spLocks noChangeShapeType="1"/>
            </p:cNvSpPr>
            <p:nvPr/>
          </p:nvSpPr>
          <p:spPr bwMode="auto">
            <a:xfrm flipV="1">
              <a:off x="2280" y="3377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29" name="Line 1323"/>
            <p:cNvSpPr>
              <a:spLocks noChangeShapeType="1"/>
            </p:cNvSpPr>
            <p:nvPr/>
          </p:nvSpPr>
          <p:spPr bwMode="auto">
            <a:xfrm flipV="1">
              <a:off x="2280" y="3369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30" name="Line 1324"/>
            <p:cNvSpPr>
              <a:spLocks noChangeShapeType="1"/>
            </p:cNvSpPr>
            <p:nvPr/>
          </p:nvSpPr>
          <p:spPr bwMode="auto">
            <a:xfrm flipV="1">
              <a:off x="2280" y="3353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31" name="Line 1325"/>
            <p:cNvSpPr>
              <a:spLocks noChangeShapeType="1"/>
            </p:cNvSpPr>
            <p:nvPr/>
          </p:nvSpPr>
          <p:spPr bwMode="auto">
            <a:xfrm flipH="1" flipV="1">
              <a:off x="2273" y="3337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32" name="Line 1326"/>
            <p:cNvSpPr>
              <a:spLocks noChangeShapeType="1"/>
            </p:cNvSpPr>
            <p:nvPr/>
          </p:nvSpPr>
          <p:spPr bwMode="auto">
            <a:xfrm flipV="1">
              <a:off x="2272" y="3321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33" name="Line 1327"/>
            <p:cNvSpPr>
              <a:spLocks noChangeShapeType="1"/>
            </p:cNvSpPr>
            <p:nvPr/>
          </p:nvSpPr>
          <p:spPr bwMode="auto">
            <a:xfrm flipH="1" flipV="1">
              <a:off x="2257" y="3305"/>
              <a:ext cx="15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34" name="Line 1328"/>
            <p:cNvSpPr>
              <a:spLocks noChangeShapeType="1"/>
            </p:cNvSpPr>
            <p:nvPr/>
          </p:nvSpPr>
          <p:spPr bwMode="auto">
            <a:xfrm flipV="1">
              <a:off x="2272" y="3377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35" name="Line 1329"/>
            <p:cNvSpPr>
              <a:spLocks noChangeShapeType="1"/>
            </p:cNvSpPr>
            <p:nvPr/>
          </p:nvSpPr>
          <p:spPr bwMode="auto">
            <a:xfrm>
              <a:off x="2273" y="3376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36" name="Line 1330"/>
            <p:cNvSpPr>
              <a:spLocks noChangeShapeType="1"/>
            </p:cNvSpPr>
            <p:nvPr/>
          </p:nvSpPr>
          <p:spPr bwMode="auto">
            <a:xfrm flipV="1">
              <a:off x="2272" y="3361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37" name="Line 1331"/>
            <p:cNvSpPr>
              <a:spLocks noChangeShapeType="1"/>
            </p:cNvSpPr>
            <p:nvPr/>
          </p:nvSpPr>
          <p:spPr bwMode="auto">
            <a:xfrm flipH="1" flipV="1">
              <a:off x="2265" y="3345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38" name="Line 1332"/>
            <p:cNvSpPr>
              <a:spLocks noChangeShapeType="1"/>
            </p:cNvSpPr>
            <p:nvPr/>
          </p:nvSpPr>
          <p:spPr bwMode="auto">
            <a:xfrm flipH="1" flipV="1">
              <a:off x="2257" y="3329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39" name="Line 1333"/>
            <p:cNvSpPr>
              <a:spLocks noChangeShapeType="1"/>
            </p:cNvSpPr>
            <p:nvPr/>
          </p:nvSpPr>
          <p:spPr bwMode="auto">
            <a:xfrm flipV="1">
              <a:off x="2256" y="332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40" name="Line 1334"/>
            <p:cNvSpPr>
              <a:spLocks noChangeShapeType="1"/>
            </p:cNvSpPr>
            <p:nvPr/>
          </p:nvSpPr>
          <p:spPr bwMode="auto">
            <a:xfrm flipV="1">
              <a:off x="2256" y="3305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41" name="Line 1335"/>
            <p:cNvSpPr>
              <a:spLocks noChangeShapeType="1"/>
            </p:cNvSpPr>
            <p:nvPr/>
          </p:nvSpPr>
          <p:spPr bwMode="auto">
            <a:xfrm>
              <a:off x="2257" y="3376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42" name="Line 1336"/>
            <p:cNvSpPr>
              <a:spLocks noChangeShapeType="1"/>
            </p:cNvSpPr>
            <p:nvPr/>
          </p:nvSpPr>
          <p:spPr bwMode="auto">
            <a:xfrm flipV="1">
              <a:off x="2256" y="3369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43" name="Line 1337"/>
            <p:cNvSpPr>
              <a:spLocks noChangeShapeType="1"/>
            </p:cNvSpPr>
            <p:nvPr/>
          </p:nvSpPr>
          <p:spPr bwMode="auto">
            <a:xfrm flipV="1">
              <a:off x="2256" y="3353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44" name="Line 1338"/>
            <p:cNvSpPr>
              <a:spLocks noChangeShapeType="1"/>
            </p:cNvSpPr>
            <p:nvPr/>
          </p:nvSpPr>
          <p:spPr bwMode="auto">
            <a:xfrm flipV="1">
              <a:off x="2256" y="3345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45" name="Line 1339"/>
            <p:cNvSpPr>
              <a:spLocks noChangeShapeType="1"/>
            </p:cNvSpPr>
            <p:nvPr/>
          </p:nvSpPr>
          <p:spPr bwMode="auto">
            <a:xfrm flipV="1">
              <a:off x="2256" y="3329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46" name="Line 1340"/>
            <p:cNvSpPr>
              <a:spLocks noChangeShapeType="1"/>
            </p:cNvSpPr>
            <p:nvPr/>
          </p:nvSpPr>
          <p:spPr bwMode="auto">
            <a:xfrm flipV="1">
              <a:off x="2256" y="332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47" name="Line 1341"/>
            <p:cNvSpPr>
              <a:spLocks noChangeShapeType="1"/>
            </p:cNvSpPr>
            <p:nvPr/>
          </p:nvSpPr>
          <p:spPr bwMode="auto">
            <a:xfrm flipV="1">
              <a:off x="2256" y="3305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48" name="Line 1342"/>
            <p:cNvSpPr>
              <a:spLocks noChangeShapeType="1"/>
            </p:cNvSpPr>
            <p:nvPr/>
          </p:nvSpPr>
          <p:spPr bwMode="auto">
            <a:xfrm flipV="1">
              <a:off x="2256" y="3369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49" name="Line 1343"/>
            <p:cNvSpPr>
              <a:spLocks noChangeShapeType="1"/>
            </p:cNvSpPr>
            <p:nvPr/>
          </p:nvSpPr>
          <p:spPr bwMode="auto">
            <a:xfrm flipV="1">
              <a:off x="2256" y="336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50" name="Line 1344"/>
            <p:cNvSpPr>
              <a:spLocks noChangeShapeType="1"/>
            </p:cNvSpPr>
            <p:nvPr/>
          </p:nvSpPr>
          <p:spPr bwMode="auto">
            <a:xfrm flipV="1">
              <a:off x="2256" y="3353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51" name="Line 1345"/>
            <p:cNvSpPr>
              <a:spLocks noChangeShapeType="1"/>
            </p:cNvSpPr>
            <p:nvPr/>
          </p:nvSpPr>
          <p:spPr bwMode="auto">
            <a:xfrm flipV="1">
              <a:off x="2256" y="3337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52" name="Line 1346"/>
            <p:cNvSpPr>
              <a:spLocks noChangeShapeType="1"/>
            </p:cNvSpPr>
            <p:nvPr/>
          </p:nvSpPr>
          <p:spPr bwMode="auto">
            <a:xfrm flipV="1">
              <a:off x="2256" y="3329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53" name="Line 1347"/>
            <p:cNvSpPr>
              <a:spLocks noChangeShapeType="1"/>
            </p:cNvSpPr>
            <p:nvPr/>
          </p:nvSpPr>
          <p:spPr bwMode="auto">
            <a:xfrm flipH="1" flipV="1">
              <a:off x="2249" y="3321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54" name="Line 1348"/>
            <p:cNvSpPr>
              <a:spLocks noChangeShapeType="1"/>
            </p:cNvSpPr>
            <p:nvPr/>
          </p:nvSpPr>
          <p:spPr bwMode="auto">
            <a:xfrm flipH="1" flipV="1">
              <a:off x="2241" y="3305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55" name="Line 1349"/>
            <p:cNvSpPr>
              <a:spLocks noChangeShapeType="1"/>
            </p:cNvSpPr>
            <p:nvPr/>
          </p:nvSpPr>
          <p:spPr bwMode="auto">
            <a:xfrm flipV="1">
              <a:off x="2240" y="336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56" name="Line 1350"/>
            <p:cNvSpPr>
              <a:spLocks noChangeShapeType="1"/>
            </p:cNvSpPr>
            <p:nvPr/>
          </p:nvSpPr>
          <p:spPr bwMode="auto">
            <a:xfrm flipV="1">
              <a:off x="2240" y="3353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57" name="Line 1351"/>
            <p:cNvSpPr>
              <a:spLocks noChangeShapeType="1"/>
            </p:cNvSpPr>
            <p:nvPr/>
          </p:nvSpPr>
          <p:spPr bwMode="auto">
            <a:xfrm flipV="1">
              <a:off x="2240" y="3345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58" name="Line 1352"/>
            <p:cNvSpPr>
              <a:spLocks noChangeShapeType="1"/>
            </p:cNvSpPr>
            <p:nvPr/>
          </p:nvSpPr>
          <p:spPr bwMode="auto">
            <a:xfrm flipV="1">
              <a:off x="2240" y="3329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59" name="Line 1353"/>
            <p:cNvSpPr>
              <a:spLocks noChangeShapeType="1"/>
            </p:cNvSpPr>
            <p:nvPr/>
          </p:nvSpPr>
          <p:spPr bwMode="auto">
            <a:xfrm flipV="1">
              <a:off x="2240" y="332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60" name="Line 1354"/>
            <p:cNvSpPr>
              <a:spLocks noChangeShapeType="1"/>
            </p:cNvSpPr>
            <p:nvPr/>
          </p:nvSpPr>
          <p:spPr bwMode="auto">
            <a:xfrm flipH="1" flipV="1">
              <a:off x="2233" y="3313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61" name="Line 1355"/>
            <p:cNvSpPr>
              <a:spLocks noChangeShapeType="1"/>
            </p:cNvSpPr>
            <p:nvPr/>
          </p:nvSpPr>
          <p:spPr bwMode="auto">
            <a:xfrm flipV="1">
              <a:off x="2232" y="3305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62" name="Line 1356"/>
            <p:cNvSpPr>
              <a:spLocks noChangeShapeType="1"/>
            </p:cNvSpPr>
            <p:nvPr/>
          </p:nvSpPr>
          <p:spPr bwMode="auto">
            <a:xfrm>
              <a:off x="2233" y="3352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63" name="Line 1357"/>
            <p:cNvSpPr>
              <a:spLocks noChangeShapeType="1"/>
            </p:cNvSpPr>
            <p:nvPr/>
          </p:nvSpPr>
          <p:spPr bwMode="auto">
            <a:xfrm flipV="1">
              <a:off x="2232" y="3345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64" name="Line 1358"/>
            <p:cNvSpPr>
              <a:spLocks noChangeShapeType="1"/>
            </p:cNvSpPr>
            <p:nvPr/>
          </p:nvSpPr>
          <p:spPr bwMode="auto">
            <a:xfrm flipV="1">
              <a:off x="2232" y="3329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65" name="Line 1359"/>
            <p:cNvSpPr>
              <a:spLocks noChangeShapeType="1"/>
            </p:cNvSpPr>
            <p:nvPr/>
          </p:nvSpPr>
          <p:spPr bwMode="auto">
            <a:xfrm>
              <a:off x="2233" y="3328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66" name="Line 1360"/>
            <p:cNvSpPr>
              <a:spLocks noChangeShapeType="1"/>
            </p:cNvSpPr>
            <p:nvPr/>
          </p:nvSpPr>
          <p:spPr bwMode="auto">
            <a:xfrm flipV="1">
              <a:off x="2232" y="332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67" name="Line 1361"/>
            <p:cNvSpPr>
              <a:spLocks noChangeShapeType="1"/>
            </p:cNvSpPr>
            <p:nvPr/>
          </p:nvSpPr>
          <p:spPr bwMode="auto">
            <a:xfrm flipH="1" flipV="1">
              <a:off x="2225" y="3313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68" name="Line 1362"/>
            <p:cNvSpPr>
              <a:spLocks noChangeShapeType="1"/>
            </p:cNvSpPr>
            <p:nvPr/>
          </p:nvSpPr>
          <p:spPr bwMode="auto">
            <a:xfrm flipH="1" flipV="1">
              <a:off x="2217" y="3305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69" name="Line 1363"/>
            <p:cNvSpPr>
              <a:spLocks noChangeShapeType="1"/>
            </p:cNvSpPr>
            <p:nvPr/>
          </p:nvSpPr>
          <p:spPr bwMode="auto">
            <a:xfrm>
              <a:off x="2217" y="3344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70" name="Line 1364"/>
            <p:cNvSpPr>
              <a:spLocks noChangeShapeType="1"/>
            </p:cNvSpPr>
            <p:nvPr/>
          </p:nvSpPr>
          <p:spPr bwMode="auto">
            <a:xfrm flipV="1">
              <a:off x="2216" y="3329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71" name="Line 1365"/>
            <p:cNvSpPr>
              <a:spLocks noChangeShapeType="1"/>
            </p:cNvSpPr>
            <p:nvPr/>
          </p:nvSpPr>
          <p:spPr bwMode="auto">
            <a:xfrm>
              <a:off x="2217" y="3328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72" name="Line 1366"/>
            <p:cNvSpPr>
              <a:spLocks noChangeShapeType="1"/>
            </p:cNvSpPr>
            <p:nvPr/>
          </p:nvSpPr>
          <p:spPr bwMode="auto">
            <a:xfrm flipV="1">
              <a:off x="2216" y="332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73" name="Line 1367"/>
            <p:cNvSpPr>
              <a:spLocks noChangeShapeType="1"/>
            </p:cNvSpPr>
            <p:nvPr/>
          </p:nvSpPr>
          <p:spPr bwMode="auto">
            <a:xfrm flipH="1">
              <a:off x="2209" y="3320"/>
              <a:ext cx="7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74" name="Line 1368"/>
            <p:cNvSpPr>
              <a:spLocks noChangeShapeType="1"/>
            </p:cNvSpPr>
            <p:nvPr/>
          </p:nvSpPr>
          <p:spPr bwMode="auto">
            <a:xfrm flipV="1">
              <a:off x="2208" y="3313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75" name="Line 1369"/>
            <p:cNvSpPr>
              <a:spLocks noChangeShapeType="1"/>
            </p:cNvSpPr>
            <p:nvPr/>
          </p:nvSpPr>
          <p:spPr bwMode="auto">
            <a:xfrm flipV="1">
              <a:off x="2208" y="3305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76" name="Line 1370"/>
            <p:cNvSpPr>
              <a:spLocks noChangeShapeType="1"/>
            </p:cNvSpPr>
            <p:nvPr/>
          </p:nvSpPr>
          <p:spPr bwMode="auto">
            <a:xfrm>
              <a:off x="2080" y="3049"/>
              <a:ext cx="0" cy="15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77" name="Line 1371"/>
            <p:cNvSpPr>
              <a:spLocks noChangeShapeType="1"/>
            </p:cNvSpPr>
            <p:nvPr/>
          </p:nvSpPr>
          <p:spPr bwMode="auto">
            <a:xfrm>
              <a:off x="2080" y="3065"/>
              <a:ext cx="0" cy="23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78" name="Line 1372"/>
            <p:cNvSpPr>
              <a:spLocks noChangeShapeType="1"/>
            </p:cNvSpPr>
            <p:nvPr/>
          </p:nvSpPr>
          <p:spPr bwMode="auto">
            <a:xfrm>
              <a:off x="2080" y="3089"/>
              <a:ext cx="0" cy="15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79" name="Line 1373"/>
            <p:cNvSpPr>
              <a:spLocks noChangeShapeType="1"/>
            </p:cNvSpPr>
            <p:nvPr/>
          </p:nvSpPr>
          <p:spPr bwMode="auto">
            <a:xfrm>
              <a:off x="2081" y="3105"/>
              <a:ext cx="7" cy="31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80" name="Line 1374"/>
            <p:cNvSpPr>
              <a:spLocks noChangeShapeType="1"/>
            </p:cNvSpPr>
            <p:nvPr/>
          </p:nvSpPr>
          <p:spPr bwMode="auto">
            <a:xfrm>
              <a:off x="2088" y="3137"/>
              <a:ext cx="0" cy="7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81" name="Line 1375"/>
            <p:cNvSpPr>
              <a:spLocks noChangeShapeType="1"/>
            </p:cNvSpPr>
            <p:nvPr/>
          </p:nvSpPr>
          <p:spPr bwMode="auto">
            <a:xfrm>
              <a:off x="2089" y="3145"/>
              <a:ext cx="7" cy="31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82" name="Line 1376"/>
            <p:cNvSpPr>
              <a:spLocks noChangeShapeType="1"/>
            </p:cNvSpPr>
            <p:nvPr/>
          </p:nvSpPr>
          <p:spPr bwMode="auto">
            <a:xfrm>
              <a:off x="2097" y="3177"/>
              <a:ext cx="15" cy="7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83" name="Line 1377"/>
            <p:cNvSpPr>
              <a:spLocks noChangeShapeType="1"/>
            </p:cNvSpPr>
            <p:nvPr/>
          </p:nvSpPr>
          <p:spPr bwMode="auto">
            <a:xfrm>
              <a:off x="2080" y="3065"/>
              <a:ext cx="0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84" name="Line 1378"/>
            <p:cNvSpPr>
              <a:spLocks noChangeShapeType="1"/>
            </p:cNvSpPr>
            <p:nvPr/>
          </p:nvSpPr>
          <p:spPr bwMode="auto">
            <a:xfrm>
              <a:off x="2080" y="3081"/>
              <a:ext cx="0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85" name="Line 1379"/>
            <p:cNvSpPr>
              <a:spLocks noChangeShapeType="1"/>
            </p:cNvSpPr>
            <p:nvPr/>
          </p:nvSpPr>
          <p:spPr bwMode="auto">
            <a:xfrm>
              <a:off x="2080" y="3097"/>
              <a:ext cx="0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86" name="Line 1380"/>
            <p:cNvSpPr>
              <a:spLocks noChangeShapeType="1"/>
            </p:cNvSpPr>
            <p:nvPr/>
          </p:nvSpPr>
          <p:spPr bwMode="auto">
            <a:xfrm>
              <a:off x="2081" y="3113"/>
              <a:ext cx="7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87" name="Line 1381"/>
            <p:cNvSpPr>
              <a:spLocks noChangeShapeType="1"/>
            </p:cNvSpPr>
            <p:nvPr/>
          </p:nvSpPr>
          <p:spPr bwMode="auto">
            <a:xfrm>
              <a:off x="2089" y="3137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88" name="Line 1382"/>
            <p:cNvSpPr>
              <a:spLocks noChangeShapeType="1"/>
            </p:cNvSpPr>
            <p:nvPr/>
          </p:nvSpPr>
          <p:spPr bwMode="auto">
            <a:xfrm>
              <a:off x="2097" y="3153"/>
              <a:ext cx="7" cy="31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89" name="Line 1383"/>
            <p:cNvSpPr>
              <a:spLocks noChangeShapeType="1"/>
            </p:cNvSpPr>
            <p:nvPr/>
          </p:nvSpPr>
          <p:spPr bwMode="auto">
            <a:xfrm>
              <a:off x="2105" y="3185"/>
              <a:ext cx="7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90" name="Line 1384"/>
            <p:cNvSpPr>
              <a:spLocks noChangeShapeType="1"/>
            </p:cNvSpPr>
            <p:nvPr/>
          </p:nvSpPr>
          <p:spPr bwMode="auto">
            <a:xfrm>
              <a:off x="2081" y="3088"/>
              <a:ext cx="15" cy="0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91" name="Line 1385"/>
            <p:cNvSpPr>
              <a:spLocks noChangeShapeType="1"/>
            </p:cNvSpPr>
            <p:nvPr/>
          </p:nvSpPr>
          <p:spPr bwMode="auto">
            <a:xfrm>
              <a:off x="2080" y="3089"/>
              <a:ext cx="0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92" name="Line 1386"/>
            <p:cNvSpPr>
              <a:spLocks noChangeShapeType="1"/>
            </p:cNvSpPr>
            <p:nvPr/>
          </p:nvSpPr>
          <p:spPr bwMode="auto">
            <a:xfrm>
              <a:off x="2081" y="3113"/>
              <a:ext cx="7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93" name="Line 1387"/>
            <p:cNvSpPr>
              <a:spLocks noChangeShapeType="1"/>
            </p:cNvSpPr>
            <p:nvPr/>
          </p:nvSpPr>
          <p:spPr bwMode="auto">
            <a:xfrm>
              <a:off x="2088" y="3137"/>
              <a:ext cx="0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94" name="Line 1388"/>
            <p:cNvSpPr>
              <a:spLocks noChangeShapeType="1"/>
            </p:cNvSpPr>
            <p:nvPr/>
          </p:nvSpPr>
          <p:spPr bwMode="auto">
            <a:xfrm>
              <a:off x="2089" y="3145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95" name="Line 1389"/>
            <p:cNvSpPr>
              <a:spLocks noChangeShapeType="1"/>
            </p:cNvSpPr>
            <p:nvPr/>
          </p:nvSpPr>
          <p:spPr bwMode="auto">
            <a:xfrm>
              <a:off x="2097" y="3161"/>
              <a:ext cx="7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96" name="Line 1390"/>
            <p:cNvSpPr>
              <a:spLocks noChangeShapeType="1"/>
            </p:cNvSpPr>
            <p:nvPr/>
          </p:nvSpPr>
          <p:spPr bwMode="auto">
            <a:xfrm>
              <a:off x="2105" y="3185"/>
              <a:ext cx="7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97" name="Line 1391"/>
            <p:cNvSpPr>
              <a:spLocks noChangeShapeType="1"/>
            </p:cNvSpPr>
            <p:nvPr/>
          </p:nvSpPr>
          <p:spPr bwMode="auto">
            <a:xfrm>
              <a:off x="2088" y="3097"/>
              <a:ext cx="0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98" name="Line 1392"/>
            <p:cNvSpPr>
              <a:spLocks noChangeShapeType="1"/>
            </p:cNvSpPr>
            <p:nvPr/>
          </p:nvSpPr>
          <p:spPr bwMode="auto">
            <a:xfrm>
              <a:off x="2088" y="3105"/>
              <a:ext cx="0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8999" name="Line 1393"/>
            <p:cNvSpPr>
              <a:spLocks noChangeShapeType="1"/>
            </p:cNvSpPr>
            <p:nvPr/>
          </p:nvSpPr>
          <p:spPr bwMode="auto">
            <a:xfrm>
              <a:off x="2088" y="3121"/>
              <a:ext cx="0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00" name="Line 1394"/>
            <p:cNvSpPr>
              <a:spLocks noChangeShapeType="1"/>
            </p:cNvSpPr>
            <p:nvPr/>
          </p:nvSpPr>
          <p:spPr bwMode="auto">
            <a:xfrm>
              <a:off x="2088" y="3137"/>
              <a:ext cx="0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01" name="Line 1395"/>
            <p:cNvSpPr>
              <a:spLocks noChangeShapeType="1"/>
            </p:cNvSpPr>
            <p:nvPr/>
          </p:nvSpPr>
          <p:spPr bwMode="auto">
            <a:xfrm>
              <a:off x="2089" y="3153"/>
              <a:ext cx="7" cy="23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02" name="Line 1396"/>
            <p:cNvSpPr>
              <a:spLocks noChangeShapeType="1"/>
            </p:cNvSpPr>
            <p:nvPr/>
          </p:nvSpPr>
          <p:spPr bwMode="auto">
            <a:xfrm>
              <a:off x="2097" y="3177"/>
              <a:ext cx="15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03" name="Line 1397"/>
            <p:cNvSpPr>
              <a:spLocks noChangeShapeType="1"/>
            </p:cNvSpPr>
            <p:nvPr/>
          </p:nvSpPr>
          <p:spPr bwMode="auto">
            <a:xfrm>
              <a:off x="2112" y="3185"/>
              <a:ext cx="0" cy="23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04" name="Line 1398"/>
            <p:cNvSpPr>
              <a:spLocks noChangeShapeType="1"/>
            </p:cNvSpPr>
            <p:nvPr/>
          </p:nvSpPr>
          <p:spPr bwMode="auto">
            <a:xfrm>
              <a:off x="2088" y="3113"/>
              <a:ext cx="0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05" name="Line 1399"/>
            <p:cNvSpPr>
              <a:spLocks noChangeShapeType="1"/>
            </p:cNvSpPr>
            <p:nvPr/>
          </p:nvSpPr>
          <p:spPr bwMode="auto">
            <a:xfrm>
              <a:off x="2088" y="3121"/>
              <a:ext cx="0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06" name="Line 1400"/>
            <p:cNvSpPr>
              <a:spLocks noChangeShapeType="1"/>
            </p:cNvSpPr>
            <p:nvPr/>
          </p:nvSpPr>
          <p:spPr bwMode="auto">
            <a:xfrm>
              <a:off x="2088" y="3137"/>
              <a:ext cx="0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07" name="Line 1401"/>
            <p:cNvSpPr>
              <a:spLocks noChangeShapeType="1"/>
            </p:cNvSpPr>
            <p:nvPr/>
          </p:nvSpPr>
          <p:spPr bwMode="auto">
            <a:xfrm>
              <a:off x="2089" y="3145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08" name="Line 1402"/>
            <p:cNvSpPr>
              <a:spLocks noChangeShapeType="1"/>
            </p:cNvSpPr>
            <p:nvPr/>
          </p:nvSpPr>
          <p:spPr bwMode="auto">
            <a:xfrm>
              <a:off x="2096" y="3161"/>
              <a:ext cx="0" cy="23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09" name="Line 1403"/>
            <p:cNvSpPr>
              <a:spLocks noChangeShapeType="1"/>
            </p:cNvSpPr>
            <p:nvPr/>
          </p:nvSpPr>
          <p:spPr bwMode="auto">
            <a:xfrm>
              <a:off x="2097" y="3185"/>
              <a:ext cx="15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10" name="Line 1404"/>
            <p:cNvSpPr>
              <a:spLocks noChangeShapeType="1"/>
            </p:cNvSpPr>
            <p:nvPr/>
          </p:nvSpPr>
          <p:spPr bwMode="auto">
            <a:xfrm>
              <a:off x="2112" y="3193"/>
              <a:ext cx="0" cy="23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11" name="Line 1405"/>
            <p:cNvSpPr>
              <a:spLocks noChangeShapeType="1"/>
            </p:cNvSpPr>
            <p:nvPr/>
          </p:nvSpPr>
          <p:spPr bwMode="auto">
            <a:xfrm>
              <a:off x="2089" y="3136"/>
              <a:ext cx="15" cy="0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12" name="Line 1406"/>
            <p:cNvSpPr>
              <a:spLocks noChangeShapeType="1"/>
            </p:cNvSpPr>
            <p:nvPr/>
          </p:nvSpPr>
          <p:spPr bwMode="auto">
            <a:xfrm>
              <a:off x="2088" y="3137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13" name="Line 1407"/>
            <p:cNvSpPr>
              <a:spLocks noChangeShapeType="1"/>
            </p:cNvSpPr>
            <p:nvPr/>
          </p:nvSpPr>
          <p:spPr bwMode="auto">
            <a:xfrm>
              <a:off x="2089" y="3145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14" name="Line 1408"/>
            <p:cNvSpPr>
              <a:spLocks noChangeShapeType="1"/>
            </p:cNvSpPr>
            <p:nvPr/>
          </p:nvSpPr>
          <p:spPr bwMode="auto">
            <a:xfrm>
              <a:off x="2096" y="3161"/>
              <a:ext cx="0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15" name="Line 1409"/>
            <p:cNvSpPr>
              <a:spLocks noChangeShapeType="1"/>
            </p:cNvSpPr>
            <p:nvPr/>
          </p:nvSpPr>
          <p:spPr bwMode="auto">
            <a:xfrm>
              <a:off x="2097" y="3177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16" name="Line 1410"/>
            <p:cNvSpPr>
              <a:spLocks noChangeShapeType="1"/>
            </p:cNvSpPr>
            <p:nvPr/>
          </p:nvSpPr>
          <p:spPr bwMode="auto">
            <a:xfrm>
              <a:off x="2105" y="3185"/>
              <a:ext cx="7" cy="23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17" name="Line 1411"/>
            <p:cNvSpPr>
              <a:spLocks noChangeShapeType="1"/>
            </p:cNvSpPr>
            <p:nvPr/>
          </p:nvSpPr>
          <p:spPr bwMode="auto">
            <a:xfrm>
              <a:off x="2112" y="3209"/>
              <a:ext cx="0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18" name="Line 1412"/>
            <p:cNvSpPr>
              <a:spLocks noChangeShapeType="1"/>
            </p:cNvSpPr>
            <p:nvPr/>
          </p:nvSpPr>
          <p:spPr bwMode="auto">
            <a:xfrm>
              <a:off x="2097" y="3144"/>
              <a:ext cx="15" cy="0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19" name="Line 1413"/>
            <p:cNvSpPr>
              <a:spLocks noChangeShapeType="1"/>
            </p:cNvSpPr>
            <p:nvPr/>
          </p:nvSpPr>
          <p:spPr bwMode="auto">
            <a:xfrm>
              <a:off x="2096" y="3145"/>
              <a:ext cx="0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20" name="Line 1414"/>
            <p:cNvSpPr>
              <a:spLocks noChangeShapeType="1"/>
            </p:cNvSpPr>
            <p:nvPr/>
          </p:nvSpPr>
          <p:spPr bwMode="auto">
            <a:xfrm>
              <a:off x="2096" y="3161"/>
              <a:ext cx="0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21" name="Line 1415"/>
            <p:cNvSpPr>
              <a:spLocks noChangeShapeType="1"/>
            </p:cNvSpPr>
            <p:nvPr/>
          </p:nvSpPr>
          <p:spPr bwMode="auto">
            <a:xfrm>
              <a:off x="2097" y="3177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22" name="Line 1416"/>
            <p:cNvSpPr>
              <a:spLocks noChangeShapeType="1"/>
            </p:cNvSpPr>
            <p:nvPr/>
          </p:nvSpPr>
          <p:spPr bwMode="auto">
            <a:xfrm>
              <a:off x="2104" y="3185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23" name="Line 1417"/>
            <p:cNvSpPr>
              <a:spLocks noChangeShapeType="1"/>
            </p:cNvSpPr>
            <p:nvPr/>
          </p:nvSpPr>
          <p:spPr bwMode="auto">
            <a:xfrm>
              <a:off x="2105" y="3193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24" name="Line 1418"/>
            <p:cNvSpPr>
              <a:spLocks noChangeShapeType="1"/>
            </p:cNvSpPr>
            <p:nvPr/>
          </p:nvSpPr>
          <p:spPr bwMode="auto">
            <a:xfrm>
              <a:off x="2112" y="3209"/>
              <a:ext cx="0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25" name="Line 1419"/>
            <p:cNvSpPr>
              <a:spLocks noChangeShapeType="1"/>
            </p:cNvSpPr>
            <p:nvPr/>
          </p:nvSpPr>
          <p:spPr bwMode="auto">
            <a:xfrm flipH="1">
              <a:off x="2097" y="3160"/>
              <a:ext cx="7" cy="0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26" name="Line 1420"/>
            <p:cNvSpPr>
              <a:spLocks noChangeShapeType="1"/>
            </p:cNvSpPr>
            <p:nvPr/>
          </p:nvSpPr>
          <p:spPr bwMode="auto">
            <a:xfrm>
              <a:off x="2096" y="3161"/>
              <a:ext cx="0" cy="15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27" name="Line 1421"/>
            <p:cNvSpPr>
              <a:spLocks noChangeShapeType="1"/>
            </p:cNvSpPr>
            <p:nvPr/>
          </p:nvSpPr>
          <p:spPr bwMode="auto">
            <a:xfrm>
              <a:off x="2097" y="3177"/>
              <a:ext cx="7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28" name="Line 1422"/>
            <p:cNvSpPr>
              <a:spLocks noChangeShapeType="1"/>
            </p:cNvSpPr>
            <p:nvPr/>
          </p:nvSpPr>
          <p:spPr bwMode="auto">
            <a:xfrm>
              <a:off x="2104" y="3185"/>
              <a:ext cx="0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29" name="Line 1423"/>
            <p:cNvSpPr>
              <a:spLocks noChangeShapeType="1"/>
            </p:cNvSpPr>
            <p:nvPr/>
          </p:nvSpPr>
          <p:spPr bwMode="auto">
            <a:xfrm>
              <a:off x="2105" y="3193"/>
              <a:ext cx="7" cy="15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30" name="Line 1424"/>
            <p:cNvSpPr>
              <a:spLocks noChangeShapeType="1"/>
            </p:cNvSpPr>
            <p:nvPr/>
          </p:nvSpPr>
          <p:spPr bwMode="auto">
            <a:xfrm>
              <a:off x="2112" y="3209"/>
              <a:ext cx="0" cy="15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31" name="Line 1425"/>
            <p:cNvSpPr>
              <a:spLocks noChangeShapeType="1"/>
            </p:cNvSpPr>
            <p:nvPr/>
          </p:nvSpPr>
          <p:spPr bwMode="auto">
            <a:xfrm>
              <a:off x="2112" y="3225"/>
              <a:ext cx="0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32" name="Line 1426"/>
            <p:cNvSpPr>
              <a:spLocks noChangeShapeType="1"/>
            </p:cNvSpPr>
            <p:nvPr/>
          </p:nvSpPr>
          <p:spPr bwMode="auto">
            <a:xfrm>
              <a:off x="2112" y="3177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33" name="Line 1427"/>
            <p:cNvSpPr>
              <a:spLocks noChangeShapeType="1"/>
            </p:cNvSpPr>
            <p:nvPr/>
          </p:nvSpPr>
          <p:spPr bwMode="auto">
            <a:xfrm flipH="1">
              <a:off x="2105" y="3184"/>
              <a:ext cx="7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34" name="Line 1428"/>
            <p:cNvSpPr>
              <a:spLocks noChangeShapeType="1"/>
            </p:cNvSpPr>
            <p:nvPr/>
          </p:nvSpPr>
          <p:spPr bwMode="auto">
            <a:xfrm>
              <a:off x="2105" y="3185"/>
              <a:ext cx="7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35" name="Line 1429"/>
            <p:cNvSpPr>
              <a:spLocks noChangeShapeType="1"/>
            </p:cNvSpPr>
            <p:nvPr/>
          </p:nvSpPr>
          <p:spPr bwMode="auto">
            <a:xfrm>
              <a:off x="2112" y="3193"/>
              <a:ext cx="0" cy="15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36" name="Line 1430"/>
            <p:cNvSpPr>
              <a:spLocks noChangeShapeType="1"/>
            </p:cNvSpPr>
            <p:nvPr/>
          </p:nvSpPr>
          <p:spPr bwMode="auto">
            <a:xfrm>
              <a:off x="2112" y="3209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37" name="Line 1431"/>
            <p:cNvSpPr>
              <a:spLocks noChangeShapeType="1"/>
            </p:cNvSpPr>
            <p:nvPr/>
          </p:nvSpPr>
          <p:spPr bwMode="auto">
            <a:xfrm>
              <a:off x="2112" y="3217"/>
              <a:ext cx="0" cy="15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38" name="Line 1432"/>
            <p:cNvSpPr>
              <a:spLocks noChangeShapeType="1"/>
            </p:cNvSpPr>
            <p:nvPr/>
          </p:nvSpPr>
          <p:spPr bwMode="auto">
            <a:xfrm>
              <a:off x="2113" y="3232"/>
              <a:ext cx="15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39" name="Line 1433"/>
            <p:cNvSpPr>
              <a:spLocks noChangeShapeType="1"/>
            </p:cNvSpPr>
            <p:nvPr/>
          </p:nvSpPr>
          <p:spPr bwMode="auto">
            <a:xfrm>
              <a:off x="2112" y="3185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40" name="Line 1434"/>
            <p:cNvSpPr>
              <a:spLocks noChangeShapeType="1"/>
            </p:cNvSpPr>
            <p:nvPr/>
          </p:nvSpPr>
          <p:spPr bwMode="auto">
            <a:xfrm>
              <a:off x="2112" y="3193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41" name="Line 1435"/>
            <p:cNvSpPr>
              <a:spLocks noChangeShapeType="1"/>
            </p:cNvSpPr>
            <p:nvPr/>
          </p:nvSpPr>
          <p:spPr bwMode="auto">
            <a:xfrm>
              <a:off x="2112" y="3201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42" name="Line 1436"/>
            <p:cNvSpPr>
              <a:spLocks noChangeShapeType="1"/>
            </p:cNvSpPr>
            <p:nvPr/>
          </p:nvSpPr>
          <p:spPr bwMode="auto">
            <a:xfrm>
              <a:off x="2112" y="3209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43" name="Line 1437"/>
            <p:cNvSpPr>
              <a:spLocks noChangeShapeType="1"/>
            </p:cNvSpPr>
            <p:nvPr/>
          </p:nvSpPr>
          <p:spPr bwMode="auto">
            <a:xfrm>
              <a:off x="2112" y="3217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44" name="Line 1438"/>
            <p:cNvSpPr>
              <a:spLocks noChangeShapeType="1"/>
            </p:cNvSpPr>
            <p:nvPr/>
          </p:nvSpPr>
          <p:spPr bwMode="auto">
            <a:xfrm>
              <a:off x="2112" y="3225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45" name="Line 1439"/>
            <p:cNvSpPr>
              <a:spLocks noChangeShapeType="1"/>
            </p:cNvSpPr>
            <p:nvPr/>
          </p:nvSpPr>
          <p:spPr bwMode="auto">
            <a:xfrm>
              <a:off x="2113" y="3232"/>
              <a:ext cx="7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46" name="Line 1440"/>
            <p:cNvSpPr>
              <a:spLocks noChangeShapeType="1"/>
            </p:cNvSpPr>
            <p:nvPr/>
          </p:nvSpPr>
          <p:spPr bwMode="auto">
            <a:xfrm>
              <a:off x="2169" y="3280"/>
              <a:ext cx="15" cy="0"/>
            </a:xfrm>
            <a:prstGeom prst="line">
              <a:avLst/>
            </a:prstGeom>
            <a:noFill/>
            <a:ln w="12700">
              <a:solidFill>
                <a:srgbClr val="CEDADB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47" name="Line 1441"/>
            <p:cNvSpPr>
              <a:spLocks noChangeShapeType="1"/>
            </p:cNvSpPr>
            <p:nvPr/>
          </p:nvSpPr>
          <p:spPr bwMode="auto">
            <a:xfrm>
              <a:off x="2169" y="3280"/>
              <a:ext cx="15" cy="0"/>
            </a:xfrm>
            <a:prstGeom prst="line">
              <a:avLst/>
            </a:prstGeom>
            <a:noFill/>
            <a:ln w="12700">
              <a:solidFill>
                <a:srgbClr val="CEDADB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48" name="Line 1442"/>
            <p:cNvSpPr>
              <a:spLocks noChangeShapeType="1"/>
            </p:cNvSpPr>
            <p:nvPr/>
          </p:nvSpPr>
          <p:spPr bwMode="auto">
            <a:xfrm flipV="1">
              <a:off x="2169" y="3137"/>
              <a:ext cx="359" cy="143"/>
            </a:xfrm>
            <a:prstGeom prst="line">
              <a:avLst/>
            </a:prstGeom>
            <a:noFill/>
            <a:ln w="12700">
              <a:solidFill>
                <a:srgbClr val="CEDADB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49" name="Line 1443"/>
            <p:cNvSpPr>
              <a:spLocks noChangeShapeType="1"/>
            </p:cNvSpPr>
            <p:nvPr/>
          </p:nvSpPr>
          <p:spPr bwMode="auto">
            <a:xfrm flipH="1">
              <a:off x="2169" y="3137"/>
              <a:ext cx="359" cy="143"/>
            </a:xfrm>
            <a:prstGeom prst="line">
              <a:avLst/>
            </a:prstGeom>
            <a:noFill/>
            <a:ln w="12700">
              <a:solidFill>
                <a:srgbClr val="CEDADB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50" name="Line 1444"/>
            <p:cNvSpPr>
              <a:spLocks noChangeShapeType="1"/>
            </p:cNvSpPr>
            <p:nvPr/>
          </p:nvSpPr>
          <p:spPr bwMode="auto">
            <a:xfrm flipV="1">
              <a:off x="2161" y="3137"/>
              <a:ext cx="359" cy="143"/>
            </a:xfrm>
            <a:prstGeom prst="line">
              <a:avLst/>
            </a:prstGeom>
            <a:noFill/>
            <a:ln w="12700">
              <a:solidFill>
                <a:srgbClr val="5589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51" name="Line 1445"/>
            <p:cNvSpPr>
              <a:spLocks noChangeShapeType="1"/>
            </p:cNvSpPr>
            <p:nvPr/>
          </p:nvSpPr>
          <p:spPr bwMode="auto">
            <a:xfrm flipV="1">
              <a:off x="1793" y="3033"/>
              <a:ext cx="223" cy="2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52" name="Line 1446"/>
            <p:cNvSpPr>
              <a:spLocks noChangeShapeType="1"/>
            </p:cNvSpPr>
            <p:nvPr/>
          </p:nvSpPr>
          <p:spPr bwMode="auto">
            <a:xfrm flipV="1">
              <a:off x="1801" y="3041"/>
              <a:ext cx="215" cy="2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53" name="Line 1447"/>
            <p:cNvSpPr>
              <a:spLocks noChangeShapeType="1"/>
            </p:cNvSpPr>
            <p:nvPr/>
          </p:nvSpPr>
          <p:spPr bwMode="auto">
            <a:xfrm flipV="1">
              <a:off x="1801" y="3049"/>
              <a:ext cx="223" cy="2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54" name="Line 1448"/>
            <p:cNvSpPr>
              <a:spLocks noChangeShapeType="1"/>
            </p:cNvSpPr>
            <p:nvPr/>
          </p:nvSpPr>
          <p:spPr bwMode="auto">
            <a:xfrm flipV="1">
              <a:off x="1801" y="3065"/>
              <a:ext cx="231" cy="2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55" name="Line 1449"/>
            <p:cNvSpPr>
              <a:spLocks noChangeShapeType="1"/>
            </p:cNvSpPr>
            <p:nvPr/>
          </p:nvSpPr>
          <p:spPr bwMode="auto">
            <a:xfrm flipV="1">
              <a:off x="1801" y="3065"/>
              <a:ext cx="239" cy="2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56" name="Line 1450"/>
            <p:cNvSpPr>
              <a:spLocks noChangeShapeType="1"/>
            </p:cNvSpPr>
            <p:nvPr/>
          </p:nvSpPr>
          <p:spPr bwMode="auto">
            <a:xfrm flipV="1">
              <a:off x="1801" y="3081"/>
              <a:ext cx="239" cy="2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57" name="Line 1451"/>
            <p:cNvSpPr>
              <a:spLocks noChangeShapeType="1"/>
            </p:cNvSpPr>
            <p:nvPr/>
          </p:nvSpPr>
          <p:spPr bwMode="auto">
            <a:xfrm flipV="1">
              <a:off x="1801" y="3089"/>
              <a:ext cx="239" cy="2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58" name="Line 1452"/>
            <p:cNvSpPr>
              <a:spLocks noChangeShapeType="1"/>
            </p:cNvSpPr>
            <p:nvPr/>
          </p:nvSpPr>
          <p:spPr bwMode="auto">
            <a:xfrm flipV="1">
              <a:off x="1801" y="3097"/>
              <a:ext cx="255" cy="31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59" name="Line 1453"/>
            <p:cNvSpPr>
              <a:spLocks noChangeShapeType="1"/>
            </p:cNvSpPr>
            <p:nvPr/>
          </p:nvSpPr>
          <p:spPr bwMode="auto">
            <a:xfrm flipV="1">
              <a:off x="1801" y="3105"/>
              <a:ext cx="255" cy="31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60" name="Line 1454"/>
            <p:cNvSpPr>
              <a:spLocks noChangeShapeType="1"/>
            </p:cNvSpPr>
            <p:nvPr/>
          </p:nvSpPr>
          <p:spPr bwMode="auto">
            <a:xfrm flipV="1">
              <a:off x="1801" y="3113"/>
              <a:ext cx="263" cy="31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61" name="Line 1455"/>
            <p:cNvSpPr>
              <a:spLocks noChangeShapeType="1"/>
            </p:cNvSpPr>
            <p:nvPr/>
          </p:nvSpPr>
          <p:spPr bwMode="auto">
            <a:xfrm>
              <a:off x="1985" y="3025"/>
              <a:ext cx="55" cy="10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62" name="Line 1456"/>
            <p:cNvSpPr>
              <a:spLocks noChangeShapeType="1"/>
            </p:cNvSpPr>
            <p:nvPr/>
          </p:nvSpPr>
          <p:spPr bwMode="auto">
            <a:xfrm>
              <a:off x="1969" y="3033"/>
              <a:ext cx="47" cy="10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63" name="Line 1457"/>
            <p:cNvSpPr>
              <a:spLocks noChangeShapeType="1"/>
            </p:cNvSpPr>
            <p:nvPr/>
          </p:nvSpPr>
          <p:spPr bwMode="auto">
            <a:xfrm>
              <a:off x="1953" y="3033"/>
              <a:ext cx="39" cy="10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64" name="Line 1458"/>
            <p:cNvSpPr>
              <a:spLocks noChangeShapeType="1"/>
            </p:cNvSpPr>
            <p:nvPr/>
          </p:nvSpPr>
          <p:spPr bwMode="auto">
            <a:xfrm>
              <a:off x="1929" y="3033"/>
              <a:ext cx="39" cy="10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65" name="Line 1459"/>
            <p:cNvSpPr>
              <a:spLocks noChangeShapeType="1"/>
            </p:cNvSpPr>
            <p:nvPr/>
          </p:nvSpPr>
          <p:spPr bwMode="auto">
            <a:xfrm>
              <a:off x="1913" y="3033"/>
              <a:ext cx="39" cy="10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66" name="Line 1460"/>
            <p:cNvSpPr>
              <a:spLocks noChangeShapeType="1"/>
            </p:cNvSpPr>
            <p:nvPr/>
          </p:nvSpPr>
          <p:spPr bwMode="auto">
            <a:xfrm>
              <a:off x="1889" y="3033"/>
              <a:ext cx="31" cy="10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67" name="Line 1461"/>
            <p:cNvSpPr>
              <a:spLocks noChangeShapeType="1"/>
            </p:cNvSpPr>
            <p:nvPr/>
          </p:nvSpPr>
          <p:spPr bwMode="auto">
            <a:xfrm>
              <a:off x="1873" y="3041"/>
              <a:ext cx="23" cy="95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68" name="Line 1462"/>
            <p:cNvSpPr>
              <a:spLocks noChangeShapeType="1"/>
            </p:cNvSpPr>
            <p:nvPr/>
          </p:nvSpPr>
          <p:spPr bwMode="auto">
            <a:xfrm>
              <a:off x="1857" y="3041"/>
              <a:ext cx="15" cy="10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69" name="Line 1463"/>
            <p:cNvSpPr>
              <a:spLocks noChangeShapeType="1"/>
            </p:cNvSpPr>
            <p:nvPr/>
          </p:nvSpPr>
          <p:spPr bwMode="auto">
            <a:xfrm>
              <a:off x="1841" y="3041"/>
              <a:ext cx="15" cy="10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70" name="Line 1464"/>
            <p:cNvSpPr>
              <a:spLocks noChangeShapeType="1"/>
            </p:cNvSpPr>
            <p:nvPr/>
          </p:nvSpPr>
          <p:spPr bwMode="auto">
            <a:xfrm>
              <a:off x="1817" y="3049"/>
              <a:ext cx="7" cy="95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71" name="Line 1465"/>
            <p:cNvSpPr>
              <a:spLocks noChangeShapeType="1"/>
            </p:cNvSpPr>
            <p:nvPr/>
          </p:nvSpPr>
          <p:spPr bwMode="auto">
            <a:xfrm>
              <a:off x="1793" y="3049"/>
              <a:ext cx="15" cy="95"/>
            </a:xfrm>
            <a:prstGeom prst="line">
              <a:avLst/>
            </a:prstGeom>
            <a:noFill/>
            <a:ln w="12700">
              <a:solidFill>
                <a:srgbClr val="5A777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72" name="Line 1466"/>
            <p:cNvSpPr>
              <a:spLocks noChangeShapeType="1"/>
            </p:cNvSpPr>
            <p:nvPr/>
          </p:nvSpPr>
          <p:spPr bwMode="auto">
            <a:xfrm flipV="1">
              <a:off x="1809" y="3121"/>
              <a:ext cx="263" cy="23"/>
            </a:xfrm>
            <a:prstGeom prst="line">
              <a:avLst/>
            </a:prstGeom>
            <a:noFill/>
            <a:ln w="12700">
              <a:solidFill>
                <a:srgbClr val="5A777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73" name="Line 1467"/>
            <p:cNvSpPr>
              <a:spLocks noChangeShapeType="1"/>
            </p:cNvSpPr>
            <p:nvPr/>
          </p:nvSpPr>
          <p:spPr bwMode="auto">
            <a:xfrm flipH="1" flipV="1">
              <a:off x="2009" y="3025"/>
              <a:ext cx="63" cy="95"/>
            </a:xfrm>
            <a:prstGeom prst="line">
              <a:avLst/>
            </a:prstGeom>
            <a:noFill/>
            <a:ln w="12700">
              <a:solidFill>
                <a:srgbClr val="5A777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9074" name="Line 1468"/>
            <p:cNvSpPr>
              <a:spLocks noChangeShapeType="1"/>
            </p:cNvSpPr>
            <p:nvPr/>
          </p:nvSpPr>
          <p:spPr bwMode="auto">
            <a:xfrm flipH="1">
              <a:off x="1793" y="3025"/>
              <a:ext cx="215" cy="23"/>
            </a:xfrm>
            <a:prstGeom prst="line">
              <a:avLst/>
            </a:prstGeom>
            <a:noFill/>
            <a:ln w="12700">
              <a:solidFill>
                <a:srgbClr val="5A777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11" name="Group 1469"/>
          <p:cNvGrpSpPr>
            <a:grpSpLocks/>
          </p:cNvGrpSpPr>
          <p:nvPr/>
        </p:nvGrpSpPr>
        <p:grpSpPr bwMode="auto">
          <a:xfrm>
            <a:off x="7099300" y="1569507"/>
            <a:ext cx="228600" cy="441325"/>
            <a:chOff x="3232" y="1728"/>
            <a:chExt cx="417" cy="825"/>
          </a:xfrm>
        </p:grpSpPr>
        <p:sp>
          <p:nvSpPr>
            <p:cNvPr id="5857" name="Freeform 1470"/>
            <p:cNvSpPr>
              <a:spLocks/>
            </p:cNvSpPr>
            <p:nvPr/>
          </p:nvSpPr>
          <p:spPr bwMode="auto">
            <a:xfrm>
              <a:off x="3352" y="2000"/>
              <a:ext cx="169" cy="49"/>
            </a:xfrm>
            <a:custGeom>
              <a:avLst/>
              <a:gdLst>
                <a:gd name="T0" fmla="*/ 0 w 169"/>
                <a:gd name="T1" fmla="*/ 16 h 49"/>
                <a:gd name="T2" fmla="*/ 96 w 169"/>
                <a:gd name="T3" fmla="*/ 48 h 49"/>
                <a:gd name="T4" fmla="*/ 168 w 169"/>
                <a:gd name="T5" fmla="*/ 32 h 49"/>
                <a:gd name="T6" fmla="*/ 88 w 169"/>
                <a:gd name="T7" fmla="*/ 0 h 49"/>
                <a:gd name="T8" fmla="*/ 0 w 169"/>
                <a:gd name="T9" fmla="*/ 16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49"/>
                <a:gd name="T17" fmla="*/ 169 w 169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49">
                  <a:moveTo>
                    <a:pt x="0" y="16"/>
                  </a:moveTo>
                  <a:lnTo>
                    <a:pt x="96" y="48"/>
                  </a:lnTo>
                  <a:lnTo>
                    <a:pt x="168" y="32"/>
                  </a:lnTo>
                  <a:lnTo>
                    <a:pt x="88" y="0"/>
                  </a:lnTo>
                  <a:lnTo>
                    <a:pt x="0" y="16"/>
                  </a:lnTo>
                </a:path>
              </a:pathLst>
            </a:custGeom>
            <a:solidFill>
              <a:srgbClr val="802300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858" name="Freeform 1471"/>
            <p:cNvSpPr>
              <a:spLocks/>
            </p:cNvSpPr>
            <p:nvPr/>
          </p:nvSpPr>
          <p:spPr bwMode="auto">
            <a:xfrm>
              <a:off x="3408" y="1752"/>
              <a:ext cx="113" cy="433"/>
            </a:xfrm>
            <a:custGeom>
              <a:avLst/>
              <a:gdLst>
                <a:gd name="T0" fmla="*/ 48 w 113"/>
                <a:gd name="T1" fmla="*/ 0 h 433"/>
                <a:gd name="T2" fmla="*/ 0 w 113"/>
                <a:gd name="T3" fmla="*/ 432 h 433"/>
                <a:gd name="T4" fmla="*/ 32 w 113"/>
                <a:gd name="T5" fmla="*/ 384 h 433"/>
                <a:gd name="T6" fmla="*/ 112 w 113"/>
                <a:gd name="T7" fmla="*/ 200 h 433"/>
                <a:gd name="T8" fmla="*/ 48 w 113"/>
                <a:gd name="T9" fmla="*/ 0 h 4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433"/>
                <a:gd name="T17" fmla="*/ 113 w 113"/>
                <a:gd name="T18" fmla="*/ 433 h 4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433">
                  <a:moveTo>
                    <a:pt x="48" y="0"/>
                  </a:moveTo>
                  <a:lnTo>
                    <a:pt x="0" y="432"/>
                  </a:lnTo>
                  <a:lnTo>
                    <a:pt x="32" y="384"/>
                  </a:lnTo>
                  <a:lnTo>
                    <a:pt x="112" y="200"/>
                  </a:lnTo>
                  <a:lnTo>
                    <a:pt x="48" y="0"/>
                  </a:lnTo>
                </a:path>
              </a:pathLst>
            </a:custGeom>
            <a:solidFill>
              <a:srgbClr val="D59C00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859" name="Freeform 1472"/>
            <p:cNvSpPr>
              <a:spLocks/>
            </p:cNvSpPr>
            <p:nvPr/>
          </p:nvSpPr>
          <p:spPr bwMode="auto">
            <a:xfrm>
              <a:off x="3296" y="1728"/>
              <a:ext cx="161" cy="457"/>
            </a:xfrm>
            <a:custGeom>
              <a:avLst/>
              <a:gdLst>
                <a:gd name="T0" fmla="*/ 112 w 161"/>
                <a:gd name="T1" fmla="*/ 456 h 457"/>
                <a:gd name="T2" fmla="*/ 0 w 161"/>
                <a:gd name="T3" fmla="*/ 0 h 457"/>
                <a:gd name="T4" fmla="*/ 160 w 161"/>
                <a:gd name="T5" fmla="*/ 24 h 457"/>
                <a:gd name="T6" fmla="*/ 112 w 161"/>
                <a:gd name="T7" fmla="*/ 456 h 4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1"/>
                <a:gd name="T13" fmla="*/ 0 h 457"/>
                <a:gd name="T14" fmla="*/ 161 w 161"/>
                <a:gd name="T15" fmla="*/ 457 h 4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1" h="457">
                  <a:moveTo>
                    <a:pt x="112" y="456"/>
                  </a:moveTo>
                  <a:lnTo>
                    <a:pt x="0" y="0"/>
                  </a:lnTo>
                  <a:lnTo>
                    <a:pt x="160" y="24"/>
                  </a:lnTo>
                  <a:lnTo>
                    <a:pt x="112" y="456"/>
                  </a:lnTo>
                </a:path>
              </a:pathLst>
            </a:custGeom>
            <a:solidFill>
              <a:srgbClr val="FFC62A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860" name="Freeform 1473"/>
            <p:cNvSpPr>
              <a:spLocks/>
            </p:cNvSpPr>
            <p:nvPr/>
          </p:nvSpPr>
          <p:spPr bwMode="auto">
            <a:xfrm>
              <a:off x="3232" y="2016"/>
              <a:ext cx="217" cy="537"/>
            </a:xfrm>
            <a:custGeom>
              <a:avLst/>
              <a:gdLst>
                <a:gd name="T0" fmla="*/ 0 w 217"/>
                <a:gd name="T1" fmla="*/ 472 h 537"/>
                <a:gd name="T2" fmla="*/ 120 w 217"/>
                <a:gd name="T3" fmla="*/ 0 h 537"/>
                <a:gd name="T4" fmla="*/ 216 w 217"/>
                <a:gd name="T5" fmla="*/ 32 h 537"/>
                <a:gd name="T6" fmla="*/ 216 w 217"/>
                <a:gd name="T7" fmla="*/ 536 h 537"/>
                <a:gd name="T8" fmla="*/ 208 w 217"/>
                <a:gd name="T9" fmla="*/ 528 h 537"/>
                <a:gd name="T10" fmla="*/ 208 w 217"/>
                <a:gd name="T11" fmla="*/ 64 h 537"/>
                <a:gd name="T12" fmla="*/ 136 w 217"/>
                <a:gd name="T13" fmla="*/ 32 h 537"/>
                <a:gd name="T14" fmla="*/ 16 w 217"/>
                <a:gd name="T15" fmla="*/ 480 h 537"/>
                <a:gd name="T16" fmla="*/ 0 w 217"/>
                <a:gd name="T17" fmla="*/ 472 h 5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7"/>
                <a:gd name="T28" fmla="*/ 0 h 537"/>
                <a:gd name="T29" fmla="*/ 217 w 217"/>
                <a:gd name="T30" fmla="*/ 537 h 5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7" h="537">
                  <a:moveTo>
                    <a:pt x="0" y="472"/>
                  </a:moveTo>
                  <a:lnTo>
                    <a:pt x="120" y="0"/>
                  </a:lnTo>
                  <a:lnTo>
                    <a:pt x="216" y="32"/>
                  </a:lnTo>
                  <a:lnTo>
                    <a:pt x="216" y="536"/>
                  </a:lnTo>
                  <a:lnTo>
                    <a:pt x="208" y="528"/>
                  </a:lnTo>
                  <a:lnTo>
                    <a:pt x="208" y="64"/>
                  </a:lnTo>
                  <a:lnTo>
                    <a:pt x="136" y="32"/>
                  </a:lnTo>
                  <a:lnTo>
                    <a:pt x="16" y="480"/>
                  </a:lnTo>
                  <a:lnTo>
                    <a:pt x="0" y="472"/>
                  </a:lnTo>
                </a:path>
              </a:pathLst>
            </a:custGeom>
            <a:solidFill>
              <a:srgbClr val="FF8455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861" name="Freeform 1474"/>
            <p:cNvSpPr>
              <a:spLocks/>
            </p:cNvSpPr>
            <p:nvPr/>
          </p:nvSpPr>
          <p:spPr bwMode="auto">
            <a:xfrm>
              <a:off x="3448" y="2032"/>
              <a:ext cx="201" cy="521"/>
            </a:xfrm>
            <a:custGeom>
              <a:avLst/>
              <a:gdLst>
                <a:gd name="T0" fmla="*/ 0 w 201"/>
                <a:gd name="T1" fmla="*/ 16 h 521"/>
                <a:gd name="T2" fmla="*/ 72 w 201"/>
                <a:gd name="T3" fmla="*/ 0 h 521"/>
                <a:gd name="T4" fmla="*/ 200 w 201"/>
                <a:gd name="T5" fmla="*/ 464 h 521"/>
                <a:gd name="T6" fmla="*/ 168 w 201"/>
                <a:gd name="T7" fmla="*/ 464 h 521"/>
                <a:gd name="T8" fmla="*/ 64 w 201"/>
                <a:gd name="T9" fmla="*/ 32 h 521"/>
                <a:gd name="T10" fmla="*/ 16 w 201"/>
                <a:gd name="T11" fmla="*/ 48 h 521"/>
                <a:gd name="T12" fmla="*/ 8 w 201"/>
                <a:gd name="T13" fmla="*/ 512 h 521"/>
                <a:gd name="T14" fmla="*/ 0 w 201"/>
                <a:gd name="T15" fmla="*/ 520 h 521"/>
                <a:gd name="T16" fmla="*/ 0 w 201"/>
                <a:gd name="T17" fmla="*/ 16 h 5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1"/>
                <a:gd name="T28" fmla="*/ 0 h 521"/>
                <a:gd name="T29" fmla="*/ 201 w 201"/>
                <a:gd name="T30" fmla="*/ 521 h 5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1" h="521">
                  <a:moveTo>
                    <a:pt x="0" y="16"/>
                  </a:moveTo>
                  <a:lnTo>
                    <a:pt x="72" y="0"/>
                  </a:lnTo>
                  <a:lnTo>
                    <a:pt x="200" y="464"/>
                  </a:lnTo>
                  <a:lnTo>
                    <a:pt x="168" y="464"/>
                  </a:lnTo>
                  <a:lnTo>
                    <a:pt x="64" y="32"/>
                  </a:lnTo>
                  <a:lnTo>
                    <a:pt x="16" y="48"/>
                  </a:lnTo>
                  <a:lnTo>
                    <a:pt x="8" y="512"/>
                  </a:lnTo>
                  <a:lnTo>
                    <a:pt x="0" y="520"/>
                  </a:lnTo>
                  <a:lnTo>
                    <a:pt x="0" y="16"/>
                  </a:lnTo>
                </a:path>
              </a:pathLst>
            </a:custGeom>
            <a:solidFill>
              <a:srgbClr val="FF652A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862" name="Line 1475"/>
            <p:cNvSpPr>
              <a:spLocks noChangeShapeType="1"/>
            </p:cNvSpPr>
            <p:nvPr/>
          </p:nvSpPr>
          <p:spPr bwMode="auto">
            <a:xfrm>
              <a:off x="3457" y="2081"/>
              <a:ext cx="79" cy="55"/>
            </a:xfrm>
            <a:prstGeom prst="line">
              <a:avLst/>
            </a:prstGeom>
            <a:noFill/>
            <a:ln w="25400">
              <a:solidFill>
                <a:srgbClr val="FF46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63" name="Line 1476"/>
            <p:cNvSpPr>
              <a:spLocks noChangeShapeType="1"/>
            </p:cNvSpPr>
            <p:nvPr/>
          </p:nvSpPr>
          <p:spPr bwMode="auto">
            <a:xfrm flipH="1">
              <a:off x="3457" y="2137"/>
              <a:ext cx="79" cy="95"/>
            </a:xfrm>
            <a:prstGeom prst="line">
              <a:avLst/>
            </a:prstGeom>
            <a:noFill/>
            <a:ln w="25400">
              <a:solidFill>
                <a:srgbClr val="FF46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64" name="Line 1477"/>
            <p:cNvSpPr>
              <a:spLocks noChangeShapeType="1"/>
            </p:cNvSpPr>
            <p:nvPr/>
          </p:nvSpPr>
          <p:spPr bwMode="auto">
            <a:xfrm>
              <a:off x="3457" y="2233"/>
              <a:ext cx="119" cy="47"/>
            </a:xfrm>
            <a:prstGeom prst="line">
              <a:avLst/>
            </a:prstGeom>
            <a:noFill/>
            <a:ln w="25400">
              <a:solidFill>
                <a:srgbClr val="FF46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65" name="Line 1478"/>
            <p:cNvSpPr>
              <a:spLocks noChangeShapeType="1"/>
            </p:cNvSpPr>
            <p:nvPr/>
          </p:nvSpPr>
          <p:spPr bwMode="auto">
            <a:xfrm flipH="1">
              <a:off x="3457" y="2281"/>
              <a:ext cx="119" cy="111"/>
            </a:xfrm>
            <a:prstGeom prst="line">
              <a:avLst/>
            </a:prstGeom>
            <a:noFill/>
            <a:ln w="25400">
              <a:solidFill>
                <a:srgbClr val="FF46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66" name="Line 1479"/>
            <p:cNvSpPr>
              <a:spLocks noChangeShapeType="1"/>
            </p:cNvSpPr>
            <p:nvPr/>
          </p:nvSpPr>
          <p:spPr bwMode="auto">
            <a:xfrm>
              <a:off x="3457" y="2393"/>
              <a:ext cx="151" cy="39"/>
            </a:xfrm>
            <a:prstGeom prst="line">
              <a:avLst/>
            </a:prstGeom>
            <a:noFill/>
            <a:ln w="25400">
              <a:solidFill>
                <a:srgbClr val="FF46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67" name="Line 1480"/>
            <p:cNvSpPr>
              <a:spLocks noChangeShapeType="1"/>
            </p:cNvSpPr>
            <p:nvPr/>
          </p:nvSpPr>
          <p:spPr bwMode="auto">
            <a:xfrm flipH="1">
              <a:off x="3457" y="2433"/>
              <a:ext cx="151" cy="39"/>
            </a:xfrm>
            <a:prstGeom prst="line">
              <a:avLst/>
            </a:prstGeom>
            <a:noFill/>
            <a:ln w="25400">
              <a:solidFill>
                <a:srgbClr val="FF46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68" name="Line 1481"/>
            <p:cNvSpPr>
              <a:spLocks noChangeShapeType="1"/>
            </p:cNvSpPr>
            <p:nvPr/>
          </p:nvSpPr>
          <p:spPr bwMode="auto">
            <a:xfrm flipH="1">
              <a:off x="3457" y="2065"/>
              <a:ext cx="63" cy="87"/>
            </a:xfrm>
            <a:prstGeom prst="line">
              <a:avLst/>
            </a:prstGeom>
            <a:noFill/>
            <a:ln w="25400">
              <a:solidFill>
                <a:srgbClr val="FF46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69" name="Line 1482"/>
            <p:cNvSpPr>
              <a:spLocks noChangeShapeType="1"/>
            </p:cNvSpPr>
            <p:nvPr/>
          </p:nvSpPr>
          <p:spPr bwMode="auto">
            <a:xfrm>
              <a:off x="3457" y="2153"/>
              <a:ext cx="103" cy="55"/>
            </a:xfrm>
            <a:prstGeom prst="line">
              <a:avLst/>
            </a:prstGeom>
            <a:noFill/>
            <a:ln w="25400">
              <a:solidFill>
                <a:srgbClr val="FF46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70" name="Line 1483"/>
            <p:cNvSpPr>
              <a:spLocks noChangeShapeType="1"/>
            </p:cNvSpPr>
            <p:nvPr/>
          </p:nvSpPr>
          <p:spPr bwMode="auto">
            <a:xfrm flipH="1">
              <a:off x="3457" y="2209"/>
              <a:ext cx="103" cy="103"/>
            </a:xfrm>
            <a:prstGeom prst="line">
              <a:avLst/>
            </a:prstGeom>
            <a:noFill/>
            <a:ln w="25400">
              <a:solidFill>
                <a:srgbClr val="FF46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71" name="Line 1484"/>
            <p:cNvSpPr>
              <a:spLocks noChangeShapeType="1"/>
            </p:cNvSpPr>
            <p:nvPr/>
          </p:nvSpPr>
          <p:spPr bwMode="auto">
            <a:xfrm>
              <a:off x="3457" y="2313"/>
              <a:ext cx="135" cy="47"/>
            </a:xfrm>
            <a:prstGeom prst="line">
              <a:avLst/>
            </a:prstGeom>
            <a:noFill/>
            <a:ln w="25400">
              <a:solidFill>
                <a:srgbClr val="FF46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72" name="Line 1485"/>
            <p:cNvSpPr>
              <a:spLocks noChangeShapeType="1"/>
            </p:cNvSpPr>
            <p:nvPr/>
          </p:nvSpPr>
          <p:spPr bwMode="auto">
            <a:xfrm flipH="1">
              <a:off x="3457" y="2361"/>
              <a:ext cx="135" cy="111"/>
            </a:xfrm>
            <a:prstGeom prst="line">
              <a:avLst/>
            </a:prstGeom>
            <a:noFill/>
            <a:ln w="25400">
              <a:solidFill>
                <a:srgbClr val="FF46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73" name="Line 1486"/>
            <p:cNvSpPr>
              <a:spLocks noChangeShapeType="1"/>
            </p:cNvSpPr>
            <p:nvPr/>
          </p:nvSpPr>
          <p:spPr bwMode="auto">
            <a:xfrm>
              <a:off x="3345" y="2065"/>
              <a:ext cx="95" cy="87"/>
            </a:xfrm>
            <a:prstGeom prst="line">
              <a:avLst/>
            </a:prstGeom>
            <a:noFill/>
            <a:ln w="25400">
              <a:solidFill>
                <a:srgbClr val="FF845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74" name="Line 1487"/>
            <p:cNvSpPr>
              <a:spLocks noChangeShapeType="1"/>
            </p:cNvSpPr>
            <p:nvPr/>
          </p:nvSpPr>
          <p:spPr bwMode="auto">
            <a:xfrm flipH="1">
              <a:off x="3313" y="2153"/>
              <a:ext cx="127" cy="55"/>
            </a:xfrm>
            <a:prstGeom prst="line">
              <a:avLst/>
            </a:prstGeom>
            <a:noFill/>
            <a:ln w="25400">
              <a:solidFill>
                <a:srgbClr val="FF845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75" name="Line 1488"/>
            <p:cNvSpPr>
              <a:spLocks noChangeShapeType="1"/>
            </p:cNvSpPr>
            <p:nvPr/>
          </p:nvSpPr>
          <p:spPr bwMode="auto">
            <a:xfrm>
              <a:off x="3313" y="2209"/>
              <a:ext cx="127" cy="111"/>
            </a:xfrm>
            <a:prstGeom prst="line">
              <a:avLst/>
            </a:prstGeom>
            <a:noFill/>
            <a:ln w="25400">
              <a:solidFill>
                <a:srgbClr val="FF845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76" name="Line 1489"/>
            <p:cNvSpPr>
              <a:spLocks noChangeShapeType="1"/>
            </p:cNvSpPr>
            <p:nvPr/>
          </p:nvSpPr>
          <p:spPr bwMode="auto">
            <a:xfrm flipH="1">
              <a:off x="3281" y="2321"/>
              <a:ext cx="159" cy="39"/>
            </a:xfrm>
            <a:prstGeom prst="line">
              <a:avLst/>
            </a:prstGeom>
            <a:noFill/>
            <a:ln w="25400">
              <a:solidFill>
                <a:srgbClr val="FF845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77" name="Line 1490"/>
            <p:cNvSpPr>
              <a:spLocks noChangeShapeType="1"/>
            </p:cNvSpPr>
            <p:nvPr/>
          </p:nvSpPr>
          <p:spPr bwMode="auto">
            <a:xfrm>
              <a:off x="3281" y="2361"/>
              <a:ext cx="159" cy="119"/>
            </a:xfrm>
            <a:prstGeom prst="line">
              <a:avLst/>
            </a:prstGeom>
            <a:noFill/>
            <a:ln w="25400">
              <a:solidFill>
                <a:srgbClr val="FF845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78" name="Line 1491"/>
            <p:cNvSpPr>
              <a:spLocks noChangeShapeType="1"/>
            </p:cNvSpPr>
            <p:nvPr/>
          </p:nvSpPr>
          <p:spPr bwMode="auto">
            <a:xfrm flipH="1" flipV="1">
              <a:off x="3249" y="2441"/>
              <a:ext cx="191" cy="39"/>
            </a:xfrm>
            <a:prstGeom prst="line">
              <a:avLst/>
            </a:prstGeom>
            <a:noFill/>
            <a:ln w="25400">
              <a:solidFill>
                <a:srgbClr val="FF845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79" name="Line 1492"/>
            <p:cNvSpPr>
              <a:spLocks noChangeShapeType="1"/>
            </p:cNvSpPr>
            <p:nvPr/>
          </p:nvSpPr>
          <p:spPr bwMode="auto">
            <a:xfrm flipH="1">
              <a:off x="3329" y="2089"/>
              <a:ext cx="111" cy="47"/>
            </a:xfrm>
            <a:prstGeom prst="line">
              <a:avLst/>
            </a:prstGeom>
            <a:noFill/>
            <a:ln w="25400">
              <a:solidFill>
                <a:srgbClr val="FF845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80" name="Line 1493"/>
            <p:cNvSpPr>
              <a:spLocks noChangeShapeType="1"/>
            </p:cNvSpPr>
            <p:nvPr/>
          </p:nvSpPr>
          <p:spPr bwMode="auto">
            <a:xfrm>
              <a:off x="3329" y="2137"/>
              <a:ext cx="111" cy="103"/>
            </a:xfrm>
            <a:prstGeom prst="line">
              <a:avLst/>
            </a:prstGeom>
            <a:noFill/>
            <a:ln w="25400">
              <a:solidFill>
                <a:srgbClr val="FF845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81" name="Line 1494"/>
            <p:cNvSpPr>
              <a:spLocks noChangeShapeType="1"/>
            </p:cNvSpPr>
            <p:nvPr/>
          </p:nvSpPr>
          <p:spPr bwMode="auto">
            <a:xfrm flipH="1">
              <a:off x="3297" y="2241"/>
              <a:ext cx="143" cy="39"/>
            </a:xfrm>
            <a:prstGeom prst="line">
              <a:avLst/>
            </a:prstGeom>
            <a:noFill/>
            <a:ln w="25400">
              <a:solidFill>
                <a:srgbClr val="FF845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82" name="Line 1495"/>
            <p:cNvSpPr>
              <a:spLocks noChangeShapeType="1"/>
            </p:cNvSpPr>
            <p:nvPr/>
          </p:nvSpPr>
          <p:spPr bwMode="auto">
            <a:xfrm>
              <a:off x="3297" y="2281"/>
              <a:ext cx="143" cy="119"/>
            </a:xfrm>
            <a:prstGeom prst="line">
              <a:avLst/>
            </a:prstGeom>
            <a:noFill/>
            <a:ln w="25400">
              <a:solidFill>
                <a:srgbClr val="FF845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83" name="Line 1496"/>
            <p:cNvSpPr>
              <a:spLocks noChangeShapeType="1"/>
            </p:cNvSpPr>
            <p:nvPr/>
          </p:nvSpPr>
          <p:spPr bwMode="auto">
            <a:xfrm flipH="1">
              <a:off x="3249" y="2401"/>
              <a:ext cx="191" cy="39"/>
            </a:xfrm>
            <a:prstGeom prst="line">
              <a:avLst/>
            </a:prstGeom>
            <a:noFill/>
            <a:ln w="25400">
              <a:solidFill>
                <a:srgbClr val="FF845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84" name="Freeform 1497"/>
            <p:cNvSpPr>
              <a:spLocks/>
            </p:cNvSpPr>
            <p:nvPr/>
          </p:nvSpPr>
          <p:spPr bwMode="auto">
            <a:xfrm>
              <a:off x="3320" y="1760"/>
              <a:ext cx="113" cy="249"/>
            </a:xfrm>
            <a:custGeom>
              <a:avLst/>
              <a:gdLst>
                <a:gd name="T0" fmla="*/ 0 w 113"/>
                <a:gd name="T1" fmla="*/ 0 h 249"/>
                <a:gd name="T2" fmla="*/ 56 w 113"/>
                <a:gd name="T3" fmla="*/ 240 h 249"/>
                <a:gd name="T4" fmla="*/ 96 w 113"/>
                <a:gd name="T5" fmla="*/ 248 h 249"/>
                <a:gd name="T6" fmla="*/ 112 w 113"/>
                <a:gd name="T7" fmla="*/ 24 h 249"/>
                <a:gd name="T8" fmla="*/ 0 w 113"/>
                <a:gd name="T9" fmla="*/ 0 h 2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"/>
                <a:gd name="T16" fmla="*/ 0 h 249"/>
                <a:gd name="T17" fmla="*/ 113 w 113"/>
                <a:gd name="T18" fmla="*/ 249 h 2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" h="249">
                  <a:moveTo>
                    <a:pt x="0" y="0"/>
                  </a:moveTo>
                  <a:lnTo>
                    <a:pt x="56" y="240"/>
                  </a:lnTo>
                  <a:lnTo>
                    <a:pt x="96" y="248"/>
                  </a:lnTo>
                  <a:lnTo>
                    <a:pt x="112" y="24"/>
                  </a:lnTo>
                  <a:lnTo>
                    <a:pt x="0" y="0"/>
                  </a:lnTo>
                </a:path>
              </a:pathLst>
            </a:custGeom>
            <a:solidFill>
              <a:srgbClr val="00AA9E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885" name="Freeform 1498"/>
            <p:cNvSpPr>
              <a:spLocks/>
            </p:cNvSpPr>
            <p:nvPr/>
          </p:nvSpPr>
          <p:spPr bwMode="auto">
            <a:xfrm>
              <a:off x="3320" y="1760"/>
              <a:ext cx="121" cy="249"/>
            </a:xfrm>
            <a:custGeom>
              <a:avLst/>
              <a:gdLst>
                <a:gd name="T0" fmla="*/ 0 w 121"/>
                <a:gd name="T1" fmla="*/ 0 h 249"/>
                <a:gd name="T2" fmla="*/ 56 w 121"/>
                <a:gd name="T3" fmla="*/ 248 h 249"/>
                <a:gd name="T4" fmla="*/ 96 w 121"/>
                <a:gd name="T5" fmla="*/ 248 h 249"/>
                <a:gd name="T6" fmla="*/ 120 w 121"/>
                <a:gd name="T7" fmla="*/ 24 h 249"/>
                <a:gd name="T8" fmla="*/ 0 w 121"/>
                <a:gd name="T9" fmla="*/ 0 h 2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249"/>
                <a:gd name="T17" fmla="*/ 121 w 121"/>
                <a:gd name="T18" fmla="*/ 249 h 2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249">
                  <a:moveTo>
                    <a:pt x="0" y="0"/>
                  </a:moveTo>
                  <a:lnTo>
                    <a:pt x="56" y="248"/>
                  </a:lnTo>
                  <a:lnTo>
                    <a:pt x="96" y="248"/>
                  </a:lnTo>
                  <a:lnTo>
                    <a:pt x="120" y="24"/>
                  </a:lnTo>
                  <a:lnTo>
                    <a:pt x="0" y="0"/>
                  </a:lnTo>
                </a:path>
              </a:pathLst>
            </a:custGeom>
            <a:solidFill>
              <a:srgbClr val="9DB4B7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12" name="Group 1499"/>
          <p:cNvGrpSpPr>
            <a:grpSpLocks/>
          </p:cNvGrpSpPr>
          <p:nvPr/>
        </p:nvGrpSpPr>
        <p:grpSpPr bwMode="auto">
          <a:xfrm rot="20167068" flipH="1">
            <a:off x="6121400" y="1928282"/>
            <a:ext cx="142875" cy="434975"/>
            <a:chOff x="4411" y="577"/>
            <a:chExt cx="220" cy="1181"/>
          </a:xfrm>
        </p:grpSpPr>
        <p:sp>
          <p:nvSpPr>
            <p:cNvPr id="5854" name="AutoShape 1500"/>
            <p:cNvSpPr>
              <a:spLocks noChangeArrowheads="1"/>
            </p:cNvSpPr>
            <p:nvPr/>
          </p:nvSpPr>
          <p:spPr bwMode="auto">
            <a:xfrm>
              <a:off x="4411" y="577"/>
              <a:ext cx="81" cy="600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55" name="AutoShape 1501"/>
            <p:cNvSpPr>
              <a:spLocks noChangeArrowheads="1"/>
            </p:cNvSpPr>
            <p:nvPr/>
          </p:nvSpPr>
          <p:spPr bwMode="auto">
            <a:xfrm flipV="1">
              <a:off x="4546" y="1158"/>
              <a:ext cx="81" cy="600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56" name="Rectangle 1502"/>
            <p:cNvSpPr>
              <a:spLocks noChangeArrowheads="1"/>
            </p:cNvSpPr>
            <p:nvPr/>
          </p:nvSpPr>
          <p:spPr bwMode="auto">
            <a:xfrm>
              <a:off x="4411" y="1138"/>
              <a:ext cx="220" cy="54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5851" name="AutoShape 1503"/>
          <p:cNvSpPr>
            <a:spLocks noChangeArrowheads="1"/>
          </p:cNvSpPr>
          <p:nvPr/>
        </p:nvSpPr>
        <p:spPr bwMode="auto">
          <a:xfrm flipH="1">
            <a:off x="7569200" y="3095094"/>
            <a:ext cx="1981200" cy="425450"/>
          </a:xfrm>
          <a:prstGeom prst="homePlate">
            <a:avLst>
              <a:gd name="adj" fmla="val 62413"/>
            </a:avLst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54000" rIns="54000" anchor="ctr"/>
          <a:lstStyle/>
          <a:p>
            <a:pPr algn="l">
              <a:buFontTx/>
              <a:buChar char="•"/>
            </a:pPr>
            <a:r>
              <a:rPr lang="en-US" altLang="ko-KR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 </a:t>
            </a:r>
            <a:r>
              <a:rPr lang="ko-KR" altLang="en-US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화물 및 화물차량관리</a:t>
            </a:r>
          </a:p>
          <a:p>
            <a:pPr algn="l">
              <a:buFontTx/>
              <a:buChar char="•"/>
            </a:pPr>
            <a:r>
              <a:rPr lang="ko-KR" altLang="en-US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 위험물차량 관리</a:t>
            </a:r>
          </a:p>
        </p:txBody>
      </p:sp>
      <p:sp>
        <p:nvSpPr>
          <p:cNvPr id="5852" name="Text Box 1504"/>
          <p:cNvSpPr txBox="1">
            <a:spLocks noChangeArrowheads="1"/>
          </p:cNvSpPr>
          <p:nvPr/>
        </p:nvSpPr>
        <p:spPr bwMode="auto">
          <a:xfrm>
            <a:off x="8035925" y="2757138"/>
            <a:ext cx="1155700" cy="274637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기능 및 서비스</a:t>
            </a:r>
          </a:p>
        </p:txBody>
      </p:sp>
      <p:sp>
        <p:nvSpPr>
          <p:cNvPr id="346904" name="Text Box 792"/>
          <p:cNvSpPr txBox="1">
            <a:spLocks noChangeArrowheads="1"/>
          </p:cNvSpPr>
          <p:nvPr/>
        </p:nvSpPr>
        <p:spPr bwMode="auto">
          <a:xfrm>
            <a:off x="5221288" y="874182"/>
            <a:ext cx="1744662" cy="3048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ko-KR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휴먼세엑스포" pitchFamily="18" charset="-127"/>
                <a:ea typeface="휴먼세엑스포" pitchFamily="18" charset="-127"/>
              </a:rPr>
              <a:t>첨단화물운송</a:t>
            </a:r>
            <a:r>
              <a:rPr lang="en-US" altLang="ko-KR" sz="1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휴먼세엑스포" pitchFamily="18" charset="-127"/>
                <a:ea typeface="휴먼세엑스포" pitchFamily="18" charset="-127"/>
              </a:rPr>
              <a:t>(CVO)</a:t>
            </a:r>
          </a:p>
        </p:txBody>
      </p:sp>
      <p:sp>
        <p:nvSpPr>
          <p:cNvPr id="5131" name="AutoShape 1509"/>
          <p:cNvSpPr>
            <a:spLocks noChangeArrowheads="1"/>
          </p:cNvSpPr>
          <p:nvPr/>
        </p:nvSpPr>
        <p:spPr bwMode="auto">
          <a:xfrm>
            <a:off x="5532438" y="5867591"/>
            <a:ext cx="2057400" cy="594105"/>
          </a:xfrm>
          <a:prstGeom prst="homePlate">
            <a:avLst>
              <a:gd name="adj" fmla="val 40967"/>
            </a:avLst>
          </a:prstGeom>
          <a:gradFill rotWithShape="0">
            <a:gsLst>
              <a:gs pos="0">
                <a:srgbClr val="FFFFFF"/>
              </a:gs>
              <a:gs pos="100000">
                <a:srgbClr val="CC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4000" rIns="54000" anchor="ctr"/>
          <a:lstStyle/>
          <a:p>
            <a:pPr algn="l">
              <a:buFontTx/>
              <a:buChar char="•"/>
            </a:pPr>
            <a:r>
              <a:rPr lang="en-US" altLang="ko-KR"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 </a:t>
            </a:r>
            <a:r>
              <a:rPr lang="ko-KR" altLang="en-US"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첨단차량시스템</a:t>
            </a:r>
            <a:r>
              <a:rPr lang="en-US" altLang="ko-KR"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(AVS)</a:t>
            </a:r>
          </a:p>
          <a:p>
            <a:pPr algn="l">
              <a:buFontTx/>
              <a:buChar char="•"/>
            </a:pPr>
            <a:r>
              <a:rPr lang="en-US" altLang="ko-KR"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 </a:t>
            </a:r>
            <a:r>
              <a:rPr lang="ko-KR" altLang="en-US"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첨단도로시스템</a:t>
            </a:r>
            <a:r>
              <a:rPr lang="en-US" altLang="ko-KR"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(AHS)</a:t>
            </a:r>
          </a:p>
        </p:txBody>
      </p:sp>
      <p:sp>
        <p:nvSpPr>
          <p:cNvPr id="5132" name="Text Box 1510"/>
          <p:cNvSpPr txBox="1">
            <a:spLocks noChangeArrowheads="1"/>
          </p:cNvSpPr>
          <p:nvPr/>
        </p:nvSpPr>
        <p:spPr bwMode="auto">
          <a:xfrm>
            <a:off x="5788025" y="5632191"/>
            <a:ext cx="1268413" cy="27463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sz="12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구축시스템</a:t>
            </a:r>
          </a:p>
        </p:txBody>
      </p:sp>
      <p:sp>
        <p:nvSpPr>
          <p:cNvPr id="5133" name="AutoShape 1511"/>
          <p:cNvSpPr>
            <a:spLocks noChangeArrowheads="1"/>
          </p:cNvSpPr>
          <p:nvPr/>
        </p:nvSpPr>
        <p:spPr bwMode="auto">
          <a:xfrm flipH="1">
            <a:off x="7615238" y="5867591"/>
            <a:ext cx="1824038" cy="594105"/>
          </a:xfrm>
          <a:prstGeom prst="homePlate">
            <a:avLst>
              <a:gd name="adj" fmla="val 36320"/>
            </a:avLst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54000" rIns="126000" anchor="ctr"/>
          <a:lstStyle/>
          <a:p>
            <a:pPr algn="l">
              <a:buFontTx/>
              <a:buChar char="•"/>
            </a:pPr>
            <a:r>
              <a:rPr lang="en-US" altLang="ko-KR"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 </a:t>
            </a:r>
            <a:r>
              <a:rPr lang="ko-KR" altLang="en-US"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교통사고 예방 </a:t>
            </a:r>
          </a:p>
          <a:p>
            <a:pPr algn="l">
              <a:buFontTx/>
              <a:buChar char="•"/>
            </a:pPr>
            <a:r>
              <a:rPr lang="ko-KR" altLang="en-US"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사고 피해경감</a:t>
            </a:r>
          </a:p>
          <a:p>
            <a:pPr algn="l">
              <a:buFontTx/>
              <a:buChar char="•"/>
            </a:pPr>
            <a:r>
              <a:rPr lang="ko-KR" altLang="en-US" sz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 도로용량 증대</a:t>
            </a:r>
          </a:p>
        </p:txBody>
      </p:sp>
      <p:sp>
        <p:nvSpPr>
          <p:cNvPr id="5134" name="Text Box 1512"/>
          <p:cNvSpPr txBox="1">
            <a:spLocks noChangeArrowheads="1"/>
          </p:cNvSpPr>
          <p:nvPr/>
        </p:nvSpPr>
        <p:spPr bwMode="auto">
          <a:xfrm>
            <a:off x="8024813" y="5632191"/>
            <a:ext cx="1155700" cy="274634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기능 및 서비스</a:t>
            </a:r>
          </a:p>
        </p:txBody>
      </p:sp>
      <p:sp>
        <p:nvSpPr>
          <p:cNvPr id="5135" name="Rectangle 1513"/>
          <p:cNvSpPr>
            <a:spLocks noChangeArrowheads="1"/>
          </p:cNvSpPr>
          <p:nvPr/>
        </p:nvSpPr>
        <p:spPr bwMode="auto">
          <a:xfrm>
            <a:off x="5359400" y="3782618"/>
            <a:ext cx="4343400" cy="2735126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47626" name="Text Box 1514"/>
          <p:cNvSpPr txBox="1">
            <a:spLocks noChangeArrowheads="1"/>
          </p:cNvSpPr>
          <p:nvPr/>
        </p:nvSpPr>
        <p:spPr bwMode="auto">
          <a:xfrm>
            <a:off x="5156200" y="3652307"/>
            <a:ext cx="2155825" cy="30546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ko-KR" alt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휴먼세엑스포" pitchFamily="18" charset="-127"/>
                <a:ea typeface="휴먼세엑스포" pitchFamily="18" charset="-127"/>
              </a:rPr>
              <a:t>첨단차량 및 도로</a:t>
            </a:r>
            <a:r>
              <a:rPr lang="en-US" altLang="ko-KR" sz="14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휴먼세엑스포" pitchFamily="18" charset="-127"/>
                <a:ea typeface="휴먼세엑스포" pitchFamily="18" charset="-127"/>
              </a:rPr>
              <a:t>(AVHS)</a:t>
            </a:r>
          </a:p>
        </p:txBody>
      </p:sp>
      <p:sp>
        <p:nvSpPr>
          <p:cNvPr id="5137" name="Line 1515"/>
          <p:cNvSpPr>
            <a:spLocks noChangeShapeType="1"/>
          </p:cNvSpPr>
          <p:nvPr/>
        </p:nvSpPr>
        <p:spPr bwMode="auto">
          <a:xfrm>
            <a:off x="5456238" y="5203426"/>
            <a:ext cx="4114800" cy="0"/>
          </a:xfrm>
          <a:prstGeom prst="line">
            <a:avLst/>
          </a:prstGeom>
          <a:noFill/>
          <a:ln w="76200" cmpd="tri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graphicFrame>
        <p:nvGraphicFramePr>
          <p:cNvPr id="5122" name="Object 1516"/>
          <p:cNvGraphicFramePr>
            <a:graphicFrameLocks noChangeAspect="1"/>
          </p:cNvGraphicFramePr>
          <p:nvPr/>
        </p:nvGraphicFramePr>
        <p:xfrm>
          <a:off x="6771391" y="4954771"/>
          <a:ext cx="625326" cy="234792"/>
        </p:xfrm>
        <a:graphic>
          <a:graphicData uri="http://schemas.openxmlformats.org/presentationml/2006/ole">
            <p:oleObj spid="_x0000_s50178" name="클립" r:id="rId5" imgW="6544800" imgH="1706400" progId="">
              <p:embed/>
            </p:oleObj>
          </a:graphicData>
        </a:graphic>
      </p:graphicFrame>
      <p:graphicFrame>
        <p:nvGraphicFramePr>
          <p:cNvPr id="5123" name="Object 1517"/>
          <p:cNvGraphicFramePr>
            <a:graphicFrameLocks noChangeAspect="1"/>
          </p:cNvGraphicFramePr>
          <p:nvPr/>
        </p:nvGraphicFramePr>
        <p:xfrm>
          <a:off x="5683325" y="4954771"/>
          <a:ext cx="625326" cy="234792"/>
        </p:xfrm>
        <a:graphic>
          <a:graphicData uri="http://schemas.openxmlformats.org/presentationml/2006/ole">
            <p:oleObj spid="_x0000_s50179" name="클립" r:id="rId6" imgW="6544800" imgH="1706400" progId="">
              <p:embed/>
            </p:oleObj>
          </a:graphicData>
        </a:graphic>
      </p:graphicFrame>
      <p:sp>
        <p:nvSpPr>
          <p:cNvPr id="5138" name="Text Box 1518"/>
          <p:cNvSpPr txBox="1">
            <a:spLocks noChangeArrowheads="1"/>
          </p:cNvSpPr>
          <p:nvPr/>
        </p:nvSpPr>
        <p:spPr bwMode="auto">
          <a:xfrm>
            <a:off x="5348288" y="4533657"/>
            <a:ext cx="793750" cy="27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위치파악</a:t>
            </a:r>
          </a:p>
        </p:txBody>
      </p:sp>
      <p:sp>
        <p:nvSpPr>
          <p:cNvPr id="5139" name="Line 1519"/>
          <p:cNvSpPr>
            <a:spLocks noChangeShapeType="1"/>
          </p:cNvSpPr>
          <p:nvPr/>
        </p:nvSpPr>
        <p:spPr bwMode="auto">
          <a:xfrm flipH="1" flipV="1">
            <a:off x="9418638" y="4902170"/>
            <a:ext cx="76200" cy="301256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oval" w="med" len="med"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40" name="Line 1520"/>
          <p:cNvSpPr>
            <a:spLocks noChangeShapeType="1"/>
          </p:cNvSpPr>
          <p:nvPr/>
        </p:nvSpPr>
        <p:spPr bwMode="auto">
          <a:xfrm flipV="1">
            <a:off x="9037638" y="4902170"/>
            <a:ext cx="381000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41" name="Text Box 1521"/>
          <p:cNvSpPr txBox="1">
            <a:spLocks noChangeArrowheads="1"/>
          </p:cNvSpPr>
          <p:nvPr/>
        </p:nvSpPr>
        <p:spPr bwMode="auto">
          <a:xfrm>
            <a:off x="8885238" y="4501429"/>
            <a:ext cx="793750" cy="64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주행유도</a:t>
            </a:r>
          </a:p>
          <a:p>
            <a:r>
              <a:rPr lang="ko-KR" altLang="en-US" sz="1200" dirty="0" err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마그네틱</a:t>
            </a:r>
            <a:endParaRPr lang="ko-KR" altLang="en-US" sz="1200" dirty="0">
              <a:solidFill>
                <a:schemeClr val="tx1"/>
              </a:solidFill>
              <a:latin typeface="Times New Roman" pitchFamily="18" charset="0"/>
              <a:ea typeface="굴림" pitchFamily="50" charset="-127"/>
            </a:endParaRPr>
          </a:p>
          <a:p>
            <a:r>
              <a:rPr lang="ko-KR" altLang="en-US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레일</a:t>
            </a:r>
          </a:p>
        </p:txBody>
      </p:sp>
      <p:sp>
        <p:nvSpPr>
          <p:cNvPr id="5142" name="Text Box 1522"/>
          <p:cNvSpPr txBox="1">
            <a:spLocks noChangeArrowheads="1"/>
          </p:cNvSpPr>
          <p:nvPr/>
        </p:nvSpPr>
        <p:spPr bwMode="auto">
          <a:xfrm>
            <a:off x="6364288" y="5003056"/>
            <a:ext cx="387350" cy="27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))))</a:t>
            </a:r>
          </a:p>
        </p:txBody>
      </p:sp>
      <p:sp>
        <p:nvSpPr>
          <p:cNvPr id="5143" name="Text Box 1523"/>
          <p:cNvSpPr txBox="1">
            <a:spLocks noChangeArrowheads="1"/>
          </p:cNvSpPr>
          <p:nvPr/>
        </p:nvSpPr>
        <p:spPr bwMode="auto">
          <a:xfrm>
            <a:off x="5984875" y="5203426"/>
            <a:ext cx="1108075" cy="46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차간거리측정</a:t>
            </a:r>
          </a:p>
          <a:p>
            <a:r>
              <a:rPr lang="en-US" altLang="ko-KR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(</a:t>
            </a:r>
            <a:r>
              <a:rPr lang="ko-KR" altLang="en-US" sz="1200" dirty="0" err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레이다센서</a:t>
            </a:r>
            <a:r>
              <a:rPr lang="en-US" altLang="ko-KR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)</a:t>
            </a:r>
          </a:p>
        </p:txBody>
      </p:sp>
      <p:graphicFrame>
        <p:nvGraphicFramePr>
          <p:cNvPr id="5124" name="Object 1524"/>
          <p:cNvGraphicFramePr>
            <a:graphicFrameLocks noChangeAspect="1"/>
          </p:cNvGraphicFramePr>
          <p:nvPr/>
        </p:nvGraphicFramePr>
        <p:xfrm>
          <a:off x="8274125" y="4954771"/>
          <a:ext cx="625326" cy="234792"/>
        </p:xfrm>
        <a:graphic>
          <a:graphicData uri="http://schemas.openxmlformats.org/presentationml/2006/ole">
            <p:oleObj spid="_x0000_s50180" name="클립" r:id="rId7" imgW="6544800" imgH="1706400" progId="">
              <p:embed/>
            </p:oleObj>
          </a:graphicData>
        </a:graphic>
      </p:graphicFrame>
      <p:sp>
        <p:nvSpPr>
          <p:cNvPr id="5144" name="Oval 1525"/>
          <p:cNvSpPr>
            <a:spLocks noChangeArrowheads="1"/>
          </p:cNvSpPr>
          <p:nvPr/>
        </p:nvSpPr>
        <p:spPr bwMode="auto">
          <a:xfrm>
            <a:off x="7854950" y="3849875"/>
            <a:ext cx="1563688" cy="453986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FFC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AVHS </a:t>
            </a:r>
            <a:r>
              <a:rPr lang="ko-KR" altLang="en-US" sz="1200" b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센터</a:t>
            </a:r>
          </a:p>
        </p:txBody>
      </p:sp>
      <p:sp>
        <p:nvSpPr>
          <p:cNvPr id="5145" name="Line 1526"/>
          <p:cNvSpPr>
            <a:spLocks noChangeShapeType="1"/>
          </p:cNvSpPr>
          <p:nvPr/>
        </p:nvSpPr>
        <p:spPr bwMode="auto">
          <a:xfrm>
            <a:off x="8047038" y="4802685"/>
            <a:ext cx="0" cy="413352"/>
          </a:xfrm>
          <a:prstGeom prst="line">
            <a:avLst/>
          </a:prstGeom>
          <a:noFill/>
          <a:ln w="762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46" name="Line 1527"/>
          <p:cNvSpPr>
            <a:spLocks noChangeShapeType="1"/>
          </p:cNvSpPr>
          <p:nvPr/>
        </p:nvSpPr>
        <p:spPr bwMode="auto">
          <a:xfrm flipH="1">
            <a:off x="8047038" y="4351502"/>
            <a:ext cx="457200" cy="400741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47" name="Line 1528"/>
          <p:cNvSpPr>
            <a:spLocks noChangeShapeType="1"/>
          </p:cNvSpPr>
          <p:nvPr/>
        </p:nvSpPr>
        <p:spPr bwMode="auto">
          <a:xfrm flipH="1">
            <a:off x="6142038" y="4301059"/>
            <a:ext cx="609600" cy="70199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oval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48" name="Text Box 1529"/>
          <p:cNvSpPr txBox="1">
            <a:spLocks noChangeArrowheads="1"/>
          </p:cNvSpPr>
          <p:nvPr/>
        </p:nvSpPr>
        <p:spPr bwMode="auto">
          <a:xfrm>
            <a:off x="6288088" y="3999803"/>
            <a:ext cx="1311275" cy="46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영상처리카메라</a:t>
            </a:r>
          </a:p>
          <a:p>
            <a:r>
              <a:rPr lang="en-US" altLang="ko-KR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GPS </a:t>
            </a:r>
            <a:r>
              <a:rPr lang="ko-KR" altLang="en-US" sz="1200" dirty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및 통신장비</a:t>
            </a:r>
          </a:p>
        </p:txBody>
      </p:sp>
      <p:sp>
        <p:nvSpPr>
          <p:cNvPr id="5149" name="AutoShape 1530"/>
          <p:cNvSpPr>
            <a:spLocks noChangeArrowheads="1"/>
          </p:cNvSpPr>
          <p:nvPr/>
        </p:nvSpPr>
        <p:spPr bwMode="auto">
          <a:xfrm flipH="1">
            <a:off x="7221788" y="5162792"/>
            <a:ext cx="250825" cy="24100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21600 h 21600"/>
              <a:gd name="T20" fmla="*/ 19549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559" y="0"/>
                </a:moveTo>
                <a:lnTo>
                  <a:pt x="17518" y="7888"/>
                </a:lnTo>
                <a:lnTo>
                  <a:pt x="19559" y="7888"/>
                </a:lnTo>
                <a:lnTo>
                  <a:pt x="19559" y="21600"/>
                </a:lnTo>
                <a:lnTo>
                  <a:pt x="0" y="21600"/>
                </a:lnTo>
                <a:lnTo>
                  <a:pt x="19559" y="21600"/>
                </a:lnTo>
                <a:lnTo>
                  <a:pt x="19559" y="7888"/>
                </a:lnTo>
                <a:lnTo>
                  <a:pt x="21600" y="7888"/>
                </a:lnTo>
                <a:close/>
              </a:path>
            </a:pathLst>
          </a:custGeom>
          <a:solidFill>
            <a:schemeClr val="bg2"/>
          </a:solidFill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50" name="AutoShape 1531"/>
          <p:cNvSpPr>
            <a:spLocks noChangeArrowheads="1"/>
          </p:cNvSpPr>
          <p:nvPr/>
        </p:nvSpPr>
        <p:spPr bwMode="auto">
          <a:xfrm>
            <a:off x="8374848" y="5162792"/>
            <a:ext cx="254000" cy="241005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21600 h 21600"/>
              <a:gd name="T20" fmla="*/ 19575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559" y="0"/>
                </a:moveTo>
                <a:lnTo>
                  <a:pt x="17518" y="7888"/>
                </a:lnTo>
                <a:lnTo>
                  <a:pt x="19559" y="7888"/>
                </a:lnTo>
                <a:lnTo>
                  <a:pt x="19559" y="21600"/>
                </a:lnTo>
                <a:lnTo>
                  <a:pt x="0" y="21600"/>
                </a:lnTo>
                <a:lnTo>
                  <a:pt x="19559" y="21600"/>
                </a:lnTo>
                <a:lnTo>
                  <a:pt x="19559" y="7888"/>
                </a:lnTo>
                <a:lnTo>
                  <a:pt x="21600" y="7888"/>
                </a:lnTo>
                <a:close/>
              </a:path>
            </a:pathLst>
          </a:custGeom>
          <a:solidFill>
            <a:schemeClr val="bg2"/>
          </a:solidFill>
          <a:ln w="9525" cap="rnd">
            <a:solidFill>
              <a:schemeClr val="hlink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51" name="Text Box 1532"/>
          <p:cNvSpPr txBox="1">
            <a:spLocks noChangeArrowheads="1"/>
          </p:cNvSpPr>
          <p:nvPr/>
        </p:nvSpPr>
        <p:spPr bwMode="auto">
          <a:xfrm>
            <a:off x="7453051" y="5248921"/>
            <a:ext cx="9925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dirty="0" smtClean="0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차량간 통신</a:t>
            </a:r>
            <a:endParaRPr lang="ko-KR" altLang="en-US" sz="1200" dirty="0">
              <a:solidFill>
                <a:schemeClr val="tx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5152" name="Line 1533"/>
          <p:cNvSpPr>
            <a:spLocks noChangeShapeType="1"/>
          </p:cNvSpPr>
          <p:nvPr/>
        </p:nvSpPr>
        <p:spPr bwMode="auto">
          <a:xfrm flipV="1">
            <a:off x="7437438" y="4802685"/>
            <a:ext cx="585788" cy="232598"/>
          </a:xfrm>
          <a:prstGeom prst="line">
            <a:avLst/>
          </a:prstGeom>
          <a:noFill/>
          <a:ln w="9525" cap="rnd">
            <a:solidFill>
              <a:schemeClr val="hlink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153" name="Line 1534"/>
          <p:cNvSpPr>
            <a:spLocks noChangeShapeType="1"/>
          </p:cNvSpPr>
          <p:nvPr/>
        </p:nvSpPr>
        <p:spPr bwMode="auto">
          <a:xfrm flipH="1" flipV="1">
            <a:off x="8123238" y="4802685"/>
            <a:ext cx="152400" cy="149928"/>
          </a:xfrm>
          <a:prstGeom prst="line">
            <a:avLst/>
          </a:prstGeom>
          <a:noFill/>
          <a:ln w="9525" cap="rnd">
            <a:solidFill>
              <a:schemeClr val="bg2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ko-KR" altLang="en-US"/>
          </a:p>
        </p:txBody>
      </p:sp>
      <p:grpSp>
        <p:nvGrpSpPr>
          <p:cNvPr id="14" name="Group 1535"/>
          <p:cNvGrpSpPr>
            <a:grpSpLocks/>
          </p:cNvGrpSpPr>
          <p:nvPr/>
        </p:nvGrpSpPr>
        <p:grpSpPr bwMode="auto">
          <a:xfrm>
            <a:off x="5621338" y="3984389"/>
            <a:ext cx="731838" cy="465196"/>
            <a:chOff x="1793" y="3024"/>
            <a:chExt cx="735" cy="720"/>
          </a:xfrm>
        </p:grpSpPr>
        <p:sp>
          <p:nvSpPr>
            <p:cNvPr id="5172" name="Rectangle 1536"/>
            <p:cNvSpPr>
              <a:spLocks noChangeArrowheads="1"/>
            </p:cNvSpPr>
            <p:nvPr/>
          </p:nvSpPr>
          <p:spPr bwMode="auto">
            <a:xfrm>
              <a:off x="1984" y="3312"/>
              <a:ext cx="16" cy="32"/>
            </a:xfrm>
            <a:prstGeom prst="rect">
              <a:avLst/>
            </a:prstGeom>
            <a:solidFill>
              <a:srgbClr val="C78FF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73" name="Rectangle 1537"/>
            <p:cNvSpPr>
              <a:spLocks noChangeArrowheads="1"/>
            </p:cNvSpPr>
            <p:nvPr/>
          </p:nvSpPr>
          <p:spPr bwMode="auto">
            <a:xfrm>
              <a:off x="2008" y="3312"/>
              <a:ext cx="16" cy="32"/>
            </a:xfrm>
            <a:prstGeom prst="rect">
              <a:avLst/>
            </a:prstGeom>
            <a:solidFill>
              <a:srgbClr val="6C8F9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74" name="Rectangle 1538"/>
            <p:cNvSpPr>
              <a:spLocks noChangeArrowheads="1"/>
            </p:cNvSpPr>
            <p:nvPr/>
          </p:nvSpPr>
          <p:spPr bwMode="auto">
            <a:xfrm>
              <a:off x="2016" y="3312"/>
              <a:ext cx="24" cy="32"/>
            </a:xfrm>
            <a:prstGeom prst="rect">
              <a:avLst/>
            </a:prstGeom>
            <a:solidFill>
              <a:srgbClr val="5A777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75" name="Rectangle 1539"/>
            <p:cNvSpPr>
              <a:spLocks noChangeArrowheads="1"/>
            </p:cNvSpPr>
            <p:nvPr/>
          </p:nvSpPr>
          <p:spPr bwMode="auto">
            <a:xfrm>
              <a:off x="2040" y="3312"/>
              <a:ext cx="16" cy="32"/>
            </a:xfrm>
            <a:prstGeom prst="rect">
              <a:avLst/>
            </a:prstGeom>
            <a:solidFill>
              <a:srgbClr val="CEDADB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76" name="Rectangle 1540"/>
            <p:cNvSpPr>
              <a:spLocks noChangeArrowheads="1"/>
            </p:cNvSpPr>
            <p:nvPr/>
          </p:nvSpPr>
          <p:spPr bwMode="auto">
            <a:xfrm>
              <a:off x="2048" y="3312"/>
              <a:ext cx="24" cy="32"/>
            </a:xfrm>
            <a:prstGeom prst="rect">
              <a:avLst/>
            </a:prstGeom>
            <a:solidFill>
              <a:srgbClr val="5F149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77" name="Rectangle 1541"/>
            <p:cNvSpPr>
              <a:spLocks noChangeArrowheads="1"/>
            </p:cNvSpPr>
            <p:nvPr/>
          </p:nvSpPr>
          <p:spPr bwMode="auto">
            <a:xfrm>
              <a:off x="2064" y="3312"/>
              <a:ext cx="16" cy="32"/>
            </a:xfrm>
            <a:prstGeom prst="rect">
              <a:avLst/>
            </a:prstGeom>
            <a:solidFill>
              <a:srgbClr val="5A777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78" name="Rectangle 1542"/>
            <p:cNvSpPr>
              <a:spLocks noChangeArrowheads="1"/>
            </p:cNvSpPr>
            <p:nvPr/>
          </p:nvSpPr>
          <p:spPr bwMode="auto">
            <a:xfrm>
              <a:off x="2080" y="3312"/>
              <a:ext cx="16" cy="32"/>
            </a:xfrm>
            <a:prstGeom prst="rect">
              <a:avLst/>
            </a:prstGeom>
            <a:solidFill>
              <a:srgbClr val="6C8F9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79" name="Rectangle 1543"/>
            <p:cNvSpPr>
              <a:spLocks noChangeArrowheads="1"/>
            </p:cNvSpPr>
            <p:nvPr/>
          </p:nvSpPr>
          <p:spPr bwMode="auto">
            <a:xfrm>
              <a:off x="2088" y="3312"/>
              <a:ext cx="16" cy="32"/>
            </a:xfrm>
            <a:prstGeom prst="rect">
              <a:avLst/>
            </a:prstGeom>
            <a:solidFill>
              <a:srgbClr val="EDDAFA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80" name="Line 1544"/>
            <p:cNvSpPr>
              <a:spLocks noChangeShapeType="1"/>
            </p:cNvSpPr>
            <p:nvPr/>
          </p:nvSpPr>
          <p:spPr bwMode="auto">
            <a:xfrm>
              <a:off x="2089" y="3393"/>
              <a:ext cx="79" cy="12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81" name="Line 1545"/>
            <p:cNvSpPr>
              <a:spLocks noChangeShapeType="1"/>
            </p:cNvSpPr>
            <p:nvPr/>
          </p:nvSpPr>
          <p:spPr bwMode="auto">
            <a:xfrm flipH="1">
              <a:off x="2153" y="3521"/>
              <a:ext cx="15" cy="4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82" name="Line 1546"/>
            <p:cNvSpPr>
              <a:spLocks noChangeShapeType="1"/>
            </p:cNvSpPr>
            <p:nvPr/>
          </p:nvSpPr>
          <p:spPr bwMode="auto">
            <a:xfrm>
              <a:off x="2153" y="3568"/>
              <a:ext cx="71" cy="0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83" name="Line 1547"/>
            <p:cNvSpPr>
              <a:spLocks noChangeShapeType="1"/>
            </p:cNvSpPr>
            <p:nvPr/>
          </p:nvSpPr>
          <p:spPr bwMode="auto">
            <a:xfrm flipH="1" flipV="1">
              <a:off x="2169" y="3521"/>
              <a:ext cx="55" cy="4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84" name="Line 1548"/>
            <p:cNvSpPr>
              <a:spLocks noChangeShapeType="1"/>
            </p:cNvSpPr>
            <p:nvPr/>
          </p:nvSpPr>
          <p:spPr bwMode="auto">
            <a:xfrm flipH="1" flipV="1">
              <a:off x="1937" y="3153"/>
              <a:ext cx="87" cy="111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85" name="Line 1549"/>
            <p:cNvSpPr>
              <a:spLocks noChangeShapeType="1"/>
            </p:cNvSpPr>
            <p:nvPr/>
          </p:nvSpPr>
          <p:spPr bwMode="auto">
            <a:xfrm flipH="1" flipV="1">
              <a:off x="1889" y="3137"/>
              <a:ext cx="4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86" name="Line 1550"/>
            <p:cNvSpPr>
              <a:spLocks noChangeShapeType="1"/>
            </p:cNvSpPr>
            <p:nvPr/>
          </p:nvSpPr>
          <p:spPr bwMode="auto">
            <a:xfrm flipV="1">
              <a:off x="1889" y="3129"/>
              <a:ext cx="87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87" name="Line 1551"/>
            <p:cNvSpPr>
              <a:spLocks noChangeShapeType="1"/>
            </p:cNvSpPr>
            <p:nvPr/>
          </p:nvSpPr>
          <p:spPr bwMode="auto">
            <a:xfrm flipH="1">
              <a:off x="1937" y="3129"/>
              <a:ext cx="39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88" name="Freeform 1552"/>
            <p:cNvSpPr>
              <a:spLocks/>
            </p:cNvSpPr>
            <p:nvPr/>
          </p:nvSpPr>
          <p:spPr bwMode="auto">
            <a:xfrm>
              <a:off x="1960" y="3248"/>
              <a:ext cx="97" cy="177"/>
            </a:xfrm>
            <a:custGeom>
              <a:avLst/>
              <a:gdLst>
                <a:gd name="T0" fmla="*/ 32 w 97"/>
                <a:gd name="T1" fmla="*/ 8 h 177"/>
                <a:gd name="T2" fmla="*/ 24 w 97"/>
                <a:gd name="T3" fmla="*/ 0 h 177"/>
                <a:gd name="T4" fmla="*/ 8 w 97"/>
                <a:gd name="T5" fmla="*/ 0 h 177"/>
                <a:gd name="T6" fmla="*/ 0 w 97"/>
                <a:gd name="T7" fmla="*/ 0 h 177"/>
                <a:gd name="T8" fmla="*/ 0 w 97"/>
                <a:gd name="T9" fmla="*/ 8 h 177"/>
                <a:gd name="T10" fmla="*/ 0 w 97"/>
                <a:gd name="T11" fmla="*/ 16 h 177"/>
                <a:gd name="T12" fmla="*/ 0 w 97"/>
                <a:gd name="T13" fmla="*/ 32 h 177"/>
                <a:gd name="T14" fmla="*/ 0 w 97"/>
                <a:gd name="T15" fmla="*/ 56 h 177"/>
                <a:gd name="T16" fmla="*/ 0 w 97"/>
                <a:gd name="T17" fmla="*/ 80 h 177"/>
                <a:gd name="T18" fmla="*/ 8 w 97"/>
                <a:gd name="T19" fmla="*/ 104 h 177"/>
                <a:gd name="T20" fmla="*/ 24 w 97"/>
                <a:gd name="T21" fmla="*/ 128 h 177"/>
                <a:gd name="T22" fmla="*/ 32 w 97"/>
                <a:gd name="T23" fmla="*/ 152 h 177"/>
                <a:gd name="T24" fmla="*/ 56 w 97"/>
                <a:gd name="T25" fmla="*/ 160 h 177"/>
                <a:gd name="T26" fmla="*/ 72 w 97"/>
                <a:gd name="T27" fmla="*/ 176 h 177"/>
                <a:gd name="T28" fmla="*/ 80 w 97"/>
                <a:gd name="T29" fmla="*/ 176 h 177"/>
                <a:gd name="T30" fmla="*/ 96 w 97"/>
                <a:gd name="T31" fmla="*/ 176 h 177"/>
                <a:gd name="T32" fmla="*/ 96 w 97"/>
                <a:gd name="T33" fmla="*/ 160 h 177"/>
                <a:gd name="T34" fmla="*/ 96 w 97"/>
                <a:gd name="T35" fmla="*/ 152 h 177"/>
                <a:gd name="T36" fmla="*/ 48 w 97"/>
                <a:gd name="T37" fmla="*/ 16 h 177"/>
                <a:gd name="T38" fmla="*/ 32 w 97"/>
                <a:gd name="T39" fmla="*/ 8 h 1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7"/>
                <a:gd name="T61" fmla="*/ 0 h 177"/>
                <a:gd name="T62" fmla="*/ 97 w 97"/>
                <a:gd name="T63" fmla="*/ 177 h 17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7" h="177">
                  <a:moveTo>
                    <a:pt x="32" y="8"/>
                  </a:moveTo>
                  <a:lnTo>
                    <a:pt x="24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56"/>
                  </a:lnTo>
                  <a:lnTo>
                    <a:pt x="0" y="80"/>
                  </a:lnTo>
                  <a:lnTo>
                    <a:pt x="8" y="104"/>
                  </a:lnTo>
                  <a:lnTo>
                    <a:pt x="24" y="128"/>
                  </a:lnTo>
                  <a:lnTo>
                    <a:pt x="32" y="152"/>
                  </a:lnTo>
                  <a:lnTo>
                    <a:pt x="56" y="160"/>
                  </a:lnTo>
                  <a:lnTo>
                    <a:pt x="72" y="176"/>
                  </a:lnTo>
                  <a:lnTo>
                    <a:pt x="80" y="176"/>
                  </a:lnTo>
                  <a:lnTo>
                    <a:pt x="96" y="176"/>
                  </a:lnTo>
                  <a:lnTo>
                    <a:pt x="96" y="160"/>
                  </a:lnTo>
                  <a:lnTo>
                    <a:pt x="96" y="152"/>
                  </a:lnTo>
                  <a:lnTo>
                    <a:pt x="48" y="16"/>
                  </a:lnTo>
                  <a:lnTo>
                    <a:pt x="32" y="8"/>
                  </a:lnTo>
                </a:path>
              </a:pathLst>
            </a:custGeom>
            <a:solidFill>
              <a:srgbClr val="C78FF0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189" name="Freeform 1553"/>
            <p:cNvSpPr>
              <a:spLocks/>
            </p:cNvSpPr>
            <p:nvPr/>
          </p:nvSpPr>
          <p:spPr bwMode="auto">
            <a:xfrm>
              <a:off x="1984" y="3248"/>
              <a:ext cx="97" cy="177"/>
            </a:xfrm>
            <a:custGeom>
              <a:avLst/>
              <a:gdLst>
                <a:gd name="T0" fmla="*/ 32 w 97"/>
                <a:gd name="T1" fmla="*/ 8 h 177"/>
                <a:gd name="T2" fmla="*/ 24 w 97"/>
                <a:gd name="T3" fmla="*/ 8 h 177"/>
                <a:gd name="T4" fmla="*/ 8 w 97"/>
                <a:gd name="T5" fmla="*/ 0 h 177"/>
                <a:gd name="T6" fmla="*/ 0 w 97"/>
                <a:gd name="T7" fmla="*/ 8 h 177"/>
                <a:gd name="T8" fmla="*/ 0 w 97"/>
                <a:gd name="T9" fmla="*/ 16 h 177"/>
                <a:gd name="T10" fmla="*/ 0 w 97"/>
                <a:gd name="T11" fmla="*/ 32 h 177"/>
                <a:gd name="T12" fmla="*/ 0 w 97"/>
                <a:gd name="T13" fmla="*/ 56 h 177"/>
                <a:gd name="T14" fmla="*/ 0 w 97"/>
                <a:gd name="T15" fmla="*/ 80 h 177"/>
                <a:gd name="T16" fmla="*/ 8 w 97"/>
                <a:gd name="T17" fmla="*/ 104 h 177"/>
                <a:gd name="T18" fmla="*/ 24 w 97"/>
                <a:gd name="T19" fmla="*/ 128 h 177"/>
                <a:gd name="T20" fmla="*/ 32 w 97"/>
                <a:gd name="T21" fmla="*/ 144 h 177"/>
                <a:gd name="T22" fmla="*/ 56 w 97"/>
                <a:gd name="T23" fmla="*/ 152 h 177"/>
                <a:gd name="T24" fmla="*/ 64 w 97"/>
                <a:gd name="T25" fmla="*/ 168 h 177"/>
                <a:gd name="T26" fmla="*/ 80 w 97"/>
                <a:gd name="T27" fmla="*/ 176 h 177"/>
                <a:gd name="T28" fmla="*/ 88 w 97"/>
                <a:gd name="T29" fmla="*/ 160 h 177"/>
                <a:gd name="T30" fmla="*/ 96 w 97"/>
                <a:gd name="T31" fmla="*/ 152 h 177"/>
                <a:gd name="T32" fmla="*/ 96 w 97"/>
                <a:gd name="T33" fmla="*/ 144 h 177"/>
                <a:gd name="T34" fmla="*/ 48 w 97"/>
                <a:gd name="T35" fmla="*/ 16 h 177"/>
                <a:gd name="T36" fmla="*/ 32 w 97"/>
                <a:gd name="T37" fmla="*/ 8 h 17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7"/>
                <a:gd name="T58" fmla="*/ 0 h 177"/>
                <a:gd name="T59" fmla="*/ 97 w 97"/>
                <a:gd name="T60" fmla="*/ 177 h 17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7" h="177">
                  <a:moveTo>
                    <a:pt x="32" y="8"/>
                  </a:moveTo>
                  <a:lnTo>
                    <a:pt x="24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56"/>
                  </a:lnTo>
                  <a:lnTo>
                    <a:pt x="0" y="80"/>
                  </a:lnTo>
                  <a:lnTo>
                    <a:pt x="8" y="104"/>
                  </a:lnTo>
                  <a:lnTo>
                    <a:pt x="24" y="128"/>
                  </a:lnTo>
                  <a:lnTo>
                    <a:pt x="32" y="144"/>
                  </a:lnTo>
                  <a:lnTo>
                    <a:pt x="56" y="152"/>
                  </a:lnTo>
                  <a:lnTo>
                    <a:pt x="64" y="168"/>
                  </a:lnTo>
                  <a:lnTo>
                    <a:pt x="80" y="176"/>
                  </a:lnTo>
                  <a:lnTo>
                    <a:pt x="88" y="160"/>
                  </a:lnTo>
                  <a:lnTo>
                    <a:pt x="96" y="152"/>
                  </a:lnTo>
                  <a:lnTo>
                    <a:pt x="96" y="144"/>
                  </a:lnTo>
                  <a:lnTo>
                    <a:pt x="48" y="16"/>
                  </a:lnTo>
                  <a:lnTo>
                    <a:pt x="32" y="8"/>
                  </a:lnTo>
                </a:path>
              </a:pathLst>
            </a:custGeom>
            <a:solidFill>
              <a:srgbClr val="485F62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190" name="Line 1554"/>
            <p:cNvSpPr>
              <a:spLocks noChangeShapeType="1"/>
            </p:cNvSpPr>
            <p:nvPr/>
          </p:nvSpPr>
          <p:spPr bwMode="auto">
            <a:xfrm flipV="1">
              <a:off x="1961" y="3553"/>
              <a:ext cx="439" cy="3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91" name="Line 1555"/>
            <p:cNvSpPr>
              <a:spLocks noChangeShapeType="1"/>
            </p:cNvSpPr>
            <p:nvPr/>
          </p:nvSpPr>
          <p:spPr bwMode="auto">
            <a:xfrm flipV="1">
              <a:off x="1961" y="3569"/>
              <a:ext cx="447" cy="3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92" name="Line 1556"/>
            <p:cNvSpPr>
              <a:spLocks noChangeShapeType="1"/>
            </p:cNvSpPr>
            <p:nvPr/>
          </p:nvSpPr>
          <p:spPr bwMode="auto">
            <a:xfrm flipV="1">
              <a:off x="1961" y="3585"/>
              <a:ext cx="463" cy="3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93" name="Line 1557"/>
            <p:cNvSpPr>
              <a:spLocks noChangeShapeType="1"/>
            </p:cNvSpPr>
            <p:nvPr/>
          </p:nvSpPr>
          <p:spPr bwMode="auto">
            <a:xfrm flipV="1">
              <a:off x="1961" y="3593"/>
              <a:ext cx="471" cy="3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94" name="Line 1558"/>
            <p:cNvSpPr>
              <a:spLocks noChangeShapeType="1"/>
            </p:cNvSpPr>
            <p:nvPr/>
          </p:nvSpPr>
          <p:spPr bwMode="auto">
            <a:xfrm flipV="1">
              <a:off x="1961" y="3617"/>
              <a:ext cx="479" cy="31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95" name="Line 1559"/>
            <p:cNvSpPr>
              <a:spLocks noChangeShapeType="1"/>
            </p:cNvSpPr>
            <p:nvPr/>
          </p:nvSpPr>
          <p:spPr bwMode="auto">
            <a:xfrm flipV="1">
              <a:off x="1961" y="3633"/>
              <a:ext cx="495" cy="31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96" name="Line 1560"/>
            <p:cNvSpPr>
              <a:spLocks noChangeShapeType="1"/>
            </p:cNvSpPr>
            <p:nvPr/>
          </p:nvSpPr>
          <p:spPr bwMode="auto">
            <a:xfrm flipV="1">
              <a:off x="1969" y="3633"/>
              <a:ext cx="495" cy="47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97" name="Line 1561"/>
            <p:cNvSpPr>
              <a:spLocks noChangeShapeType="1"/>
            </p:cNvSpPr>
            <p:nvPr/>
          </p:nvSpPr>
          <p:spPr bwMode="auto">
            <a:xfrm flipV="1">
              <a:off x="1969" y="3649"/>
              <a:ext cx="511" cy="47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98" name="Line 1562"/>
            <p:cNvSpPr>
              <a:spLocks noChangeShapeType="1"/>
            </p:cNvSpPr>
            <p:nvPr/>
          </p:nvSpPr>
          <p:spPr bwMode="auto">
            <a:xfrm flipV="1">
              <a:off x="1969" y="3665"/>
              <a:ext cx="519" cy="47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99" name="Line 1563"/>
            <p:cNvSpPr>
              <a:spLocks noChangeShapeType="1"/>
            </p:cNvSpPr>
            <p:nvPr/>
          </p:nvSpPr>
          <p:spPr bwMode="auto">
            <a:xfrm flipV="1">
              <a:off x="1969" y="3681"/>
              <a:ext cx="535" cy="47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00" name="Line 1564"/>
            <p:cNvSpPr>
              <a:spLocks noChangeShapeType="1"/>
            </p:cNvSpPr>
            <p:nvPr/>
          </p:nvSpPr>
          <p:spPr bwMode="auto">
            <a:xfrm>
              <a:off x="2345" y="3545"/>
              <a:ext cx="119" cy="151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01" name="Line 1565"/>
            <p:cNvSpPr>
              <a:spLocks noChangeShapeType="1"/>
            </p:cNvSpPr>
            <p:nvPr/>
          </p:nvSpPr>
          <p:spPr bwMode="auto">
            <a:xfrm>
              <a:off x="2305" y="3545"/>
              <a:ext cx="111" cy="15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02" name="Line 1566"/>
            <p:cNvSpPr>
              <a:spLocks noChangeShapeType="1"/>
            </p:cNvSpPr>
            <p:nvPr/>
          </p:nvSpPr>
          <p:spPr bwMode="auto">
            <a:xfrm>
              <a:off x="2265" y="3545"/>
              <a:ext cx="103" cy="15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03" name="Line 1567"/>
            <p:cNvSpPr>
              <a:spLocks noChangeShapeType="1"/>
            </p:cNvSpPr>
            <p:nvPr/>
          </p:nvSpPr>
          <p:spPr bwMode="auto">
            <a:xfrm>
              <a:off x="2233" y="3553"/>
              <a:ext cx="79" cy="15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04" name="Line 1568"/>
            <p:cNvSpPr>
              <a:spLocks noChangeShapeType="1"/>
            </p:cNvSpPr>
            <p:nvPr/>
          </p:nvSpPr>
          <p:spPr bwMode="auto">
            <a:xfrm>
              <a:off x="2193" y="3561"/>
              <a:ext cx="63" cy="151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05" name="Line 1569"/>
            <p:cNvSpPr>
              <a:spLocks noChangeShapeType="1"/>
            </p:cNvSpPr>
            <p:nvPr/>
          </p:nvSpPr>
          <p:spPr bwMode="auto">
            <a:xfrm>
              <a:off x="2161" y="3561"/>
              <a:ext cx="55" cy="15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06" name="Line 1570"/>
            <p:cNvSpPr>
              <a:spLocks noChangeShapeType="1"/>
            </p:cNvSpPr>
            <p:nvPr/>
          </p:nvSpPr>
          <p:spPr bwMode="auto">
            <a:xfrm>
              <a:off x="2113" y="3569"/>
              <a:ext cx="55" cy="151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07" name="Line 1571"/>
            <p:cNvSpPr>
              <a:spLocks noChangeShapeType="1"/>
            </p:cNvSpPr>
            <p:nvPr/>
          </p:nvSpPr>
          <p:spPr bwMode="auto">
            <a:xfrm>
              <a:off x="2081" y="3569"/>
              <a:ext cx="39" cy="15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08" name="Line 1572"/>
            <p:cNvSpPr>
              <a:spLocks noChangeShapeType="1"/>
            </p:cNvSpPr>
            <p:nvPr/>
          </p:nvSpPr>
          <p:spPr bwMode="auto">
            <a:xfrm>
              <a:off x="2041" y="3569"/>
              <a:ext cx="39" cy="167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09" name="Line 1573"/>
            <p:cNvSpPr>
              <a:spLocks noChangeShapeType="1"/>
            </p:cNvSpPr>
            <p:nvPr/>
          </p:nvSpPr>
          <p:spPr bwMode="auto">
            <a:xfrm>
              <a:off x="1993" y="3577"/>
              <a:ext cx="39" cy="159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10" name="Line 1574"/>
            <p:cNvSpPr>
              <a:spLocks noChangeShapeType="1"/>
            </p:cNvSpPr>
            <p:nvPr/>
          </p:nvSpPr>
          <p:spPr bwMode="auto">
            <a:xfrm>
              <a:off x="1961" y="3577"/>
              <a:ext cx="15" cy="167"/>
            </a:xfrm>
            <a:prstGeom prst="line">
              <a:avLst/>
            </a:prstGeom>
            <a:noFill/>
            <a:ln w="12700">
              <a:solidFill>
                <a:srgbClr val="5A777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11" name="Line 1575"/>
            <p:cNvSpPr>
              <a:spLocks noChangeShapeType="1"/>
            </p:cNvSpPr>
            <p:nvPr/>
          </p:nvSpPr>
          <p:spPr bwMode="auto">
            <a:xfrm flipV="1">
              <a:off x="1977" y="3689"/>
              <a:ext cx="535" cy="55"/>
            </a:xfrm>
            <a:prstGeom prst="line">
              <a:avLst/>
            </a:prstGeom>
            <a:noFill/>
            <a:ln w="12700">
              <a:solidFill>
                <a:srgbClr val="5A777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12" name="Line 1576"/>
            <p:cNvSpPr>
              <a:spLocks noChangeShapeType="1"/>
            </p:cNvSpPr>
            <p:nvPr/>
          </p:nvSpPr>
          <p:spPr bwMode="auto">
            <a:xfrm flipH="1" flipV="1">
              <a:off x="2385" y="3545"/>
              <a:ext cx="127" cy="143"/>
            </a:xfrm>
            <a:prstGeom prst="line">
              <a:avLst/>
            </a:prstGeom>
            <a:noFill/>
            <a:ln w="12700">
              <a:solidFill>
                <a:srgbClr val="5A777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13" name="Line 1577"/>
            <p:cNvSpPr>
              <a:spLocks noChangeShapeType="1"/>
            </p:cNvSpPr>
            <p:nvPr/>
          </p:nvSpPr>
          <p:spPr bwMode="auto">
            <a:xfrm flipH="1">
              <a:off x="1961" y="3545"/>
              <a:ext cx="423" cy="31"/>
            </a:xfrm>
            <a:prstGeom prst="line">
              <a:avLst/>
            </a:prstGeom>
            <a:noFill/>
            <a:ln w="12700">
              <a:solidFill>
                <a:srgbClr val="5A777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14" name="Freeform 1578"/>
            <p:cNvSpPr>
              <a:spLocks/>
            </p:cNvSpPr>
            <p:nvPr/>
          </p:nvSpPr>
          <p:spPr bwMode="auto">
            <a:xfrm>
              <a:off x="2112" y="3200"/>
              <a:ext cx="97" cy="177"/>
            </a:xfrm>
            <a:custGeom>
              <a:avLst/>
              <a:gdLst>
                <a:gd name="T0" fmla="*/ 0 w 97"/>
                <a:gd name="T1" fmla="*/ 0 h 177"/>
                <a:gd name="T2" fmla="*/ 40 w 97"/>
                <a:gd name="T3" fmla="*/ 8 h 177"/>
                <a:gd name="T4" fmla="*/ 72 w 97"/>
                <a:gd name="T5" fmla="*/ 48 h 177"/>
                <a:gd name="T6" fmla="*/ 96 w 97"/>
                <a:gd name="T7" fmla="*/ 104 h 177"/>
                <a:gd name="T8" fmla="*/ 96 w 97"/>
                <a:gd name="T9" fmla="*/ 152 h 177"/>
                <a:gd name="T10" fmla="*/ 72 w 97"/>
                <a:gd name="T11" fmla="*/ 176 h 177"/>
                <a:gd name="T12" fmla="*/ 48 w 97"/>
                <a:gd name="T13" fmla="*/ 136 h 177"/>
                <a:gd name="T14" fmla="*/ 16 w 97"/>
                <a:gd name="T15" fmla="*/ 104 h 177"/>
                <a:gd name="T16" fmla="*/ 0 w 97"/>
                <a:gd name="T17" fmla="*/ 56 h 177"/>
                <a:gd name="T18" fmla="*/ 0 w 97"/>
                <a:gd name="T19" fmla="*/ 0 h 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7"/>
                <a:gd name="T31" fmla="*/ 0 h 177"/>
                <a:gd name="T32" fmla="*/ 97 w 97"/>
                <a:gd name="T33" fmla="*/ 177 h 17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7" h="177">
                  <a:moveTo>
                    <a:pt x="0" y="0"/>
                  </a:moveTo>
                  <a:lnTo>
                    <a:pt x="40" y="8"/>
                  </a:lnTo>
                  <a:lnTo>
                    <a:pt x="72" y="48"/>
                  </a:lnTo>
                  <a:lnTo>
                    <a:pt x="96" y="104"/>
                  </a:lnTo>
                  <a:lnTo>
                    <a:pt x="96" y="152"/>
                  </a:lnTo>
                  <a:lnTo>
                    <a:pt x="72" y="176"/>
                  </a:lnTo>
                  <a:lnTo>
                    <a:pt x="48" y="136"/>
                  </a:lnTo>
                  <a:lnTo>
                    <a:pt x="16" y="104"/>
                  </a:lnTo>
                  <a:lnTo>
                    <a:pt x="0" y="56"/>
                  </a:lnTo>
                  <a:lnTo>
                    <a:pt x="0" y="0"/>
                  </a:lnTo>
                </a:path>
              </a:pathLst>
            </a:custGeom>
            <a:solidFill>
              <a:srgbClr val="DAB4F5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215" name="Freeform 1579"/>
            <p:cNvSpPr>
              <a:spLocks/>
            </p:cNvSpPr>
            <p:nvPr/>
          </p:nvSpPr>
          <p:spPr bwMode="auto">
            <a:xfrm>
              <a:off x="1984" y="3208"/>
              <a:ext cx="129" cy="97"/>
            </a:xfrm>
            <a:custGeom>
              <a:avLst/>
              <a:gdLst>
                <a:gd name="T0" fmla="*/ 128 w 129"/>
                <a:gd name="T1" fmla="*/ 0 h 97"/>
                <a:gd name="T2" fmla="*/ 32 w 129"/>
                <a:gd name="T3" fmla="*/ 32 h 97"/>
                <a:gd name="T4" fmla="*/ 0 w 129"/>
                <a:gd name="T5" fmla="*/ 96 h 97"/>
                <a:gd name="T6" fmla="*/ 120 w 129"/>
                <a:gd name="T7" fmla="*/ 48 h 97"/>
                <a:gd name="T8" fmla="*/ 128 w 129"/>
                <a:gd name="T9" fmla="*/ 0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97"/>
                <a:gd name="T17" fmla="*/ 129 w 129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97">
                  <a:moveTo>
                    <a:pt x="128" y="0"/>
                  </a:moveTo>
                  <a:lnTo>
                    <a:pt x="32" y="32"/>
                  </a:lnTo>
                  <a:lnTo>
                    <a:pt x="0" y="96"/>
                  </a:lnTo>
                  <a:lnTo>
                    <a:pt x="120" y="48"/>
                  </a:lnTo>
                  <a:lnTo>
                    <a:pt x="128" y="0"/>
                  </a:lnTo>
                </a:path>
              </a:pathLst>
            </a:custGeom>
            <a:solidFill>
              <a:srgbClr val="5A777A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216" name="Freeform 1580"/>
            <p:cNvSpPr>
              <a:spLocks/>
            </p:cNvSpPr>
            <p:nvPr/>
          </p:nvSpPr>
          <p:spPr bwMode="auto">
            <a:xfrm>
              <a:off x="1984" y="3256"/>
              <a:ext cx="153" cy="129"/>
            </a:xfrm>
            <a:custGeom>
              <a:avLst/>
              <a:gdLst>
                <a:gd name="T0" fmla="*/ 0 w 153"/>
                <a:gd name="T1" fmla="*/ 48 h 129"/>
                <a:gd name="T2" fmla="*/ 120 w 153"/>
                <a:gd name="T3" fmla="*/ 0 h 129"/>
                <a:gd name="T4" fmla="*/ 152 w 153"/>
                <a:gd name="T5" fmla="*/ 96 h 129"/>
                <a:gd name="T6" fmla="*/ 32 w 153"/>
                <a:gd name="T7" fmla="*/ 128 h 129"/>
                <a:gd name="T8" fmla="*/ 0 w 153"/>
                <a:gd name="T9" fmla="*/ 48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3"/>
                <a:gd name="T16" fmla="*/ 0 h 129"/>
                <a:gd name="T17" fmla="*/ 153 w 153"/>
                <a:gd name="T18" fmla="*/ 129 h 1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3" h="129">
                  <a:moveTo>
                    <a:pt x="0" y="48"/>
                  </a:moveTo>
                  <a:lnTo>
                    <a:pt x="120" y="0"/>
                  </a:lnTo>
                  <a:lnTo>
                    <a:pt x="152" y="96"/>
                  </a:lnTo>
                  <a:lnTo>
                    <a:pt x="32" y="128"/>
                  </a:lnTo>
                  <a:lnTo>
                    <a:pt x="0" y="48"/>
                  </a:lnTo>
                </a:path>
              </a:pathLst>
            </a:custGeom>
            <a:solidFill>
              <a:srgbClr val="6C8F93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217" name="Freeform 1581"/>
            <p:cNvSpPr>
              <a:spLocks/>
            </p:cNvSpPr>
            <p:nvPr/>
          </p:nvSpPr>
          <p:spPr bwMode="auto">
            <a:xfrm>
              <a:off x="2016" y="3352"/>
              <a:ext cx="169" cy="57"/>
            </a:xfrm>
            <a:custGeom>
              <a:avLst/>
              <a:gdLst>
                <a:gd name="T0" fmla="*/ 0 w 169"/>
                <a:gd name="T1" fmla="*/ 32 h 57"/>
                <a:gd name="T2" fmla="*/ 120 w 169"/>
                <a:gd name="T3" fmla="*/ 0 h 57"/>
                <a:gd name="T4" fmla="*/ 168 w 169"/>
                <a:gd name="T5" fmla="*/ 24 h 57"/>
                <a:gd name="T6" fmla="*/ 64 w 169"/>
                <a:gd name="T7" fmla="*/ 56 h 57"/>
                <a:gd name="T8" fmla="*/ 0 w 169"/>
                <a:gd name="T9" fmla="*/ 32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57"/>
                <a:gd name="T17" fmla="*/ 169 w 169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57">
                  <a:moveTo>
                    <a:pt x="0" y="32"/>
                  </a:moveTo>
                  <a:lnTo>
                    <a:pt x="120" y="0"/>
                  </a:lnTo>
                  <a:lnTo>
                    <a:pt x="168" y="24"/>
                  </a:lnTo>
                  <a:lnTo>
                    <a:pt x="64" y="56"/>
                  </a:lnTo>
                  <a:lnTo>
                    <a:pt x="0" y="32"/>
                  </a:lnTo>
                </a:path>
              </a:pathLst>
            </a:custGeom>
            <a:solidFill>
              <a:srgbClr val="CEDADB"/>
            </a:solidFill>
            <a:ln w="9525" cap="rnd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218" name="Line 1582"/>
            <p:cNvSpPr>
              <a:spLocks noChangeShapeType="1"/>
            </p:cNvSpPr>
            <p:nvPr/>
          </p:nvSpPr>
          <p:spPr bwMode="auto">
            <a:xfrm>
              <a:off x="2113" y="3217"/>
              <a:ext cx="7" cy="15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19" name="Line 1583"/>
            <p:cNvSpPr>
              <a:spLocks noChangeShapeType="1"/>
            </p:cNvSpPr>
            <p:nvPr/>
          </p:nvSpPr>
          <p:spPr bwMode="auto">
            <a:xfrm>
              <a:off x="2121" y="3233"/>
              <a:ext cx="7" cy="23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20" name="Line 1584"/>
            <p:cNvSpPr>
              <a:spLocks noChangeShapeType="1"/>
            </p:cNvSpPr>
            <p:nvPr/>
          </p:nvSpPr>
          <p:spPr bwMode="auto">
            <a:xfrm>
              <a:off x="2129" y="3257"/>
              <a:ext cx="7" cy="23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21" name="Line 1585"/>
            <p:cNvSpPr>
              <a:spLocks noChangeShapeType="1"/>
            </p:cNvSpPr>
            <p:nvPr/>
          </p:nvSpPr>
          <p:spPr bwMode="auto">
            <a:xfrm>
              <a:off x="2136" y="3281"/>
              <a:ext cx="0" cy="15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22" name="Line 1586"/>
            <p:cNvSpPr>
              <a:spLocks noChangeShapeType="1"/>
            </p:cNvSpPr>
            <p:nvPr/>
          </p:nvSpPr>
          <p:spPr bwMode="auto">
            <a:xfrm>
              <a:off x="2137" y="3297"/>
              <a:ext cx="15" cy="15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23" name="Line 1587"/>
            <p:cNvSpPr>
              <a:spLocks noChangeShapeType="1"/>
            </p:cNvSpPr>
            <p:nvPr/>
          </p:nvSpPr>
          <p:spPr bwMode="auto">
            <a:xfrm>
              <a:off x="2153" y="3313"/>
              <a:ext cx="7" cy="15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24" name="Line 1588"/>
            <p:cNvSpPr>
              <a:spLocks noChangeShapeType="1"/>
            </p:cNvSpPr>
            <p:nvPr/>
          </p:nvSpPr>
          <p:spPr bwMode="auto">
            <a:xfrm>
              <a:off x="2161" y="3329"/>
              <a:ext cx="7" cy="15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25" name="Line 1589"/>
            <p:cNvSpPr>
              <a:spLocks noChangeShapeType="1"/>
            </p:cNvSpPr>
            <p:nvPr/>
          </p:nvSpPr>
          <p:spPr bwMode="auto">
            <a:xfrm>
              <a:off x="2168" y="3345"/>
              <a:ext cx="0" cy="7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26" name="Line 1590"/>
            <p:cNvSpPr>
              <a:spLocks noChangeShapeType="1"/>
            </p:cNvSpPr>
            <p:nvPr/>
          </p:nvSpPr>
          <p:spPr bwMode="auto">
            <a:xfrm>
              <a:off x="2168" y="3353"/>
              <a:ext cx="0" cy="7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27" name="Line 1591"/>
            <p:cNvSpPr>
              <a:spLocks noChangeShapeType="1"/>
            </p:cNvSpPr>
            <p:nvPr/>
          </p:nvSpPr>
          <p:spPr bwMode="auto">
            <a:xfrm>
              <a:off x="2113" y="3217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28" name="Line 1592"/>
            <p:cNvSpPr>
              <a:spLocks noChangeShapeType="1"/>
            </p:cNvSpPr>
            <p:nvPr/>
          </p:nvSpPr>
          <p:spPr bwMode="auto">
            <a:xfrm>
              <a:off x="2121" y="3233"/>
              <a:ext cx="7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29" name="Line 1593"/>
            <p:cNvSpPr>
              <a:spLocks noChangeShapeType="1"/>
            </p:cNvSpPr>
            <p:nvPr/>
          </p:nvSpPr>
          <p:spPr bwMode="auto">
            <a:xfrm>
              <a:off x="2129" y="3257"/>
              <a:ext cx="7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30" name="Line 1594"/>
            <p:cNvSpPr>
              <a:spLocks noChangeShapeType="1"/>
            </p:cNvSpPr>
            <p:nvPr/>
          </p:nvSpPr>
          <p:spPr bwMode="auto">
            <a:xfrm>
              <a:off x="2136" y="3281"/>
              <a:ext cx="0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31" name="Line 1595"/>
            <p:cNvSpPr>
              <a:spLocks noChangeShapeType="1"/>
            </p:cNvSpPr>
            <p:nvPr/>
          </p:nvSpPr>
          <p:spPr bwMode="auto">
            <a:xfrm>
              <a:off x="2137" y="3297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32" name="Line 1596"/>
            <p:cNvSpPr>
              <a:spLocks noChangeShapeType="1"/>
            </p:cNvSpPr>
            <p:nvPr/>
          </p:nvSpPr>
          <p:spPr bwMode="auto">
            <a:xfrm>
              <a:off x="2145" y="3313"/>
              <a:ext cx="15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33" name="Line 1597"/>
            <p:cNvSpPr>
              <a:spLocks noChangeShapeType="1"/>
            </p:cNvSpPr>
            <p:nvPr/>
          </p:nvSpPr>
          <p:spPr bwMode="auto">
            <a:xfrm>
              <a:off x="2161" y="3329"/>
              <a:ext cx="7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34" name="Line 1598"/>
            <p:cNvSpPr>
              <a:spLocks noChangeShapeType="1"/>
            </p:cNvSpPr>
            <p:nvPr/>
          </p:nvSpPr>
          <p:spPr bwMode="auto">
            <a:xfrm>
              <a:off x="2168" y="3337"/>
              <a:ext cx="0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35" name="Line 1599"/>
            <p:cNvSpPr>
              <a:spLocks noChangeShapeType="1"/>
            </p:cNvSpPr>
            <p:nvPr/>
          </p:nvSpPr>
          <p:spPr bwMode="auto">
            <a:xfrm>
              <a:off x="2168" y="3353"/>
              <a:ext cx="0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36" name="Line 1600"/>
            <p:cNvSpPr>
              <a:spLocks noChangeShapeType="1"/>
            </p:cNvSpPr>
            <p:nvPr/>
          </p:nvSpPr>
          <p:spPr bwMode="auto">
            <a:xfrm>
              <a:off x="2113" y="3225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37" name="Line 1601"/>
            <p:cNvSpPr>
              <a:spLocks noChangeShapeType="1"/>
            </p:cNvSpPr>
            <p:nvPr/>
          </p:nvSpPr>
          <p:spPr bwMode="auto">
            <a:xfrm>
              <a:off x="2121" y="3241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38" name="Line 1602"/>
            <p:cNvSpPr>
              <a:spLocks noChangeShapeType="1"/>
            </p:cNvSpPr>
            <p:nvPr/>
          </p:nvSpPr>
          <p:spPr bwMode="auto">
            <a:xfrm>
              <a:off x="2128" y="3257"/>
              <a:ext cx="0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39" name="Line 1603"/>
            <p:cNvSpPr>
              <a:spLocks noChangeShapeType="1"/>
            </p:cNvSpPr>
            <p:nvPr/>
          </p:nvSpPr>
          <p:spPr bwMode="auto">
            <a:xfrm>
              <a:off x="2129" y="3281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40" name="Line 1604"/>
            <p:cNvSpPr>
              <a:spLocks noChangeShapeType="1"/>
            </p:cNvSpPr>
            <p:nvPr/>
          </p:nvSpPr>
          <p:spPr bwMode="auto">
            <a:xfrm>
              <a:off x="2137" y="3297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41" name="Line 1605"/>
            <p:cNvSpPr>
              <a:spLocks noChangeShapeType="1"/>
            </p:cNvSpPr>
            <p:nvPr/>
          </p:nvSpPr>
          <p:spPr bwMode="auto">
            <a:xfrm>
              <a:off x="2145" y="3313"/>
              <a:ext cx="15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42" name="Line 1606"/>
            <p:cNvSpPr>
              <a:spLocks noChangeShapeType="1"/>
            </p:cNvSpPr>
            <p:nvPr/>
          </p:nvSpPr>
          <p:spPr bwMode="auto">
            <a:xfrm>
              <a:off x="2161" y="3328"/>
              <a:ext cx="15" cy="0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43" name="Line 1607"/>
            <p:cNvSpPr>
              <a:spLocks noChangeShapeType="1"/>
            </p:cNvSpPr>
            <p:nvPr/>
          </p:nvSpPr>
          <p:spPr bwMode="auto">
            <a:xfrm>
              <a:off x="2161" y="3329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44" name="Line 1608"/>
            <p:cNvSpPr>
              <a:spLocks noChangeShapeType="1"/>
            </p:cNvSpPr>
            <p:nvPr/>
          </p:nvSpPr>
          <p:spPr bwMode="auto">
            <a:xfrm>
              <a:off x="2168" y="3345"/>
              <a:ext cx="0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45" name="Line 1609"/>
            <p:cNvSpPr>
              <a:spLocks noChangeShapeType="1"/>
            </p:cNvSpPr>
            <p:nvPr/>
          </p:nvSpPr>
          <p:spPr bwMode="auto">
            <a:xfrm>
              <a:off x="2113" y="3233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46" name="Line 1610"/>
            <p:cNvSpPr>
              <a:spLocks noChangeShapeType="1"/>
            </p:cNvSpPr>
            <p:nvPr/>
          </p:nvSpPr>
          <p:spPr bwMode="auto">
            <a:xfrm>
              <a:off x="2121" y="3249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47" name="Line 1611"/>
            <p:cNvSpPr>
              <a:spLocks noChangeShapeType="1"/>
            </p:cNvSpPr>
            <p:nvPr/>
          </p:nvSpPr>
          <p:spPr bwMode="auto">
            <a:xfrm>
              <a:off x="2128" y="3265"/>
              <a:ext cx="0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48" name="Line 1612"/>
            <p:cNvSpPr>
              <a:spLocks noChangeShapeType="1"/>
            </p:cNvSpPr>
            <p:nvPr/>
          </p:nvSpPr>
          <p:spPr bwMode="auto">
            <a:xfrm>
              <a:off x="2129" y="3281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49" name="Line 1613"/>
            <p:cNvSpPr>
              <a:spLocks noChangeShapeType="1"/>
            </p:cNvSpPr>
            <p:nvPr/>
          </p:nvSpPr>
          <p:spPr bwMode="auto">
            <a:xfrm>
              <a:off x="2137" y="3297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50" name="Line 1614"/>
            <p:cNvSpPr>
              <a:spLocks noChangeShapeType="1"/>
            </p:cNvSpPr>
            <p:nvPr/>
          </p:nvSpPr>
          <p:spPr bwMode="auto">
            <a:xfrm>
              <a:off x="2145" y="3313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51" name="Line 1615"/>
            <p:cNvSpPr>
              <a:spLocks noChangeShapeType="1"/>
            </p:cNvSpPr>
            <p:nvPr/>
          </p:nvSpPr>
          <p:spPr bwMode="auto">
            <a:xfrm>
              <a:off x="2153" y="3321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52" name="Line 1616"/>
            <p:cNvSpPr>
              <a:spLocks noChangeShapeType="1"/>
            </p:cNvSpPr>
            <p:nvPr/>
          </p:nvSpPr>
          <p:spPr bwMode="auto">
            <a:xfrm>
              <a:off x="2160" y="3329"/>
              <a:ext cx="0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53" name="Line 1617"/>
            <p:cNvSpPr>
              <a:spLocks noChangeShapeType="1"/>
            </p:cNvSpPr>
            <p:nvPr/>
          </p:nvSpPr>
          <p:spPr bwMode="auto">
            <a:xfrm>
              <a:off x="2161" y="3345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54" name="Line 1618"/>
            <p:cNvSpPr>
              <a:spLocks noChangeShapeType="1"/>
            </p:cNvSpPr>
            <p:nvPr/>
          </p:nvSpPr>
          <p:spPr bwMode="auto">
            <a:xfrm>
              <a:off x="2113" y="3233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55" name="Line 1619"/>
            <p:cNvSpPr>
              <a:spLocks noChangeShapeType="1"/>
            </p:cNvSpPr>
            <p:nvPr/>
          </p:nvSpPr>
          <p:spPr bwMode="auto">
            <a:xfrm>
              <a:off x="2121" y="3249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56" name="Line 1620"/>
            <p:cNvSpPr>
              <a:spLocks noChangeShapeType="1"/>
            </p:cNvSpPr>
            <p:nvPr/>
          </p:nvSpPr>
          <p:spPr bwMode="auto">
            <a:xfrm>
              <a:off x="2128" y="3265"/>
              <a:ext cx="0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57" name="Line 1621"/>
            <p:cNvSpPr>
              <a:spLocks noChangeShapeType="1"/>
            </p:cNvSpPr>
            <p:nvPr/>
          </p:nvSpPr>
          <p:spPr bwMode="auto">
            <a:xfrm>
              <a:off x="2129" y="3281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58" name="Line 1622"/>
            <p:cNvSpPr>
              <a:spLocks noChangeShapeType="1"/>
            </p:cNvSpPr>
            <p:nvPr/>
          </p:nvSpPr>
          <p:spPr bwMode="auto">
            <a:xfrm>
              <a:off x="2137" y="3297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59" name="Line 1623"/>
            <p:cNvSpPr>
              <a:spLocks noChangeShapeType="1"/>
            </p:cNvSpPr>
            <p:nvPr/>
          </p:nvSpPr>
          <p:spPr bwMode="auto">
            <a:xfrm>
              <a:off x="2145" y="3313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60" name="Line 1624"/>
            <p:cNvSpPr>
              <a:spLocks noChangeShapeType="1"/>
            </p:cNvSpPr>
            <p:nvPr/>
          </p:nvSpPr>
          <p:spPr bwMode="auto">
            <a:xfrm>
              <a:off x="2153" y="3321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61" name="Line 1625"/>
            <p:cNvSpPr>
              <a:spLocks noChangeShapeType="1"/>
            </p:cNvSpPr>
            <p:nvPr/>
          </p:nvSpPr>
          <p:spPr bwMode="auto">
            <a:xfrm>
              <a:off x="2160" y="3329"/>
              <a:ext cx="0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62" name="Line 1626"/>
            <p:cNvSpPr>
              <a:spLocks noChangeShapeType="1"/>
            </p:cNvSpPr>
            <p:nvPr/>
          </p:nvSpPr>
          <p:spPr bwMode="auto">
            <a:xfrm>
              <a:off x="2161" y="3337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63" name="Line 1627"/>
            <p:cNvSpPr>
              <a:spLocks noChangeShapeType="1"/>
            </p:cNvSpPr>
            <p:nvPr/>
          </p:nvSpPr>
          <p:spPr bwMode="auto">
            <a:xfrm>
              <a:off x="2113" y="3233"/>
              <a:ext cx="7" cy="23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64" name="Line 1628"/>
            <p:cNvSpPr>
              <a:spLocks noChangeShapeType="1"/>
            </p:cNvSpPr>
            <p:nvPr/>
          </p:nvSpPr>
          <p:spPr bwMode="auto">
            <a:xfrm>
              <a:off x="2121" y="3257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65" name="Line 1629"/>
            <p:cNvSpPr>
              <a:spLocks noChangeShapeType="1"/>
            </p:cNvSpPr>
            <p:nvPr/>
          </p:nvSpPr>
          <p:spPr bwMode="auto">
            <a:xfrm>
              <a:off x="2128" y="3273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66" name="Line 1630"/>
            <p:cNvSpPr>
              <a:spLocks noChangeShapeType="1"/>
            </p:cNvSpPr>
            <p:nvPr/>
          </p:nvSpPr>
          <p:spPr bwMode="auto">
            <a:xfrm>
              <a:off x="2129" y="3281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67" name="Line 1631"/>
            <p:cNvSpPr>
              <a:spLocks noChangeShapeType="1"/>
            </p:cNvSpPr>
            <p:nvPr/>
          </p:nvSpPr>
          <p:spPr bwMode="auto">
            <a:xfrm>
              <a:off x="2136" y="3297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68" name="Line 1632"/>
            <p:cNvSpPr>
              <a:spLocks noChangeShapeType="1"/>
            </p:cNvSpPr>
            <p:nvPr/>
          </p:nvSpPr>
          <p:spPr bwMode="auto">
            <a:xfrm>
              <a:off x="2137" y="3305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69" name="Line 1633"/>
            <p:cNvSpPr>
              <a:spLocks noChangeShapeType="1"/>
            </p:cNvSpPr>
            <p:nvPr/>
          </p:nvSpPr>
          <p:spPr bwMode="auto">
            <a:xfrm>
              <a:off x="2145" y="3321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70" name="Line 1634"/>
            <p:cNvSpPr>
              <a:spLocks noChangeShapeType="1"/>
            </p:cNvSpPr>
            <p:nvPr/>
          </p:nvSpPr>
          <p:spPr bwMode="auto">
            <a:xfrm>
              <a:off x="2153" y="3328"/>
              <a:ext cx="7" cy="0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71" name="Line 1635"/>
            <p:cNvSpPr>
              <a:spLocks noChangeShapeType="1"/>
            </p:cNvSpPr>
            <p:nvPr/>
          </p:nvSpPr>
          <p:spPr bwMode="auto">
            <a:xfrm>
              <a:off x="2160" y="3329"/>
              <a:ext cx="0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72" name="Line 1636"/>
            <p:cNvSpPr>
              <a:spLocks noChangeShapeType="1"/>
            </p:cNvSpPr>
            <p:nvPr/>
          </p:nvSpPr>
          <p:spPr bwMode="auto">
            <a:xfrm>
              <a:off x="2113" y="3241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73" name="Line 1637"/>
            <p:cNvSpPr>
              <a:spLocks noChangeShapeType="1"/>
            </p:cNvSpPr>
            <p:nvPr/>
          </p:nvSpPr>
          <p:spPr bwMode="auto">
            <a:xfrm>
              <a:off x="2121" y="3257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74" name="Line 1638"/>
            <p:cNvSpPr>
              <a:spLocks noChangeShapeType="1"/>
            </p:cNvSpPr>
            <p:nvPr/>
          </p:nvSpPr>
          <p:spPr bwMode="auto">
            <a:xfrm>
              <a:off x="2128" y="3273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75" name="Line 1639"/>
            <p:cNvSpPr>
              <a:spLocks noChangeShapeType="1"/>
            </p:cNvSpPr>
            <p:nvPr/>
          </p:nvSpPr>
          <p:spPr bwMode="auto">
            <a:xfrm>
              <a:off x="2129" y="3281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76" name="Line 1640"/>
            <p:cNvSpPr>
              <a:spLocks noChangeShapeType="1"/>
            </p:cNvSpPr>
            <p:nvPr/>
          </p:nvSpPr>
          <p:spPr bwMode="auto">
            <a:xfrm>
              <a:off x="2136" y="3297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77" name="Line 1641"/>
            <p:cNvSpPr>
              <a:spLocks noChangeShapeType="1"/>
            </p:cNvSpPr>
            <p:nvPr/>
          </p:nvSpPr>
          <p:spPr bwMode="auto">
            <a:xfrm>
              <a:off x="2137" y="3305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78" name="Line 1642"/>
            <p:cNvSpPr>
              <a:spLocks noChangeShapeType="1"/>
            </p:cNvSpPr>
            <p:nvPr/>
          </p:nvSpPr>
          <p:spPr bwMode="auto">
            <a:xfrm>
              <a:off x="2145" y="3321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79" name="Line 1643"/>
            <p:cNvSpPr>
              <a:spLocks noChangeShapeType="1"/>
            </p:cNvSpPr>
            <p:nvPr/>
          </p:nvSpPr>
          <p:spPr bwMode="auto">
            <a:xfrm>
              <a:off x="2153" y="3328"/>
              <a:ext cx="7" cy="0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80" name="Line 1644"/>
            <p:cNvSpPr>
              <a:spLocks noChangeShapeType="1"/>
            </p:cNvSpPr>
            <p:nvPr/>
          </p:nvSpPr>
          <p:spPr bwMode="auto">
            <a:xfrm>
              <a:off x="2160" y="3329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81" name="Line 1645"/>
            <p:cNvSpPr>
              <a:spLocks noChangeShapeType="1"/>
            </p:cNvSpPr>
            <p:nvPr/>
          </p:nvSpPr>
          <p:spPr bwMode="auto">
            <a:xfrm>
              <a:off x="2113" y="3249"/>
              <a:ext cx="7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82" name="Line 1646"/>
            <p:cNvSpPr>
              <a:spLocks noChangeShapeType="1"/>
            </p:cNvSpPr>
            <p:nvPr/>
          </p:nvSpPr>
          <p:spPr bwMode="auto">
            <a:xfrm>
              <a:off x="2121" y="3257"/>
              <a:ext cx="7" cy="15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83" name="Line 1647"/>
            <p:cNvSpPr>
              <a:spLocks noChangeShapeType="1"/>
            </p:cNvSpPr>
            <p:nvPr/>
          </p:nvSpPr>
          <p:spPr bwMode="auto">
            <a:xfrm>
              <a:off x="2128" y="3273"/>
              <a:ext cx="0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84" name="Line 1648"/>
            <p:cNvSpPr>
              <a:spLocks noChangeShapeType="1"/>
            </p:cNvSpPr>
            <p:nvPr/>
          </p:nvSpPr>
          <p:spPr bwMode="auto">
            <a:xfrm>
              <a:off x="2128" y="3281"/>
              <a:ext cx="0" cy="15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85" name="Line 1649"/>
            <p:cNvSpPr>
              <a:spLocks noChangeShapeType="1"/>
            </p:cNvSpPr>
            <p:nvPr/>
          </p:nvSpPr>
          <p:spPr bwMode="auto">
            <a:xfrm>
              <a:off x="2129" y="3297"/>
              <a:ext cx="7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86" name="Line 1650"/>
            <p:cNvSpPr>
              <a:spLocks noChangeShapeType="1"/>
            </p:cNvSpPr>
            <p:nvPr/>
          </p:nvSpPr>
          <p:spPr bwMode="auto">
            <a:xfrm>
              <a:off x="2136" y="3305"/>
              <a:ext cx="0" cy="15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87" name="Line 1651"/>
            <p:cNvSpPr>
              <a:spLocks noChangeShapeType="1"/>
            </p:cNvSpPr>
            <p:nvPr/>
          </p:nvSpPr>
          <p:spPr bwMode="auto">
            <a:xfrm>
              <a:off x="2137" y="3320"/>
              <a:ext cx="7" cy="0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88" name="Line 1652"/>
            <p:cNvSpPr>
              <a:spLocks noChangeShapeType="1"/>
            </p:cNvSpPr>
            <p:nvPr/>
          </p:nvSpPr>
          <p:spPr bwMode="auto">
            <a:xfrm>
              <a:off x="2145" y="3321"/>
              <a:ext cx="7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89" name="Line 1653"/>
            <p:cNvSpPr>
              <a:spLocks noChangeShapeType="1"/>
            </p:cNvSpPr>
            <p:nvPr/>
          </p:nvSpPr>
          <p:spPr bwMode="auto">
            <a:xfrm>
              <a:off x="2153" y="3328"/>
              <a:ext cx="7" cy="0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90" name="Line 1654"/>
            <p:cNvSpPr>
              <a:spLocks noChangeShapeType="1"/>
            </p:cNvSpPr>
            <p:nvPr/>
          </p:nvSpPr>
          <p:spPr bwMode="auto">
            <a:xfrm>
              <a:off x="2113" y="3257"/>
              <a:ext cx="7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91" name="Line 1655"/>
            <p:cNvSpPr>
              <a:spLocks noChangeShapeType="1"/>
            </p:cNvSpPr>
            <p:nvPr/>
          </p:nvSpPr>
          <p:spPr bwMode="auto">
            <a:xfrm>
              <a:off x="2121" y="3265"/>
              <a:ext cx="7" cy="15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92" name="Line 1656"/>
            <p:cNvSpPr>
              <a:spLocks noChangeShapeType="1"/>
            </p:cNvSpPr>
            <p:nvPr/>
          </p:nvSpPr>
          <p:spPr bwMode="auto">
            <a:xfrm>
              <a:off x="2129" y="3280"/>
              <a:ext cx="15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93" name="Line 1657"/>
            <p:cNvSpPr>
              <a:spLocks noChangeShapeType="1"/>
            </p:cNvSpPr>
            <p:nvPr/>
          </p:nvSpPr>
          <p:spPr bwMode="auto">
            <a:xfrm>
              <a:off x="2128" y="3281"/>
              <a:ext cx="0" cy="15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94" name="Line 1658"/>
            <p:cNvSpPr>
              <a:spLocks noChangeShapeType="1"/>
            </p:cNvSpPr>
            <p:nvPr/>
          </p:nvSpPr>
          <p:spPr bwMode="auto">
            <a:xfrm>
              <a:off x="2129" y="3297"/>
              <a:ext cx="7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95" name="Line 1659"/>
            <p:cNvSpPr>
              <a:spLocks noChangeShapeType="1"/>
            </p:cNvSpPr>
            <p:nvPr/>
          </p:nvSpPr>
          <p:spPr bwMode="auto">
            <a:xfrm>
              <a:off x="2136" y="3305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96" name="Line 1660"/>
            <p:cNvSpPr>
              <a:spLocks noChangeShapeType="1"/>
            </p:cNvSpPr>
            <p:nvPr/>
          </p:nvSpPr>
          <p:spPr bwMode="auto">
            <a:xfrm>
              <a:off x="2137" y="3313"/>
              <a:ext cx="7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97" name="Line 1661"/>
            <p:cNvSpPr>
              <a:spLocks noChangeShapeType="1"/>
            </p:cNvSpPr>
            <p:nvPr/>
          </p:nvSpPr>
          <p:spPr bwMode="auto">
            <a:xfrm>
              <a:off x="2144" y="3321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98" name="Line 1662"/>
            <p:cNvSpPr>
              <a:spLocks noChangeShapeType="1"/>
            </p:cNvSpPr>
            <p:nvPr/>
          </p:nvSpPr>
          <p:spPr bwMode="auto">
            <a:xfrm>
              <a:off x="2145" y="3328"/>
              <a:ext cx="7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299" name="Line 1663"/>
            <p:cNvSpPr>
              <a:spLocks noChangeShapeType="1"/>
            </p:cNvSpPr>
            <p:nvPr/>
          </p:nvSpPr>
          <p:spPr bwMode="auto">
            <a:xfrm>
              <a:off x="2120" y="3257"/>
              <a:ext cx="0" cy="15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00" name="Line 1664"/>
            <p:cNvSpPr>
              <a:spLocks noChangeShapeType="1"/>
            </p:cNvSpPr>
            <p:nvPr/>
          </p:nvSpPr>
          <p:spPr bwMode="auto">
            <a:xfrm>
              <a:off x="2120" y="3273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01" name="Line 1665"/>
            <p:cNvSpPr>
              <a:spLocks noChangeShapeType="1"/>
            </p:cNvSpPr>
            <p:nvPr/>
          </p:nvSpPr>
          <p:spPr bwMode="auto">
            <a:xfrm>
              <a:off x="2121" y="3280"/>
              <a:ext cx="7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02" name="Line 1666"/>
            <p:cNvSpPr>
              <a:spLocks noChangeShapeType="1"/>
            </p:cNvSpPr>
            <p:nvPr/>
          </p:nvSpPr>
          <p:spPr bwMode="auto">
            <a:xfrm>
              <a:off x="2128" y="3281"/>
              <a:ext cx="0" cy="15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03" name="Line 1667"/>
            <p:cNvSpPr>
              <a:spLocks noChangeShapeType="1"/>
            </p:cNvSpPr>
            <p:nvPr/>
          </p:nvSpPr>
          <p:spPr bwMode="auto">
            <a:xfrm>
              <a:off x="2129" y="3297"/>
              <a:ext cx="7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04" name="Line 1668"/>
            <p:cNvSpPr>
              <a:spLocks noChangeShapeType="1"/>
            </p:cNvSpPr>
            <p:nvPr/>
          </p:nvSpPr>
          <p:spPr bwMode="auto">
            <a:xfrm>
              <a:off x="2136" y="3305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05" name="Line 1669"/>
            <p:cNvSpPr>
              <a:spLocks noChangeShapeType="1"/>
            </p:cNvSpPr>
            <p:nvPr/>
          </p:nvSpPr>
          <p:spPr bwMode="auto">
            <a:xfrm>
              <a:off x="2136" y="3313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06" name="Line 1670"/>
            <p:cNvSpPr>
              <a:spLocks noChangeShapeType="1"/>
            </p:cNvSpPr>
            <p:nvPr/>
          </p:nvSpPr>
          <p:spPr bwMode="auto">
            <a:xfrm>
              <a:off x="2137" y="3320"/>
              <a:ext cx="7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07" name="Line 1671"/>
            <p:cNvSpPr>
              <a:spLocks noChangeShapeType="1"/>
            </p:cNvSpPr>
            <p:nvPr/>
          </p:nvSpPr>
          <p:spPr bwMode="auto">
            <a:xfrm>
              <a:off x="2144" y="3321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08" name="Line 1672"/>
            <p:cNvSpPr>
              <a:spLocks noChangeShapeType="1"/>
            </p:cNvSpPr>
            <p:nvPr/>
          </p:nvSpPr>
          <p:spPr bwMode="auto">
            <a:xfrm flipH="1">
              <a:off x="2257" y="3496"/>
              <a:ext cx="15" cy="0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09" name="Line 1673"/>
            <p:cNvSpPr>
              <a:spLocks noChangeShapeType="1"/>
            </p:cNvSpPr>
            <p:nvPr/>
          </p:nvSpPr>
          <p:spPr bwMode="auto">
            <a:xfrm flipV="1">
              <a:off x="2256" y="3473"/>
              <a:ext cx="0" cy="23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10" name="Line 1674"/>
            <p:cNvSpPr>
              <a:spLocks noChangeShapeType="1"/>
            </p:cNvSpPr>
            <p:nvPr/>
          </p:nvSpPr>
          <p:spPr bwMode="auto">
            <a:xfrm flipH="1" flipV="1">
              <a:off x="2241" y="3449"/>
              <a:ext cx="15" cy="23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11" name="Line 1675"/>
            <p:cNvSpPr>
              <a:spLocks noChangeShapeType="1"/>
            </p:cNvSpPr>
            <p:nvPr/>
          </p:nvSpPr>
          <p:spPr bwMode="auto">
            <a:xfrm flipH="1" flipV="1">
              <a:off x="2225" y="3441"/>
              <a:ext cx="15" cy="7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12" name="Line 1676"/>
            <p:cNvSpPr>
              <a:spLocks noChangeShapeType="1"/>
            </p:cNvSpPr>
            <p:nvPr/>
          </p:nvSpPr>
          <p:spPr bwMode="auto">
            <a:xfrm flipH="1" flipV="1">
              <a:off x="2209" y="3417"/>
              <a:ext cx="15" cy="23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13" name="Line 1677"/>
            <p:cNvSpPr>
              <a:spLocks noChangeShapeType="1"/>
            </p:cNvSpPr>
            <p:nvPr/>
          </p:nvSpPr>
          <p:spPr bwMode="auto">
            <a:xfrm flipH="1" flipV="1">
              <a:off x="2201" y="3393"/>
              <a:ext cx="7" cy="23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14" name="Line 1678"/>
            <p:cNvSpPr>
              <a:spLocks noChangeShapeType="1"/>
            </p:cNvSpPr>
            <p:nvPr/>
          </p:nvSpPr>
          <p:spPr bwMode="auto">
            <a:xfrm flipH="1" flipV="1">
              <a:off x="2193" y="3377"/>
              <a:ext cx="7" cy="15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15" name="Line 1679"/>
            <p:cNvSpPr>
              <a:spLocks noChangeShapeType="1"/>
            </p:cNvSpPr>
            <p:nvPr/>
          </p:nvSpPr>
          <p:spPr bwMode="auto">
            <a:xfrm flipV="1">
              <a:off x="2256" y="3473"/>
              <a:ext cx="0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16" name="Line 1680"/>
            <p:cNvSpPr>
              <a:spLocks noChangeShapeType="1"/>
            </p:cNvSpPr>
            <p:nvPr/>
          </p:nvSpPr>
          <p:spPr bwMode="auto">
            <a:xfrm flipH="1" flipV="1">
              <a:off x="2249" y="3457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17" name="Line 1681"/>
            <p:cNvSpPr>
              <a:spLocks noChangeShapeType="1"/>
            </p:cNvSpPr>
            <p:nvPr/>
          </p:nvSpPr>
          <p:spPr bwMode="auto">
            <a:xfrm flipH="1" flipV="1">
              <a:off x="2233" y="3449"/>
              <a:ext cx="15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18" name="Line 1682"/>
            <p:cNvSpPr>
              <a:spLocks noChangeShapeType="1"/>
            </p:cNvSpPr>
            <p:nvPr/>
          </p:nvSpPr>
          <p:spPr bwMode="auto">
            <a:xfrm flipH="1" flipV="1">
              <a:off x="2217" y="3425"/>
              <a:ext cx="15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19" name="Line 1683"/>
            <p:cNvSpPr>
              <a:spLocks noChangeShapeType="1"/>
            </p:cNvSpPr>
            <p:nvPr/>
          </p:nvSpPr>
          <p:spPr bwMode="auto">
            <a:xfrm flipH="1" flipV="1">
              <a:off x="2209" y="3401"/>
              <a:ext cx="7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20" name="Line 1684"/>
            <p:cNvSpPr>
              <a:spLocks noChangeShapeType="1"/>
            </p:cNvSpPr>
            <p:nvPr/>
          </p:nvSpPr>
          <p:spPr bwMode="auto">
            <a:xfrm flipH="1" flipV="1">
              <a:off x="2193" y="3393"/>
              <a:ext cx="15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21" name="Line 1685"/>
            <p:cNvSpPr>
              <a:spLocks noChangeShapeType="1"/>
            </p:cNvSpPr>
            <p:nvPr/>
          </p:nvSpPr>
          <p:spPr bwMode="auto">
            <a:xfrm flipH="1" flipV="1">
              <a:off x="2185" y="3377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22" name="Line 1686"/>
            <p:cNvSpPr>
              <a:spLocks noChangeShapeType="1"/>
            </p:cNvSpPr>
            <p:nvPr/>
          </p:nvSpPr>
          <p:spPr bwMode="auto">
            <a:xfrm flipV="1">
              <a:off x="2256" y="3465"/>
              <a:ext cx="0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23" name="Line 1687"/>
            <p:cNvSpPr>
              <a:spLocks noChangeShapeType="1"/>
            </p:cNvSpPr>
            <p:nvPr/>
          </p:nvSpPr>
          <p:spPr bwMode="auto">
            <a:xfrm flipH="1" flipV="1">
              <a:off x="2241" y="3449"/>
              <a:ext cx="15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24" name="Line 1688"/>
            <p:cNvSpPr>
              <a:spLocks noChangeShapeType="1"/>
            </p:cNvSpPr>
            <p:nvPr/>
          </p:nvSpPr>
          <p:spPr bwMode="auto">
            <a:xfrm flipH="1" flipV="1">
              <a:off x="2225" y="3433"/>
              <a:ext cx="15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25" name="Line 1689"/>
            <p:cNvSpPr>
              <a:spLocks noChangeShapeType="1"/>
            </p:cNvSpPr>
            <p:nvPr/>
          </p:nvSpPr>
          <p:spPr bwMode="auto">
            <a:xfrm flipH="1" flipV="1">
              <a:off x="2209" y="3417"/>
              <a:ext cx="15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26" name="Line 1690"/>
            <p:cNvSpPr>
              <a:spLocks noChangeShapeType="1"/>
            </p:cNvSpPr>
            <p:nvPr/>
          </p:nvSpPr>
          <p:spPr bwMode="auto">
            <a:xfrm flipV="1">
              <a:off x="2208" y="3401"/>
              <a:ext cx="0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27" name="Line 1691"/>
            <p:cNvSpPr>
              <a:spLocks noChangeShapeType="1"/>
            </p:cNvSpPr>
            <p:nvPr/>
          </p:nvSpPr>
          <p:spPr bwMode="auto">
            <a:xfrm flipH="1" flipV="1">
              <a:off x="2193" y="3385"/>
              <a:ext cx="15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28" name="Line 1692"/>
            <p:cNvSpPr>
              <a:spLocks noChangeShapeType="1"/>
            </p:cNvSpPr>
            <p:nvPr/>
          </p:nvSpPr>
          <p:spPr bwMode="auto">
            <a:xfrm flipH="1" flipV="1">
              <a:off x="2185" y="3377"/>
              <a:ext cx="7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29" name="Line 1693"/>
            <p:cNvSpPr>
              <a:spLocks noChangeShapeType="1"/>
            </p:cNvSpPr>
            <p:nvPr/>
          </p:nvSpPr>
          <p:spPr bwMode="auto">
            <a:xfrm flipH="1" flipV="1">
              <a:off x="2241" y="3449"/>
              <a:ext cx="15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30" name="Line 1694"/>
            <p:cNvSpPr>
              <a:spLocks noChangeShapeType="1"/>
            </p:cNvSpPr>
            <p:nvPr/>
          </p:nvSpPr>
          <p:spPr bwMode="auto">
            <a:xfrm flipH="1" flipV="1">
              <a:off x="2233" y="3441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31" name="Line 1695"/>
            <p:cNvSpPr>
              <a:spLocks noChangeShapeType="1"/>
            </p:cNvSpPr>
            <p:nvPr/>
          </p:nvSpPr>
          <p:spPr bwMode="auto">
            <a:xfrm flipH="1" flipV="1">
              <a:off x="2217" y="3425"/>
              <a:ext cx="15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32" name="Line 1696"/>
            <p:cNvSpPr>
              <a:spLocks noChangeShapeType="1"/>
            </p:cNvSpPr>
            <p:nvPr/>
          </p:nvSpPr>
          <p:spPr bwMode="auto">
            <a:xfrm flipH="1" flipV="1">
              <a:off x="2209" y="3401"/>
              <a:ext cx="7" cy="23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33" name="Line 1697"/>
            <p:cNvSpPr>
              <a:spLocks noChangeShapeType="1"/>
            </p:cNvSpPr>
            <p:nvPr/>
          </p:nvSpPr>
          <p:spPr bwMode="auto">
            <a:xfrm flipH="1">
              <a:off x="2201" y="3400"/>
              <a:ext cx="7" cy="0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34" name="Line 1698"/>
            <p:cNvSpPr>
              <a:spLocks noChangeShapeType="1"/>
            </p:cNvSpPr>
            <p:nvPr/>
          </p:nvSpPr>
          <p:spPr bwMode="auto">
            <a:xfrm flipH="1" flipV="1">
              <a:off x="2185" y="3385"/>
              <a:ext cx="15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35" name="Line 1699"/>
            <p:cNvSpPr>
              <a:spLocks noChangeShapeType="1"/>
            </p:cNvSpPr>
            <p:nvPr/>
          </p:nvSpPr>
          <p:spPr bwMode="auto">
            <a:xfrm flipH="1" flipV="1">
              <a:off x="2177" y="3369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36" name="Line 1700"/>
            <p:cNvSpPr>
              <a:spLocks noChangeShapeType="1"/>
            </p:cNvSpPr>
            <p:nvPr/>
          </p:nvSpPr>
          <p:spPr bwMode="auto">
            <a:xfrm flipH="1" flipV="1">
              <a:off x="2233" y="3441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37" name="Line 1701"/>
            <p:cNvSpPr>
              <a:spLocks noChangeShapeType="1"/>
            </p:cNvSpPr>
            <p:nvPr/>
          </p:nvSpPr>
          <p:spPr bwMode="auto">
            <a:xfrm flipH="1" flipV="1">
              <a:off x="2217" y="3425"/>
              <a:ext cx="15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38" name="Line 1702"/>
            <p:cNvSpPr>
              <a:spLocks noChangeShapeType="1"/>
            </p:cNvSpPr>
            <p:nvPr/>
          </p:nvSpPr>
          <p:spPr bwMode="auto">
            <a:xfrm flipH="1" flipV="1">
              <a:off x="2209" y="3409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39" name="Line 1703"/>
            <p:cNvSpPr>
              <a:spLocks noChangeShapeType="1"/>
            </p:cNvSpPr>
            <p:nvPr/>
          </p:nvSpPr>
          <p:spPr bwMode="auto">
            <a:xfrm flipH="1" flipV="1">
              <a:off x="2201" y="3401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40" name="Line 1704"/>
            <p:cNvSpPr>
              <a:spLocks noChangeShapeType="1"/>
            </p:cNvSpPr>
            <p:nvPr/>
          </p:nvSpPr>
          <p:spPr bwMode="auto">
            <a:xfrm flipH="1" flipV="1">
              <a:off x="2193" y="3385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41" name="Line 1705"/>
            <p:cNvSpPr>
              <a:spLocks noChangeShapeType="1"/>
            </p:cNvSpPr>
            <p:nvPr/>
          </p:nvSpPr>
          <p:spPr bwMode="auto">
            <a:xfrm flipH="1" flipV="1">
              <a:off x="2185" y="3377"/>
              <a:ext cx="7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42" name="Line 1706"/>
            <p:cNvSpPr>
              <a:spLocks noChangeShapeType="1"/>
            </p:cNvSpPr>
            <p:nvPr/>
          </p:nvSpPr>
          <p:spPr bwMode="auto">
            <a:xfrm flipH="1" flipV="1">
              <a:off x="2169" y="3369"/>
              <a:ext cx="15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43" name="Line 1707"/>
            <p:cNvSpPr>
              <a:spLocks noChangeShapeType="1"/>
            </p:cNvSpPr>
            <p:nvPr/>
          </p:nvSpPr>
          <p:spPr bwMode="auto">
            <a:xfrm flipH="1">
              <a:off x="2217" y="3424"/>
              <a:ext cx="15" cy="0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44" name="Line 1708"/>
            <p:cNvSpPr>
              <a:spLocks noChangeShapeType="1"/>
            </p:cNvSpPr>
            <p:nvPr/>
          </p:nvSpPr>
          <p:spPr bwMode="auto">
            <a:xfrm flipH="1" flipV="1">
              <a:off x="2209" y="3409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45" name="Line 1709"/>
            <p:cNvSpPr>
              <a:spLocks noChangeShapeType="1"/>
            </p:cNvSpPr>
            <p:nvPr/>
          </p:nvSpPr>
          <p:spPr bwMode="auto">
            <a:xfrm flipV="1">
              <a:off x="2208" y="3401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46" name="Line 1710"/>
            <p:cNvSpPr>
              <a:spLocks noChangeShapeType="1"/>
            </p:cNvSpPr>
            <p:nvPr/>
          </p:nvSpPr>
          <p:spPr bwMode="auto">
            <a:xfrm flipH="1" flipV="1">
              <a:off x="2193" y="3393"/>
              <a:ext cx="15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47" name="Line 1711"/>
            <p:cNvSpPr>
              <a:spLocks noChangeShapeType="1"/>
            </p:cNvSpPr>
            <p:nvPr/>
          </p:nvSpPr>
          <p:spPr bwMode="auto">
            <a:xfrm flipH="1" flipV="1">
              <a:off x="2185" y="3385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48" name="Line 1712"/>
            <p:cNvSpPr>
              <a:spLocks noChangeShapeType="1"/>
            </p:cNvSpPr>
            <p:nvPr/>
          </p:nvSpPr>
          <p:spPr bwMode="auto">
            <a:xfrm flipH="1" flipV="1">
              <a:off x="2177" y="3377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49" name="Line 1713"/>
            <p:cNvSpPr>
              <a:spLocks noChangeShapeType="1"/>
            </p:cNvSpPr>
            <p:nvPr/>
          </p:nvSpPr>
          <p:spPr bwMode="auto">
            <a:xfrm flipH="1" flipV="1">
              <a:off x="2169" y="3369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50" name="Line 1714"/>
            <p:cNvSpPr>
              <a:spLocks noChangeShapeType="1"/>
            </p:cNvSpPr>
            <p:nvPr/>
          </p:nvSpPr>
          <p:spPr bwMode="auto">
            <a:xfrm flipH="1" flipV="1">
              <a:off x="2209" y="3409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51" name="Line 1715"/>
            <p:cNvSpPr>
              <a:spLocks noChangeShapeType="1"/>
            </p:cNvSpPr>
            <p:nvPr/>
          </p:nvSpPr>
          <p:spPr bwMode="auto">
            <a:xfrm flipV="1">
              <a:off x="2208" y="3401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52" name="Line 1716"/>
            <p:cNvSpPr>
              <a:spLocks noChangeShapeType="1"/>
            </p:cNvSpPr>
            <p:nvPr/>
          </p:nvSpPr>
          <p:spPr bwMode="auto">
            <a:xfrm flipH="1" flipV="1">
              <a:off x="2201" y="3393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53" name="Line 1717"/>
            <p:cNvSpPr>
              <a:spLocks noChangeShapeType="1"/>
            </p:cNvSpPr>
            <p:nvPr/>
          </p:nvSpPr>
          <p:spPr bwMode="auto">
            <a:xfrm flipH="1" flipV="1">
              <a:off x="2193" y="3385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54" name="Line 1718"/>
            <p:cNvSpPr>
              <a:spLocks noChangeShapeType="1"/>
            </p:cNvSpPr>
            <p:nvPr/>
          </p:nvSpPr>
          <p:spPr bwMode="auto">
            <a:xfrm flipH="1" flipV="1">
              <a:off x="2185" y="3377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55" name="Line 1719"/>
            <p:cNvSpPr>
              <a:spLocks noChangeShapeType="1"/>
            </p:cNvSpPr>
            <p:nvPr/>
          </p:nvSpPr>
          <p:spPr bwMode="auto">
            <a:xfrm flipH="1" flipV="1">
              <a:off x="2169" y="3369"/>
              <a:ext cx="15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56" name="Line 1720"/>
            <p:cNvSpPr>
              <a:spLocks noChangeShapeType="1"/>
            </p:cNvSpPr>
            <p:nvPr/>
          </p:nvSpPr>
          <p:spPr bwMode="auto">
            <a:xfrm flipV="1">
              <a:off x="2168" y="3361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57" name="Line 1721"/>
            <p:cNvSpPr>
              <a:spLocks noChangeShapeType="1"/>
            </p:cNvSpPr>
            <p:nvPr/>
          </p:nvSpPr>
          <p:spPr bwMode="auto">
            <a:xfrm>
              <a:off x="2209" y="3400"/>
              <a:ext cx="15" cy="0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58" name="Line 1722"/>
            <p:cNvSpPr>
              <a:spLocks noChangeShapeType="1"/>
            </p:cNvSpPr>
            <p:nvPr/>
          </p:nvSpPr>
          <p:spPr bwMode="auto">
            <a:xfrm flipH="1" flipV="1">
              <a:off x="2201" y="3393"/>
              <a:ext cx="7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59" name="Line 1723"/>
            <p:cNvSpPr>
              <a:spLocks noChangeShapeType="1"/>
            </p:cNvSpPr>
            <p:nvPr/>
          </p:nvSpPr>
          <p:spPr bwMode="auto">
            <a:xfrm flipH="1" flipV="1">
              <a:off x="2193" y="3385"/>
              <a:ext cx="7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60" name="Line 1724"/>
            <p:cNvSpPr>
              <a:spLocks noChangeShapeType="1"/>
            </p:cNvSpPr>
            <p:nvPr/>
          </p:nvSpPr>
          <p:spPr bwMode="auto">
            <a:xfrm flipH="1" flipV="1">
              <a:off x="2185" y="3377"/>
              <a:ext cx="7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61" name="Line 1725"/>
            <p:cNvSpPr>
              <a:spLocks noChangeShapeType="1"/>
            </p:cNvSpPr>
            <p:nvPr/>
          </p:nvSpPr>
          <p:spPr bwMode="auto">
            <a:xfrm flipH="1">
              <a:off x="2177" y="3376"/>
              <a:ext cx="7" cy="0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62" name="Line 1726"/>
            <p:cNvSpPr>
              <a:spLocks noChangeShapeType="1"/>
            </p:cNvSpPr>
            <p:nvPr/>
          </p:nvSpPr>
          <p:spPr bwMode="auto">
            <a:xfrm flipH="1" flipV="1">
              <a:off x="2169" y="3369"/>
              <a:ext cx="7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63" name="Line 1727"/>
            <p:cNvSpPr>
              <a:spLocks noChangeShapeType="1"/>
            </p:cNvSpPr>
            <p:nvPr/>
          </p:nvSpPr>
          <p:spPr bwMode="auto">
            <a:xfrm flipV="1">
              <a:off x="2168" y="3353"/>
              <a:ext cx="0" cy="15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64" name="Line 1728"/>
            <p:cNvSpPr>
              <a:spLocks noChangeShapeType="1"/>
            </p:cNvSpPr>
            <p:nvPr/>
          </p:nvSpPr>
          <p:spPr bwMode="auto">
            <a:xfrm flipV="1">
              <a:off x="2200" y="3385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65" name="Line 1729"/>
            <p:cNvSpPr>
              <a:spLocks noChangeShapeType="1"/>
            </p:cNvSpPr>
            <p:nvPr/>
          </p:nvSpPr>
          <p:spPr bwMode="auto">
            <a:xfrm flipH="1">
              <a:off x="2193" y="3384"/>
              <a:ext cx="7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66" name="Line 1730"/>
            <p:cNvSpPr>
              <a:spLocks noChangeShapeType="1"/>
            </p:cNvSpPr>
            <p:nvPr/>
          </p:nvSpPr>
          <p:spPr bwMode="auto">
            <a:xfrm flipH="1" flipV="1">
              <a:off x="2185" y="3377"/>
              <a:ext cx="7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67" name="Line 1731"/>
            <p:cNvSpPr>
              <a:spLocks noChangeShapeType="1"/>
            </p:cNvSpPr>
            <p:nvPr/>
          </p:nvSpPr>
          <p:spPr bwMode="auto">
            <a:xfrm flipH="1">
              <a:off x="2177" y="3376"/>
              <a:ext cx="7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68" name="Line 1732"/>
            <p:cNvSpPr>
              <a:spLocks noChangeShapeType="1"/>
            </p:cNvSpPr>
            <p:nvPr/>
          </p:nvSpPr>
          <p:spPr bwMode="auto">
            <a:xfrm flipH="1" flipV="1">
              <a:off x="2169" y="3369"/>
              <a:ext cx="7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69" name="Line 1733"/>
            <p:cNvSpPr>
              <a:spLocks noChangeShapeType="1"/>
            </p:cNvSpPr>
            <p:nvPr/>
          </p:nvSpPr>
          <p:spPr bwMode="auto">
            <a:xfrm flipV="1">
              <a:off x="2168" y="3361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70" name="Line 1734"/>
            <p:cNvSpPr>
              <a:spLocks noChangeShapeType="1"/>
            </p:cNvSpPr>
            <p:nvPr/>
          </p:nvSpPr>
          <p:spPr bwMode="auto">
            <a:xfrm flipV="1">
              <a:off x="2168" y="3353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71" name="Line 1735"/>
            <p:cNvSpPr>
              <a:spLocks noChangeShapeType="1"/>
            </p:cNvSpPr>
            <p:nvPr/>
          </p:nvSpPr>
          <p:spPr bwMode="auto">
            <a:xfrm flipH="1">
              <a:off x="2185" y="3376"/>
              <a:ext cx="7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72" name="Line 1736"/>
            <p:cNvSpPr>
              <a:spLocks noChangeShapeType="1"/>
            </p:cNvSpPr>
            <p:nvPr/>
          </p:nvSpPr>
          <p:spPr bwMode="auto">
            <a:xfrm>
              <a:off x="2185" y="3376"/>
              <a:ext cx="15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73" name="Line 1737"/>
            <p:cNvSpPr>
              <a:spLocks noChangeShapeType="1"/>
            </p:cNvSpPr>
            <p:nvPr/>
          </p:nvSpPr>
          <p:spPr bwMode="auto">
            <a:xfrm flipH="1" flipV="1">
              <a:off x="2177" y="3369"/>
              <a:ext cx="7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74" name="Line 1738"/>
            <p:cNvSpPr>
              <a:spLocks noChangeShapeType="1"/>
            </p:cNvSpPr>
            <p:nvPr/>
          </p:nvSpPr>
          <p:spPr bwMode="auto">
            <a:xfrm flipH="1">
              <a:off x="2169" y="3368"/>
              <a:ext cx="7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75" name="Line 1739"/>
            <p:cNvSpPr>
              <a:spLocks noChangeShapeType="1"/>
            </p:cNvSpPr>
            <p:nvPr/>
          </p:nvSpPr>
          <p:spPr bwMode="auto">
            <a:xfrm flipV="1">
              <a:off x="2168" y="3361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76" name="Line 1740"/>
            <p:cNvSpPr>
              <a:spLocks noChangeShapeType="1"/>
            </p:cNvSpPr>
            <p:nvPr/>
          </p:nvSpPr>
          <p:spPr bwMode="auto">
            <a:xfrm flipV="1">
              <a:off x="2168" y="3353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77" name="Line 1741"/>
            <p:cNvSpPr>
              <a:spLocks noChangeShapeType="1"/>
            </p:cNvSpPr>
            <p:nvPr/>
          </p:nvSpPr>
          <p:spPr bwMode="auto">
            <a:xfrm flipH="1" flipV="1">
              <a:off x="2161" y="3345"/>
              <a:ext cx="7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78" name="Line 1742"/>
            <p:cNvSpPr>
              <a:spLocks noChangeShapeType="1"/>
            </p:cNvSpPr>
            <p:nvPr/>
          </p:nvSpPr>
          <p:spPr bwMode="auto">
            <a:xfrm>
              <a:off x="2320" y="3425"/>
              <a:ext cx="0" cy="23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79" name="Line 1743"/>
            <p:cNvSpPr>
              <a:spLocks noChangeShapeType="1"/>
            </p:cNvSpPr>
            <p:nvPr/>
          </p:nvSpPr>
          <p:spPr bwMode="auto">
            <a:xfrm>
              <a:off x="2320" y="3449"/>
              <a:ext cx="0" cy="23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80" name="Line 1744"/>
            <p:cNvSpPr>
              <a:spLocks noChangeShapeType="1"/>
            </p:cNvSpPr>
            <p:nvPr/>
          </p:nvSpPr>
          <p:spPr bwMode="auto">
            <a:xfrm flipH="1">
              <a:off x="2305" y="3473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81" name="Line 1745"/>
            <p:cNvSpPr>
              <a:spLocks noChangeShapeType="1"/>
            </p:cNvSpPr>
            <p:nvPr/>
          </p:nvSpPr>
          <p:spPr bwMode="auto">
            <a:xfrm>
              <a:off x="2304" y="3489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82" name="Line 1746"/>
            <p:cNvSpPr>
              <a:spLocks noChangeShapeType="1"/>
            </p:cNvSpPr>
            <p:nvPr/>
          </p:nvSpPr>
          <p:spPr bwMode="auto">
            <a:xfrm flipH="1">
              <a:off x="2297" y="3496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83" name="Line 1747"/>
            <p:cNvSpPr>
              <a:spLocks noChangeShapeType="1"/>
            </p:cNvSpPr>
            <p:nvPr/>
          </p:nvSpPr>
          <p:spPr bwMode="auto">
            <a:xfrm flipH="1">
              <a:off x="2289" y="3496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84" name="Line 1748"/>
            <p:cNvSpPr>
              <a:spLocks noChangeShapeType="1"/>
            </p:cNvSpPr>
            <p:nvPr/>
          </p:nvSpPr>
          <p:spPr bwMode="auto">
            <a:xfrm flipH="1">
              <a:off x="2281" y="3496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85" name="Line 1749"/>
            <p:cNvSpPr>
              <a:spLocks noChangeShapeType="1"/>
            </p:cNvSpPr>
            <p:nvPr/>
          </p:nvSpPr>
          <p:spPr bwMode="auto">
            <a:xfrm>
              <a:off x="2304" y="3417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86" name="Line 1750"/>
            <p:cNvSpPr>
              <a:spLocks noChangeShapeType="1"/>
            </p:cNvSpPr>
            <p:nvPr/>
          </p:nvSpPr>
          <p:spPr bwMode="auto">
            <a:xfrm>
              <a:off x="2304" y="3433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87" name="Line 1751"/>
            <p:cNvSpPr>
              <a:spLocks noChangeShapeType="1"/>
            </p:cNvSpPr>
            <p:nvPr/>
          </p:nvSpPr>
          <p:spPr bwMode="auto">
            <a:xfrm flipH="1">
              <a:off x="2297" y="3449"/>
              <a:ext cx="7" cy="23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88" name="Line 1752"/>
            <p:cNvSpPr>
              <a:spLocks noChangeShapeType="1"/>
            </p:cNvSpPr>
            <p:nvPr/>
          </p:nvSpPr>
          <p:spPr bwMode="auto">
            <a:xfrm>
              <a:off x="2296" y="347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89" name="Line 1753"/>
            <p:cNvSpPr>
              <a:spLocks noChangeShapeType="1"/>
            </p:cNvSpPr>
            <p:nvPr/>
          </p:nvSpPr>
          <p:spPr bwMode="auto">
            <a:xfrm flipH="1">
              <a:off x="2281" y="3481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90" name="Line 1754"/>
            <p:cNvSpPr>
              <a:spLocks noChangeShapeType="1"/>
            </p:cNvSpPr>
            <p:nvPr/>
          </p:nvSpPr>
          <p:spPr bwMode="auto">
            <a:xfrm flipH="1">
              <a:off x="2273" y="3488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91" name="Line 1755"/>
            <p:cNvSpPr>
              <a:spLocks noChangeShapeType="1"/>
            </p:cNvSpPr>
            <p:nvPr/>
          </p:nvSpPr>
          <p:spPr bwMode="auto">
            <a:xfrm flipH="1">
              <a:off x="2265" y="3488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92" name="Line 1756"/>
            <p:cNvSpPr>
              <a:spLocks noChangeShapeType="1"/>
            </p:cNvSpPr>
            <p:nvPr/>
          </p:nvSpPr>
          <p:spPr bwMode="auto">
            <a:xfrm>
              <a:off x="2296" y="3401"/>
              <a:ext cx="0" cy="23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93" name="Line 1757"/>
            <p:cNvSpPr>
              <a:spLocks noChangeShapeType="1"/>
            </p:cNvSpPr>
            <p:nvPr/>
          </p:nvSpPr>
          <p:spPr bwMode="auto">
            <a:xfrm>
              <a:off x="2296" y="3425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94" name="Line 1758"/>
            <p:cNvSpPr>
              <a:spLocks noChangeShapeType="1"/>
            </p:cNvSpPr>
            <p:nvPr/>
          </p:nvSpPr>
          <p:spPr bwMode="auto">
            <a:xfrm flipH="1">
              <a:off x="2281" y="3441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95" name="Line 1759"/>
            <p:cNvSpPr>
              <a:spLocks noChangeShapeType="1"/>
            </p:cNvSpPr>
            <p:nvPr/>
          </p:nvSpPr>
          <p:spPr bwMode="auto">
            <a:xfrm>
              <a:off x="2280" y="3449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96" name="Line 1760"/>
            <p:cNvSpPr>
              <a:spLocks noChangeShapeType="1"/>
            </p:cNvSpPr>
            <p:nvPr/>
          </p:nvSpPr>
          <p:spPr bwMode="auto">
            <a:xfrm flipH="1">
              <a:off x="2273" y="3465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97" name="Line 1761"/>
            <p:cNvSpPr>
              <a:spLocks noChangeShapeType="1"/>
            </p:cNvSpPr>
            <p:nvPr/>
          </p:nvSpPr>
          <p:spPr bwMode="auto">
            <a:xfrm flipH="1">
              <a:off x="2257" y="3472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98" name="Line 1762"/>
            <p:cNvSpPr>
              <a:spLocks noChangeShapeType="1"/>
            </p:cNvSpPr>
            <p:nvPr/>
          </p:nvSpPr>
          <p:spPr bwMode="auto">
            <a:xfrm>
              <a:off x="2257" y="3472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399" name="Line 1763"/>
            <p:cNvSpPr>
              <a:spLocks noChangeShapeType="1"/>
            </p:cNvSpPr>
            <p:nvPr/>
          </p:nvSpPr>
          <p:spPr bwMode="auto">
            <a:xfrm>
              <a:off x="2280" y="3401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00" name="Line 1764"/>
            <p:cNvSpPr>
              <a:spLocks noChangeShapeType="1"/>
            </p:cNvSpPr>
            <p:nvPr/>
          </p:nvSpPr>
          <p:spPr bwMode="auto">
            <a:xfrm>
              <a:off x="2280" y="3409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01" name="Line 1765"/>
            <p:cNvSpPr>
              <a:spLocks noChangeShapeType="1"/>
            </p:cNvSpPr>
            <p:nvPr/>
          </p:nvSpPr>
          <p:spPr bwMode="auto">
            <a:xfrm flipH="1">
              <a:off x="2273" y="3425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02" name="Line 1766"/>
            <p:cNvSpPr>
              <a:spLocks noChangeShapeType="1"/>
            </p:cNvSpPr>
            <p:nvPr/>
          </p:nvSpPr>
          <p:spPr bwMode="auto">
            <a:xfrm flipH="1">
              <a:off x="2265" y="3441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03" name="Line 1767"/>
            <p:cNvSpPr>
              <a:spLocks noChangeShapeType="1"/>
            </p:cNvSpPr>
            <p:nvPr/>
          </p:nvSpPr>
          <p:spPr bwMode="auto">
            <a:xfrm flipH="1">
              <a:off x="2257" y="3448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04" name="Line 1768"/>
            <p:cNvSpPr>
              <a:spLocks noChangeShapeType="1"/>
            </p:cNvSpPr>
            <p:nvPr/>
          </p:nvSpPr>
          <p:spPr bwMode="auto">
            <a:xfrm>
              <a:off x="2257" y="3448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05" name="Line 1769"/>
            <p:cNvSpPr>
              <a:spLocks noChangeShapeType="1"/>
            </p:cNvSpPr>
            <p:nvPr/>
          </p:nvSpPr>
          <p:spPr bwMode="auto">
            <a:xfrm>
              <a:off x="2257" y="3448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06" name="Line 1770"/>
            <p:cNvSpPr>
              <a:spLocks noChangeShapeType="1"/>
            </p:cNvSpPr>
            <p:nvPr/>
          </p:nvSpPr>
          <p:spPr bwMode="auto">
            <a:xfrm>
              <a:off x="2256" y="3385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07" name="Line 1771"/>
            <p:cNvSpPr>
              <a:spLocks noChangeShapeType="1"/>
            </p:cNvSpPr>
            <p:nvPr/>
          </p:nvSpPr>
          <p:spPr bwMode="auto">
            <a:xfrm>
              <a:off x="2256" y="3401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08" name="Line 1772"/>
            <p:cNvSpPr>
              <a:spLocks noChangeShapeType="1"/>
            </p:cNvSpPr>
            <p:nvPr/>
          </p:nvSpPr>
          <p:spPr bwMode="auto">
            <a:xfrm>
              <a:off x="2256" y="3409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09" name="Line 1773"/>
            <p:cNvSpPr>
              <a:spLocks noChangeShapeType="1"/>
            </p:cNvSpPr>
            <p:nvPr/>
          </p:nvSpPr>
          <p:spPr bwMode="auto">
            <a:xfrm>
              <a:off x="2256" y="3425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10" name="Line 1774"/>
            <p:cNvSpPr>
              <a:spLocks noChangeShapeType="1"/>
            </p:cNvSpPr>
            <p:nvPr/>
          </p:nvSpPr>
          <p:spPr bwMode="auto">
            <a:xfrm>
              <a:off x="2256" y="343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11" name="Line 1775"/>
            <p:cNvSpPr>
              <a:spLocks noChangeShapeType="1"/>
            </p:cNvSpPr>
            <p:nvPr/>
          </p:nvSpPr>
          <p:spPr bwMode="auto">
            <a:xfrm flipH="1">
              <a:off x="2241" y="344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12" name="Line 1776"/>
            <p:cNvSpPr>
              <a:spLocks noChangeShapeType="1"/>
            </p:cNvSpPr>
            <p:nvPr/>
          </p:nvSpPr>
          <p:spPr bwMode="auto">
            <a:xfrm flipH="1">
              <a:off x="2233" y="344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13" name="Line 1777"/>
            <p:cNvSpPr>
              <a:spLocks noChangeShapeType="1"/>
            </p:cNvSpPr>
            <p:nvPr/>
          </p:nvSpPr>
          <p:spPr bwMode="auto">
            <a:xfrm>
              <a:off x="2256" y="3377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14" name="Line 1778"/>
            <p:cNvSpPr>
              <a:spLocks noChangeShapeType="1"/>
            </p:cNvSpPr>
            <p:nvPr/>
          </p:nvSpPr>
          <p:spPr bwMode="auto">
            <a:xfrm>
              <a:off x="2256" y="3385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15" name="Line 1779"/>
            <p:cNvSpPr>
              <a:spLocks noChangeShapeType="1"/>
            </p:cNvSpPr>
            <p:nvPr/>
          </p:nvSpPr>
          <p:spPr bwMode="auto">
            <a:xfrm>
              <a:off x="2256" y="3401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16" name="Line 1780"/>
            <p:cNvSpPr>
              <a:spLocks noChangeShapeType="1"/>
            </p:cNvSpPr>
            <p:nvPr/>
          </p:nvSpPr>
          <p:spPr bwMode="auto">
            <a:xfrm flipH="1">
              <a:off x="2249" y="3409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17" name="Line 1781"/>
            <p:cNvSpPr>
              <a:spLocks noChangeShapeType="1"/>
            </p:cNvSpPr>
            <p:nvPr/>
          </p:nvSpPr>
          <p:spPr bwMode="auto">
            <a:xfrm flipH="1">
              <a:off x="2241" y="3417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18" name="Line 1782"/>
            <p:cNvSpPr>
              <a:spLocks noChangeShapeType="1"/>
            </p:cNvSpPr>
            <p:nvPr/>
          </p:nvSpPr>
          <p:spPr bwMode="auto">
            <a:xfrm flipH="1">
              <a:off x="2233" y="342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19" name="Line 1783"/>
            <p:cNvSpPr>
              <a:spLocks noChangeShapeType="1"/>
            </p:cNvSpPr>
            <p:nvPr/>
          </p:nvSpPr>
          <p:spPr bwMode="auto">
            <a:xfrm flipH="1">
              <a:off x="2225" y="342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20" name="Line 1784"/>
            <p:cNvSpPr>
              <a:spLocks noChangeShapeType="1"/>
            </p:cNvSpPr>
            <p:nvPr/>
          </p:nvSpPr>
          <p:spPr bwMode="auto">
            <a:xfrm>
              <a:off x="2241" y="3376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21" name="Line 1785"/>
            <p:cNvSpPr>
              <a:spLocks noChangeShapeType="1"/>
            </p:cNvSpPr>
            <p:nvPr/>
          </p:nvSpPr>
          <p:spPr bwMode="auto">
            <a:xfrm>
              <a:off x="2240" y="3377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22" name="Line 1786"/>
            <p:cNvSpPr>
              <a:spLocks noChangeShapeType="1"/>
            </p:cNvSpPr>
            <p:nvPr/>
          </p:nvSpPr>
          <p:spPr bwMode="auto">
            <a:xfrm flipH="1">
              <a:off x="2233" y="3385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23" name="Line 1787"/>
            <p:cNvSpPr>
              <a:spLocks noChangeShapeType="1"/>
            </p:cNvSpPr>
            <p:nvPr/>
          </p:nvSpPr>
          <p:spPr bwMode="auto">
            <a:xfrm>
              <a:off x="2233" y="340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24" name="Line 1788"/>
            <p:cNvSpPr>
              <a:spLocks noChangeShapeType="1"/>
            </p:cNvSpPr>
            <p:nvPr/>
          </p:nvSpPr>
          <p:spPr bwMode="auto">
            <a:xfrm flipH="1">
              <a:off x="2225" y="340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25" name="Line 1789"/>
            <p:cNvSpPr>
              <a:spLocks noChangeShapeType="1"/>
            </p:cNvSpPr>
            <p:nvPr/>
          </p:nvSpPr>
          <p:spPr bwMode="auto">
            <a:xfrm flipH="1">
              <a:off x="2217" y="340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26" name="Line 1790"/>
            <p:cNvSpPr>
              <a:spLocks noChangeShapeType="1"/>
            </p:cNvSpPr>
            <p:nvPr/>
          </p:nvSpPr>
          <p:spPr bwMode="auto">
            <a:xfrm flipH="1">
              <a:off x="2209" y="340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27" name="Line 1791"/>
            <p:cNvSpPr>
              <a:spLocks noChangeShapeType="1"/>
            </p:cNvSpPr>
            <p:nvPr/>
          </p:nvSpPr>
          <p:spPr bwMode="auto">
            <a:xfrm>
              <a:off x="2232" y="3361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28" name="Line 1792"/>
            <p:cNvSpPr>
              <a:spLocks noChangeShapeType="1"/>
            </p:cNvSpPr>
            <p:nvPr/>
          </p:nvSpPr>
          <p:spPr bwMode="auto">
            <a:xfrm flipH="1">
              <a:off x="2225" y="3369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29" name="Line 1793"/>
            <p:cNvSpPr>
              <a:spLocks noChangeShapeType="1"/>
            </p:cNvSpPr>
            <p:nvPr/>
          </p:nvSpPr>
          <p:spPr bwMode="auto">
            <a:xfrm flipH="1">
              <a:off x="2217" y="3377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30" name="Line 1794"/>
            <p:cNvSpPr>
              <a:spLocks noChangeShapeType="1"/>
            </p:cNvSpPr>
            <p:nvPr/>
          </p:nvSpPr>
          <p:spPr bwMode="auto">
            <a:xfrm>
              <a:off x="2217" y="3384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31" name="Line 1795"/>
            <p:cNvSpPr>
              <a:spLocks noChangeShapeType="1"/>
            </p:cNvSpPr>
            <p:nvPr/>
          </p:nvSpPr>
          <p:spPr bwMode="auto">
            <a:xfrm flipH="1">
              <a:off x="2209" y="3385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32" name="Line 1796"/>
            <p:cNvSpPr>
              <a:spLocks noChangeShapeType="1"/>
            </p:cNvSpPr>
            <p:nvPr/>
          </p:nvSpPr>
          <p:spPr bwMode="auto">
            <a:xfrm>
              <a:off x="2209" y="3392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33" name="Line 1797"/>
            <p:cNvSpPr>
              <a:spLocks noChangeShapeType="1"/>
            </p:cNvSpPr>
            <p:nvPr/>
          </p:nvSpPr>
          <p:spPr bwMode="auto">
            <a:xfrm flipH="1">
              <a:off x="2201" y="3392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34" name="Line 1798"/>
            <p:cNvSpPr>
              <a:spLocks noChangeShapeType="1"/>
            </p:cNvSpPr>
            <p:nvPr/>
          </p:nvSpPr>
          <p:spPr bwMode="auto">
            <a:xfrm>
              <a:off x="2208" y="335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35" name="Line 1799"/>
            <p:cNvSpPr>
              <a:spLocks noChangeShapeType="1"/>
            </p:cNvSpPr>
            <p:nvPr/>
          </p:nvSpPr>
          <p:spPr bwMode="auto">
            <a:xfrm>
              <a:off x="2208" y="3361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36" name="Line 1800"/>
            <p:cNvSpPr>
              <a:spLocks noChangeShapeType="1"/>
            </p:cNvSpPr>
            <p:nvPr/>
          </p:nvSpPr>
          <p:spPr bwMode="auto">
            <a:xfrm>
              <a:off x="2208" y="3369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37" name="Line 1801"/>
            <p:cNvSpPr>
              <a:spLocks noChangeShapeType="1"/>
            </p:cNvSpPr>
            <p:nvPr/>
          </p:nvSpPr>
          <p:spPr bwMode="auto">
            <a:xfrm>
              <a:off x="2209" y="3376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38" name="Line 1802"/>
            <p:cNvSpPr>
              <a:spLocks noChangeShapeType="1"/>
            </p:cNvSpPr>
            <p:nvPr/>
          </p:nvSpPr>
          <p:spPr bwMode="auto">
            <a:xfrm flipH="1">
              <a:off x="2201" y="3376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39" name="Line 1803"/>
            <p:cNvSpPr>
              <a:spLocks noChangeShapeType="1"/>
            </p:cNvSpPr>
            <p:nvPr/>
          </p:nvSpPr>
          <p:spPr bwMode="auto">
            <a:xfrm flipH="1">
              <a:off x="2193" y="3376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40" name="Line 1804"/>
            <p:cNvSpPr>
              <a:spLocks noChangeShapeType="1"/>
            </p:cNvSpPr>
            <p:nvPr/>
          </p:nvSpPr>
          <p:spPr bwMode="auto">
            <a:xfrm>
              <a:off x="2193" y="3376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41" name="Line 1805"/>
            <p:cNvSpPr>
              <a:spLocks noChangeShapeType="1"/>
            </p:cNvSpPr>
            <p:nvPr/>
          </p:nvSpPr>
          <p:spPr bwMode="auto">
            <a:xfrm flipH="1" flipV="1">
              <a:off x="2145" y="3049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42" name="Line 1806"/>
            <p:cNvSpPr>
              <a:spLocks noChangeShapeType="1"/>
            </p:cNvSpPr>
            <p:nvPr/>
          </p:nvSpPr>
          <p:spPr bwMode="auto">
            <a:xfrm flipH="1" flipV="1">
              <a:off x="2129" y="3033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43" name="Line 1807"/>
            <p:cNvSpPr>
              <a:spLocks noChangeShapeType="1"/>
            </p:cNvSpPr>
            <p:nvPr/>
          </p:nvSpPr>
          <p:spPr bwMode="auto">
            <a:xfrm flipH="1" flipV="1">
              <a:off x="2113" y="3025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44" name="Line 1808"/>
            <p:cNvSpPr>
              <a:spLocks noChangeShapeType="1"/>
            </p:cNvSpPr>
            <p:nvPr/>
          </p:nvSpPr>
          <p:spPr bwMode="auto">
            <a:xfrm flipH="1">
              <a:off x="2097" y="3024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45" name="Line 1809"/>
            <p:cNvSpPr>
              <a:spLocks noChangeShapeType="1"/>
            </p:cNvSpPr>
            <p:nvPr/>
          </p:nvSpPr>
          <p:spPr bwMode="auto">
            <a:xfrm flipH="1">
              <a:off x="2089" y="302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46" name="Line 1810"/>
            <p:cNvSpPr>
              <a:spLocks noChangeShapeType="1"/>
            </p:cNvSpPr>
            <p:nvPr/>
          </p:nvSpPr>
          <p:spPr bwMode="auto">
            <a:xfrm flipH="1">
              <a:off x="2081" y="3025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47" name="Line 1811"/>
            <p:cNvSpPr>
              <a:spLocks noChangeShapeType="1"/>
            </p:cNvSpPr>
            <p:nvPr/>
          </p:nvSpPr>
          <p:spPr bwMode="auto">
            <a:xfrm>
              <a:off x="2080" y="303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48" name="Line 1812"/>
            <p:cNvSpPr>
              <a:spLocks noChangeShapeType="1"/>
            </p:cNvSpPr>
            <p:nvPr/>
          </p:nvSpPr>
          <p:spPr bwMode="auto">
            <a:xfrm flipH="1" flipV="1">
              <a:off x="2145" y="3065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49" name="Line 1813"/>
            <p:cNvSpPr>
              <a:spLocks noChangeShapeType="1"/>
            </p:cNvSpPr>
            <p:nvPr/>
          </p:nvSpPr>
          <p:spPr bwMode="auto">
            <a:xfrm flipH="1" flipV="1">
              <a:off x="2129" y="3049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50" name="Line 1814"/>
            <p:cNvSpPr>
              <a:spLocks noChangeShapeType="1"/>
            </p:cNvSpPr>
            <p:nvPr/>
          </p:nvSpPr>
          <p:spPr bwMode="auto">
            <a:xfrm flipH="1">
              <a:off x="2113" y="3048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51" name="Line 1815"/>
            <p:cNvSpPr>
              <a:spLocks noChangeShapeType="1"/>
            </p:cNvSpPr>
            <p:nvPr/>
          </p:nvSpPr>
          <p:spPr bwMode="auto">
            <a:xfrm flipH="1" flipV="1">
              <a:off x="2097" y="3041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52" name="Line 1816"/>
            <p:cNvSpPr>
              <a:spLocks noChangeShapeType="1"/>
            </p:cNvSpPr>
            <p:nvPr/>
          </p:nvSpPr>
          <p:spPr bwMode="auto">
            <a:xfrm flipH="1">
              <a:off x="2089" y="3041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53" name="Line 1817"/>
            <p:cNvSpPr>
              <a:spLocks noChangeShapeType="1"/>
            </p:cNvSpPr>
            <p:nvPr/>
          </p:nvSpPr>
          <p:spPr bwMode="auto">
            <a:xfrm flipH="1">
              <a:off x="2081" y="3048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54" name="Line 1818"/>
            <p:cNvSpPr>
              <a:spLocks noChangeShapeType="1"/>
            </p:cNvSpPr>
            <p:nvPr/>
          </p:nvSpPr>
          <p:spPr bwMode="auto">
            <a:xfrm>
              <a:off x="2080" y="3049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55" name="Line 1819"/>
            <p:cNvSpPr>
              <a:spLocks noChangeShapeType="1"/>
            </p:cNvSpPr>
            <p:nvPr/>
          </p:nvSpPr>
          <p:spPr bwMode="auto">
            <a:xfrm flipH="1" flipV="1">
              <a:off x="2145" y="3089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56" name="Line 1820"/>
            <p:cNvSpPr>
              <a:spLocks noChangeShapeType="1"/>
            </p:cNvSpPr>
            <p:nvPr/>
          </p:nvSpPr>
          <p:spPr bwMode="auto">
            <a:xfrm flipH="1" flipV="1">
              <a:off x="2129" y="3073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57" name="Line 1821"/>
            <p:cNvSpPr>
              <a:spLocks noChangeShapeType="1"/>
            </p:cNvSpPr>
            <p:nvPr/>
          </p:nvSpPr>
          <p:spPr bwMode="auto">
            <a:xfrm flipH="1" flipV="1">
              <a:off x="2113" y="3065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58" name="Line 1822"/>
            <p:cNvSpPr>
              <a:spLocks noChangeShapeType="1"/>
            </p:cNvSpPr>
            <p:nvPr/>
          </p:nvSpPr>
          <p:spPr bwMode="auto">
            <a:xfrm flipH="1">
              <a:off x="2105" y="306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59" name="Line 1823"/>
            <p:cNvSpPr>
              <a:spLocks noChangeShapeType="1"/>
            </p:cNvSpPr>
            <p:nvPr/>
          </p:nvSpPr>
          <p:spPr bwMode="auto">
            <a:xfrm flipH="1">
              <a:off x="2089" y="3064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60" name="Line 1824"/>
            <p:cNvSpPr>
              <a:spLocks noChangeShapeType="1"/>
            </p:cNvSpPr>
            <p:nvPr/>
          </p:nvSpPr>
          <p:spPr bwMode="auto">
            <a:xfrm>
              <a:off x="2088" y="3065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61" name="Line 1825"/>
            <p:cNvSpPr>
              <a:spLocks noChangeShapeType="1"/>
            </p:cNvSpPr>
            <p:nvPr/>
          </p:nvSpPr>
          <p:spPr bwMode="auto">
            <a:xfrm flipH="1">
              <a:off x="2081" y="3073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62" name="Line 1826"/>
            <p:cNvSpPr>
              <a:spLocks noChangeShapeType="1"/>
            </p:cNvSpPr>
            <p:nvPr/>
          </p:nvSpPr>
          <p:spPr bwMode="auto">
            <a:xfrm flipH="1" flipV="1">
              <a:off x="2145" y="3105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63" name="Line 1827"/>
            <p:cNvSpPr>
              <a:spLocks noChangeShapeType="1"/>
            </p:cNvSpPr>
            <p:nvPr/>
          </p:nvSpPr>
          <p:spPr bwMode="auto">
            <a:xfrm flipH="1" flipV="1">
              <a:off x="2129" y="3089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64" name="Line 1828"/>
            <p:cNvSpPr>
              <a:spLocks noChangeShapeType="1"/>
            </p:cNvSpPr>
            <p:nvPr/>
          </p:nvSpPr>
          <p:spPr bwMode="auto">
            <a:xfrm flipH="1">
              <a:off x="2121" y="3088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65" name="Line 1829"/>
            <p:cNvSpPr>
              <a:spLocks noChangeShapeType="1"/>
            </p:cNvSpPr>
            <p:nvPr/>
          </p:nvSpPr>
          <p:spPr bwMode="auto">
            <a:xfrm flipH="1">
              <a:off x="2113" y="3088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66" name="Line 1830"/>
            <p:cNvSpPr>
              <a:spLocks noChangeShapeType="1"/>
            </p:cNvSpPr>
            <p:nvPr/>
          </p:nvSpPr>
          <p:spPr bwMode="auto">
            <a:xfrm flipH="1">
              <a:off x="2097" y="3088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67" name="Line 1831"/>
            <p:cNvSpPr>
              <a:spLocks noChangeShapeType="1"/>
            </p:cNvSpPr>
            <p:nvPr/>
          </p:nvSpPr>
          <p:spPr bwMode="auto">
            <a:xfrm flipH="1">
              <a:off x="2089" y="3088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68" name="Line 1832"/>
            <p:cNvSpPr>
              <a:spLocks noChangeShapeType="1"/>
            </p:cNvSpPr>
            <p:nvPr/>
          </p:nvSpPr>
          <p:spPr bwMode="auto">
            <a:xfrm>
              <a:off x="2088" y="3089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69" name="Line 1833"/>
            <p:cNvSpPr>
              <a:spLocks noChangeShapeType="1"/>
            </p:cNvSpPr>
            <p:nvPr/>
          </p:nvSpPr>
          <p:spPr bwMode="auto">
            <a:xfrm flipH="1" flipV="1">
              <a:off x="2145" y="3121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70" name="Line 1834"/>
            <p:cNvSpPr>
              <a:spLocks noChangeShapeType="1"/>
            </p:cNvSpPr>
            <p:nvPr/>
          </p:nvSpPr>
          <p:spPr bwMode="auto">
            <a:xfrm flipH="1" flipV="1">
              <a:off x="2129" y="3113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71" name="Line 1835"/>
            <p:cNvSpPr>
              <a:spLocks noChangeShapeType="1"/>
            </p:cNvSpPr>
            <p:nvPr/>
          </p:nvSpPr>
          <p:spPr bwMode="auto">
            <a:xfrm flipH="1" flipV="1">
              <a:off x="2121" y="3105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72" name="Line 1836"/>
            <p:cNvSpPr>
              <a:spLocks noChangeShapeType="1"/>
            </p:cNvSpPr>
            <p:nvPr/>
          </p:nvSpPr>
          <p:spPr bwMode="auto">
            <a:xfrm flipH="1">
              <a:off x="2113" y="310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73" name="Line 1837"/>
            <p:cNvSpPr>
              <a:spLocks noChangeShapeType="1"/>
            </p:cNvSpPr>
            <p:nvPr/>
          </p:nvSpPr>
          <p:spPr bwMode="auto">
            <a:xfrm flipH="1">
              <a:off x="2097" y="3104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74" name="Line 1838"/>
            <p:cNvSpPr>
              <a:spLocks noChangeShapeType="1"/>
            </p:cNvSpPr>
            <p:nvPr/>
          </p:nvSpPr>
          <p:spPr bwMode="auto">
            <a:xfrm flipH="1">
              <a:off x="2089" y="3105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75" name="Line 1839"/>
            <p:cNvSpPr>
              <a:spLocks noChangeShapeType="1"/>
            </p:cNvSpPr>
            <p:nvPr/>
          </p:nvSpPr>
          <p:spPr bwMode="auto">
            <a:xfrm>
              <a:off x="2089" y="3112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76" name="Line 1840"/>
            <p:cNvSpPr>
              <a:spLocks noChangeShapeType="1"/>
            </p:cNvSpPr>
            <p:nvPr/>
          </p:nvSpPr>
          <p:spPr bwMode="auto">
            <a:xfrm flipH="1" flipV="1">
              <a:off x="2145" y="3137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77" name="Line 1841"/>
            <p:cNvSpPr>
              <a:spLocks noChangeShapeType="1"/>
            </p:cNvSpPr>
            <p:nvPr/>
          </p:nvSpPr>
          <p:spPr bwMode="auto">
            <a:xfrm flipH="1">
              <a:off x="2129" y="3136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78" name="Line 1842"/>
            <p:cNvSpPr>
              <a:spLocks noChangeShapeType="1"/>
            </p:cNvSpPr>
            <p:nvPr/>
          </p:nvSpPr>
          <p:spPr bwMode="auto">
            <a:xfrm flipH="1" flipV="1">
              <a:off x="2121" y="3129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79" name="Line 1843"/>
            <p:cNvSpPr>
              <a:spLocks noChangeShapeType="1"/>
            </p:cNvSpPr>
            <p:nvPr/>
          </p:nvSpPr>
          <p:spPr bwMode="auto">
            <a:xfrm flipH="1" flipV="1">
              <a:off x="2113" y="3121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80" name="Line 1844"/>
            <p:cNvSpPr>
              <a:spLocks noChangeShapeType="1"/>
            </p:cNvSpPr>
            <p:nvPr/>
          </p:nvSpPr>
          <p:spPr bwMode="auto">
            <a:xfrm flipH="1">
              <a:off x="2105" y="3121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81" name="Line 1845"/>
            <p:cNvSpPr>
              <a:spLocks noChangeShapeType="1"/>
            </p:cNvSpPr>
            <p:nvPr/>
          </p:nvSpPr>
          <p:spPr bwMode="auto">
            <a:xfrm flipH="1">
              <a:off x="2097" y="3129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82" name="Line 1846"/>
            <p:cNvSpPr>
              <a:spLocks noChangeShapeType="1"/>
            </p:cNvSpPr>
            <p:nvPr/>
          </p:nvSpPr>
          <p:spPr bwMode="auto">
            <a:xfrm>
              <a:off x="2097" y="3136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83" name="Line 1847"/>
            <p:cNvSpPr>
              <a:spLocks noChangeShapeType="1"/>
            </p:cNvSpPr>
            <p:nvPr/>
          </p:nvSpPr>
          <p:spPr bwMode="auto">
            <a:xfrm flipH="1" flipV="1">
              <a:off x="2145" y="3145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84" name="Line 1848"/>
            <p:cNvSpPr>
              <a:spLocks noChangeShapeType="1"/>
            </p:cNvSpPr>
            <p:nvPr/>
          </p:nvSpPr>
          <p:spPr bwMode="auto">
            <a:xfrm flipH="1">
              <a:off x="2137" y="314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85" name="Line 1849"/>
            <p:cNvSpPr>
              <a:spLocks noChangeShapeType="1"/>
            </p:cNvSpPr>
            <p:nvPr/>
          </p:nvSpPr>
          <p:spPr bwMode="auto">
            <a:xfrm flipH="1">
              <a:off x="2129" y="314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86" name="Line 1850"/>
            <p:cNvSpPr>
              <a:spLocks noChangeShapeType="1"/>
            </p:cNvSpPr>
            <p:nvPr/>
          </p:nvSpPr>
          <p:spPr bwMode="auto">
            <a:xfrm flipH="1">
              <a:off x="2113" y="3144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87" name="Line 1851"/>
            <p:cNvSpPr>
              <a:spLocks noChangeShapeType="1"/>
            </p:cNvSpPr>
            <p:nvPr/>
          </p:nvSpPr>
          <p:spPr bwMode="auto">
            <a:xfrm>
              <a:off x="2113" y="3144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88" name="Line 1852"/>
            <p:cNvSpPr>
              <a:spLocks noChangeShapeType="1"/>
            </p:cNvSpPr>
            <p:nvPr/>
          </p:nvSpPr>
          <p:spPr bwMode="auto">
            <a:xfrm flipH="1">
              <a:off x="2105" y="314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89" name="Line 1853"/>
            <p:cNvSpPr>
              <a:spLocks noChangeShapeType="1"/>
            </p:cNvSpPr>
            <p:nvPr/>
          </p:nvSpPr>
          <p:spPr bwMode="auto">
            <a:xfrm flipH="1">
              <a:off x="2097" y="314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90" name="Line 1854"/>
            <p:cNvSpPr>
              <a:spLocks noChangeShapeType="1"/>
            </p:cNvSpPr>
            <p:nvPr/>
          </p:nvSpPr>
          <p:spPr bwMode="auto">
            <a:xfrm flipH="1" flipV="1">
              <a:off x="2145" y="3169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91" name="Line 1855"/>
            <p:cNvSpPr>
              <a:spLocks noChangeShapeType="1"/>
            </p:cNvSpPr>
            <p:nvPr/>
          </p:nvSpPr>
          <p:spPr bwMode="auto">
            <a:xfrm flipH="1" flipV="1">
              <a:off x="2137" y="3161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92" name="Line 1856"/>
            <p:cNvSpPr>
              <a:spLocks noChangeShapeType="1"/>
            </p:cNvSpPr>
            <p:nvPr/>
          </p:nvSpPr>
          <p:spPr bwMode="auto">
            <a:xfrm flipH="1">
              <a:off x="2129" y="316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93" name="Line 1857"/>
            <p:cNvSpPr>
              <a:spLocks noChangeShapeType="1"/>
            </p:cNvSpPr>
            <p:nvPr/>
          </p:nvSpPr>
          <p:spPr bwMode="auto">
            <a:xfrm flipH="1">
              <a:off x="2121" y="316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94" name="Line 1858"/>
            <p:cNvSpPr>
              <a:spLocks noChangeShapeType="1"/>
            </p:cNvSpPr>
            <p:nvPr/>
          </p:nvSpPr>
          <p:spPr bwMode="auto">
            <a:xfrm flipH="1">
              <a:off x="2113" y="316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95" name="Line 1859"/>
            <p:cNvSpPr>
              <a:spLocks noChangeShapeType="1"/>
            </p:cNvSpPr>
            <p:nvPr/>
          </p:nvSpPr>
          <p:spPr bwMode="auto">
            <a:xfrm>
              <a:off x="2113" y="316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96" name="Line 1860"/>
            <p:cNvSpPr>
              <a:spLocks noChangeShapeType="1"/>
            </p:cNvSpPr>
            <p:nvPr/>
          </p:nvSpPr>
          <p:spPr bwMode="auto">
            <a:xfrm flipH="1">
              <a:off x="2105" y="3161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97" name="Line 1861"/>
            <p:cNvSpPr>
              <a:spLocks noChangeShapeType="1"/>
            </p:cNvSpPr>
            <p:nvPr/>
          </p:nvSpPr>
          <p:spPr bwMode="auto">
            <a:xfrm flipH="1">
              <a:off x="2137" y="318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98" name="Line 1862"/>
            <p:cNvSpPr>
              <a:spLocks noChangeShapeType="1"/>
            </p:cNvSpPr>
            <p:nvPr/>
          </p:nvSpPr>
          <p:spPr bwMode="auto">
            <a:xfrm>
              <a:off x="2137" y="3184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499" name="Line 1863"/>
            <p:cNvSpPr>
              <a:spLocks noChangeShapeType="1"/>
            </p:cNvSpPr>
            <p:nvPr/>
          </p:nvSpPr>
          <p:spPr bwMode="auto">
            <a:xfrm flipH="1">
              <a:off x="2129" y="318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00" name="Line 1864"/>
            <p:cNvSpPr>
              <a:spLocks noChangeShapeType="1"/>
            </p:cNvSpPr>
            <p:nvPr/>
          </p:nvSpPr>
          <p:spPr bwMode="auto">
            <a:xfrm flipH="1">
              <a:off x="2121" y="318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01" name="Line 1865"/>
            <p:cNvSpPr>
              <a:spLocks noChangeShapeType="1"/>
            </p:cNvSpPr>
            <p:nvPr/>
          </p:nvSpPr>
          <p:spPr bwMode="auto">
            <a:xfrm>
              <a:off x="2121" y="3184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02" name="Line 1866"/>
            <p:cNvSpPr>
              <a:spLocks noChangeShapeType="1"/>
            </p:cNvSpPr>
            <p:nvPr/>
          </p:nvSpPr>
          <p:spPr bwMode="auto">
            <a:xfrm flipH="1">
              <a:off x="2113" y="3184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03" name="Line 1867"/>
            <p:cNvSpPr>
              <a:spLocks noChangeShapeType="1"/>
            </p:cNvSpPr>
            <p:nvPr/>
          </p:nvSpPr>
          <p:spPr bwMode="auto">
            <a:xfrm>
              <a:off x="2113" y="3184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04" name="Line 1868"/>
            <p:cNvSpPr>
              <a:spLocks noChangeShapeType="1"/>
            </p:cNvSpPr>
            <p:nvPr/>
          </p:nvSpPr>
          <p:spPr bwMode="auto">
            <a:xfrm>
              <a:off x="2241" y="3185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05" name="Line 1869"/>
            <p:cNvSpPr>
              <a:spLocks noChangeShapeType="1"/>
            </p:cNvSpPr>
            <p:nvPr/>
          </p:nvSpPr>
          <p:spPr bwMode="auto">
            <a:xfrm>
              <a:off x="2256" y="3193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06" name="Line 1870"/>
            <p:cNvSpPr>
              <a:spLocks noChangeShapeType="1"/>
            </p:cNvSpPr>
            <p:nvPr/>
          </p:nvSpPr>
          <p:spPr bwMode="auto">
            <a:xfrm>
              <a:off x="2256" y="3209"/>
              <a:ext cx="0" cy="23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07" name="Line 1871"/>
            <p:cNvSpPr>
              <a:spLocks noChangeShapeType="1"/>
            </p:cNvSpPr>
            <p:nvPr/>
          </p:nvSpPr>
          <p:spPr bwMode="auto">
            <a:xfrm>
              <a:off x="2257" y="3232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08" name="Line 1872"/>
            <p:cNvSpPr>
              <a:spLocks noChangeShapeType="1"/>
            </p:cNvSpPr>
            <p:nvPr/>
          </p:nvSpPr>
          <p:spPr bwMode="auto">
            <a:xfrm>
              <a:off x="2265" y="3233"/>
              <a:ext cx="7" cy="23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09" name="Line 1873"/>
            <p:cNvSpPr>
              <a:spLocks noChangeShapeType="1"/>
            </p:cNvSpPr>
            <p:nvPr/>
          </p:nvSpPr>
          <p:spPr bwMode="auto">
            <a:xfrm>
              <a:off x="2273" y="3257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10" name="Line 1874"/>
            <p:cNvSpPr>
              <a:spLocks noChangeShapeType="1"/>
            </p:cNvSpPr>
            <p:nvPr/>
          </p:nvSpPr>
          <p:spPr bwMode="auto">
            <a:xfrm>
              <a:off x="2280" y="327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11" name="Line 1875"/>
            <p:cNvSpPr>
              <a:spLocks noChangeShapeType="1"/>
            </p:cNvSpPr>
            <p:nvPr/>
          </p:nvSpPr>
          <p:spPr bwMode="auto">
            <a:xfrm>
              <a:off x="2281" y="328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12" name="Line 1876"/>
            <p:cNvSpPr>
              <a:spLocks noChangeShapeType="1"/>
            </p:cNvSpPr>
            <p:nvPr/>
          </p:nvSpPr>
          <p:spPr bwMode="auto">
            <a:xfrm>
              <a:off x="2288" y="3281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13" name="Line 1877"/>
            <p:cNvSpPr>
              <a:spLocks noChangeShapeType="1"/>
            </p:cNvSpPr>
            <p:nvPr/>
          </p:nvSpPr>
          <p:spPr bwMode="auto">
            <a:xfrm>
              <a:off x="2233" y="3185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14" name="Line 1878"/>
            <p:cNvSpPr>
              <a:spLocks noChangeShapeType="1"/>
            </p:cNvSpPr>
            <p:nvPr/>
          </p:nvSpPr>
          <p:spPr bwMode="auto">
            <a:xfrm>
              <a:off x="2241" y="3201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15" name="Line 1879"/>
            <p:cNvSpPr>
              <a:spLocks noChangeShapeType="1"/>
            </p:cNvSpPr>
            <p:nvPr/>
          </p:nvSpPr>
          <p:spPr bwMode="auto">
            <a:xfrm>
              <a:off x="2256" y="3217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16" name="Line 1880"/>
            <p:cNvSpPr>
              <a:spLocks noChangeShapeType="1"/>
            </p:cNvSpPr>
            <p:nvPr/>
          </p:nvSpPr>
          <p:spPr bwMode="auto">
            <a:xfrm>
              <a:off x="2256" y="323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17" name="Line 1881"/>
            <p:cNvSpPr>
              <a:spLocks noChangeShapeType="1"/>
            </p:cNvSpPr>
            <p:nvPr/>
          </p:nvSpPr>
          <p:spPr bwMode="auto">
            <a:xfrm>
              <a:off x="2257" y="3241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18" name="Line 1882"/>
            <p:cNvSpPr>
              <a:spLocks noChangeShapeType="1"/>
            </p:cNvSpPr>
            <p:nvPr/>
          </p:nvSpPr>
          <p:spPr bwMode="auto">
            <a:xfrm>
              <a:off x="2265" y="3257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19" name="Line 1883"/>
            <p:cNvSpPr>
              <a:spLocks noChangeShapeType="1"/>
            </p:cNvSpPr>
            <p:nvPr/>
          </p:nvSpPr>
          <p:spPr bwMode="auto">
            <a:xfrm>
              <a:off x="2272" y="327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20" name="Line 1884"/>
            <p:cNvSpPr>
              <a:spLocks noChangeShapeType="1"/>
            </p:cNvSpPr>
            <p:nvPr/>
          </p:nvSpPr>
          <p:spPr bwMode="auto">
            <a:xfrm>
              <a:off x="2273" y="328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21" name="Line 1885"/>
            <p:cNvSpPr>
              <a:spLocks noChangeShapeType="1"/>
            </p:cNvSpPr>
            <p:nvPr/>
          </p:nvSpPr>
          <p:spPr bwMode="auto">
            <a:xfrm>
              <a:off x="2280" y="3281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22" name="Line 1886"/>
            <p:cNvSpPr>
              <a:spLocks noChangeShapeType="1"/>
            </p:cNvSpPr>
            <p:nvPr/>
          </p:nvSpPr>
          <p:spPr bwMode="auto">
            <a:xfrm>
              <a:off x="2232" y="3185"/>
              <a:ext cx="0" cy="23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23" name="Line 1887"/>
            <p:cNvSpPr>
              <a:spLocks noChangeShapeType="1"/>
            </p:cNvSpPr>
            <p:nvPr/>
          </p:nvSpPr>
          <p:spPr bwMode="auto">
            <a:xfrm>
              <a:off x="2233" y="3209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24" name="Line 1888"/>
            <p:cNvSpPr>
              <a:spLocks noChangeShapeType="1"/>
            </p:cNvSpPr>
            <p:nvPr/>
          </p:nvSpPr>
          <p:spPr bwMode="auto">
            <a:xfrm>
              <a:off x="2249" y="3225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25" name="Line 1889"/>
            <p:cNvSpPr>
              <a:spLocks noChangeShapeType="1"/>
            </p:cNvSpPr>
            <p:nvPr/>
          </p:nvSpPr>
          <p:spPr bwMode="auto">
            <a:xfrm>
              <a:off x="2256" y="3233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26" name="Line 1890"/>
            <p:cNvSpPr>
              <a:spLocks noChangeShapeType="1"/>
            </p:cNvSpPr>
            <p:nvPr/>
          </p:nvSpPr>
          <p:spPr bwMode="auto">
            <a:xfrm>
              <a:off x="2256" y="3249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27" name="Line 1891"/>
            <p:cNvSpPr>
              <a:spLocks noChangeShapeType="1"/>
            </p:cNvSpPr>
            <p:nvPr/>
          </p:nvSpPr>
          <p:spPr bwMode="auto">
            <a:xfrm>
              <a:off x="2256" y="3257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28" name="Line 1892"/>
            <p:cNvSpPr>
              <a:spLocks noChangeShapeType="1"/>
            </p:cNvSpPr>
            <p:nvPr/>
          </p:nvSpPr>
          <p:spPr bwMode="auto">
            <a:xfrm>
              <a:off x="2256" y="327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29" name="Line 1893"/>
            <p:cNvSpPr>
              <a:spLocks noChangeShapeType="1"/>
            </p:cNvSpPr>
            <p:nvPr/>
          </p:nvSpPr>
          <p:spPr bwMode="auto">
            <a:xfrm>
              <a:off x="2257" y="328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30" name="Line 1894"/>
            <p:cNvSpPr>
              <a:spLocks noChangeShapeType="1"/>
            </p:cNvSpPr>
            <p:nvPr/>
          </p:nvSpPr>
          <p:spPr bwMode="auto">
            <a:xfrm>
              <a:off x="2265" y="3281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31" name="Line 1895"/>
            <p:cNvSpPr>
              <a:spLocks noChangeShapeType="1"/>
            </p:cNvSpPr>
            <p:nvPr/>
          </p:nvSpPr>
          <p:spPr bwMode="auto">
            <a:xfrm>
              <a:off x="2217" y="3193"/>
              <a:ext cx="15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32" name="Line 1896"/>
            <p:cNvSpPr>
              <a:spLocks noChangeShapeType="1"/>
            </p:cNvSpPr>
            <p:nvPr/>
          </p:nvSpPr>
          <p:spPr bwMode="auto">
            <a:xfrm>
              <a:off x="2233" y="3209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33" name="Line 1897"/>
            <p:cNvSpPr>
              <a:spLocks noChangeShapeType="1"/>
            </p:cNvSpPr>
            <p:nvPr/>
          </p:nvSpPr>
          <p:spPr bwMode="auto">
            <a:xfrm>
              <a:off x="2241" y="3225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34" name="Line 1898"/>
            <p:cNvSpPr>
              <a:spLocks noChangeShapeType="1"/>
            </p:cNvSpPr>
            <p:nvPr/>
          </p:nvSpPr>
          <p:spPr bwMode="auto">
            <a:xfrm>
              <a:off x="2249" y="3233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35" name="Line 1899"/>
            <p:cNvSpPr>
              <a:spLocks noChangeShapeType="1"/>
            </p:cNvSpPr>
            <p:nvPr/>
          </p:nvSpPr>
          <p:spPr bwMode="auto">
            <a:xfrm>
              <a:off x="2256" y="3249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36" name="Line 1900"/>
            <p:cNvSpPr>
              <a:spLocks noChangeShapeType="1"/>
            </p:cNvSpPr>
            <p:nvPr/>
          </p:nvSpPr>
          <p:spPr bwMode="auto">
            <a:xfrm>
              <a:off x="2256" y="3265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37" name="Line 1901"/>
            <p:cNvSpPr>
              <a:spLocks noChangeShapeType="1"/>
            </p:cNvSpPr>
            <p:nvPr/>
          </p:nvSpPr>
          <p:spPr bwMode="auto">
            <a:xfrm>
              <a:off x="2256" y="327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38" name="Line 1902"/>
            <p:cNvSpPr>
              <a:spLocks noChangeShapeType="1"/>
            </p:cNvSpPr>
            <p:nvPr/>
          </p:nvSpPr>
          <p:spPr bwMode="auto">
            <a:xfrm>
              <a:off x="2257" y="328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39" name="Line 1903"/>
            <p:cNvSpPr>
              <a:spLocks noChangeShapeType="1"/>
            </p:cNvSpPr>
            <p:nvPr/>
          </p:nvSpPr>
          <p:spPr bwMode="auto">
            <a:xfrm>
              <a:off x="2256" y="3281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40" name="Line 1904"/>
            <p:cNvSpPr>
              <a:spLocks noChangeShapeType="1"/>
            </p:cNvSpPr>
            <p:nvPr/>
          </p:nvSpPr>
          <p:spPr bwMode="auto">
            <a:xfrm>
              <a:off x="2217" y="3209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41" name="Line 1905"/>
            <p:cNvSpPr>
              <a:spLocks noChangeShapeType="1"/>
            </p:cNvSpPr>
            <p:nvPr/>
          </p:nvSpPr>
          <p:spPr bwMode="auto">
            <a:xfrm>
              <a:off x="2225" y="3217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42" name="Line 1906"/>
            <p:cNvSpPr>
              <a:spLocks noChangeShapeType="1"/>
            </p:cNvSpPr>
            <p:nvPr/>
          </p:nvSpPr>
          <p:spPr bwMode="auto">
            <a:xfrm>
              <a:off x="2233" y="3232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43" name="Line 1907"/>
            <p:cNvSpPr>
              <a:spLocks noChangeShapeType="1"/>
            </p:cNvSpPr>
            <p:nvPr/>
          </p:nvSpPr>
          <p:spPr bwMode="auto">
            <a:xfrm>
              <a:off x="2233" y="3233"/>
              <a:ext cx="7" cy="23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44" name="Line 1908"/>
            <p:cNvSpPr>
              <a:spLocks noChangeShapeType="1"/>
            </p:cNvSpPr>
            <p:nvPr/>
          </p:nvSpPr>
          <p:spPr bwMode="auto">
            <a:xfrm>
              <a:off x="2241" y="3257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45" name="Line 1909"/>
            <p:cNvSpPr>
              <a:spLocks noChangeShapeType="1"/>
            </p:cNvSpPr>
            <p:nvPr/>
          </p:nvSpPr>
          <p:spPr bwMode="auto">
            <a:xfrm>
              <a:off x="2249" y="3265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46" name="Line 1910"/>
            <p:cNvSpPr>
              <a:spLocks noChangeShapeType="1"/>
            </p:cNvSpPr>
            <p:nvPr/>
          </p:nvSpPr>
          <p:spPr bwMode="auto">
            <a:xfrm>
              <a:off x="2257" y="328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47" name="Line 1911"/>
            <p:cNvSpPr>
              <a:spLocks noChangeShapeType="1"/>
            </p:cNvSpPr>
            <p:nvPr/>
          </p:nvSpPr>
          <p:spPr bwMode="auto">
            <a:xfrm>
              <a:off x="2257" y="328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48" name="Line 1912"/>
            <p:cNvSpPr>
              <a:spLocks noChangeShapeType="1"/>
            </p:cNvSpPr>
            <p:nvPr/>
          </p:nvSpPr>
          <p:spPr bwMode="auto">
            <a:xfrm>
              <a:off x="2256" y="3281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49" name="Line 1913"/>
            <p:cNvSpPr>
              <a:spLocks noChangeShapeType="1"/>
            </p:cNvSpPr>
            <p:nvPr/>
          </p:nvSpPr>
          <p:spPr bwMode="auto">
            <a:xfrm>
              <a:off x="2209" y="3209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50" name="Line 1914"/>
            <p:cNvSpPr>
              <a:spLocks noChangeShapeType="1"/>
            </p:cNvSpPr>
            <p:nvPr/>
          </p:nvSpPr>
          <p:spPr bwMode="auto">
            <a:xfrm>
              <a:off x="2216" y="3225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51" name="Line 1915"/>
            <p:cNvSpPr>
              <a:spLocks noChangeShapeType="1"/>
            </p:cNvSpPr>
            <p:nvPr/>
          </p:nvSpPr>
          <p:spPr bwMode="auto">
            <a:xfrm>
              <a:off x="2217" y="3233"/>
              <a:ext cx="15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52" name="Line 1916"/>
            <p:cNvSpPr>
              <a:spLocks noChangeShapeType="1"/>
            </p:cNvSpPr>
            <p:nvPr/>
          </p:nvSpPr>
          <p:spPr bwMode="auto">
            <a:xfrm>
              <a:off x="2232" y="3241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53" name="Line 1917"/>
            <p:cNvSpPr>
              <a:spLocks noChangeShapeType="1"/>
            </p:cNvSpPr>
            <p:nvPr/>
          </p:nvSpPr>
          <p:spPr bwMode="auto">
            <a:xfrm>
              <a:off x="2233" y="3257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54" name="Line 1918"/>
            <p:cNvSpPr>
              <a:spLocks noChangeShapeType="1"/>
            </p:cNvSpPr>
            <p:nvPr/>
          </p:nvSpPr>
          <p:spPr bwMode="auto">
            <a:xfrm>
              <a:off x="2240" y="3265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55" name="Line 1919"/>
            <p:cNvSpPr>
              <a:spLocks noChangeShapeType="1"/>
            </p:cNvSpPr>
            <p:nvPr/>
          </p:nvSpPr>
          <p:spPr bwMode="auto">
            <a:xfrm>
              <a:off x="2241" y="328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56" name="Line 1920"/>
            <p:cNvSpPr>
              <a:spLocks noChangeShapeType="1"/>
            </p:cNvSpPr>
            <p:nvPr/>
          </p:nvSpPr>
          <p:spPr bwMode="auto">
            <a:xfrm>
              <a:off x="2241" y="328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57" name="Line 1921"/>
            <p:cNvSpPr>
              <a:spLocks noChangeShapeType="1"/>
            </p:cNvSpPr>
            <p:nvPr/>
          </p:nvSpPr>
          <p:spPr bwMode="auto">
            <a:xfrm>
              <a:off x="2249" y="3281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58" name="Line 1922"/>
            <p:cNvSpPr>
              <a:spLocks noChangeShapeType="1"/>
            </p:cNvSpPr>
            <p:nvPr/>
          </p:nvSpPr>
          <p:spPr bwMode="auto">
            <a:xfrm>
              <a:off x="2208" y="3217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59" name="Line 1923"/>
            <p:cNvSpPr>
              <a:spLocks noChangeShapeType="1"/>
            </p:cNvSpPr>
            <p:nvPr/>
          </p:nvSpPr>
          <p:spPr bwMode="auto">
            <a:xfrm>
              <a:off x="2209" y="3232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60" name="Line 1924"/>
            <p:cNvSpPr>
              <a:spLocks noChangeShapeType="1"/>
            </p:cNvSpPr>
            <p:nvPr/>
          </p:nvSpPr>
          <p:spPr bwMode="auto">
            <a:xfrm>
              <a:off x="2209" y="3233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61" name="Line 1925"/>
            <p:cNvSpPr>
              <a:spLocks noChangeShapeType="1"/>
            </p:cNvSpPr>
            <p:nvPr/>
          </p:nvSpPr>
          <p:spPr bwMode="auto">
            <a:xfrm>
              <a:off x="2217" y="3249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62" name="Line 1926"/>
            <p:cNvSpPr>
              <a:spLocks noChangeShapeType="1"/>
            </p:cNvSpPr>
            <p:nvPr/>
          </p:nvSpPr>
          <p:spPr bwMode="auto">
            <a:xfrm>
              <a:off x="2225" y="3257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63" name="Line 1927"/>
            <p:cNvSpPr>
              <a:spLocks noChangeShapeType="1"/>
            </p:cNvSpPr>
            <p:nvPr/>
          </p:nvSpPr>
          <p:spPr bwMode="auto">
            <a:xfrm>
              <a:off x="2232" y="327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64" name="Line 1928"/>
            <p:cNvSpPr>
              <a:spLocks noChangeShapeType="1"/>
            </p:cNvSpPr>
            <p:nvPr/>
          </p:nvSpPr>
          <p:spPr bwMode="auto">
            <a:xfrm>
              <a:off x="2233" y="328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65" name="Line 1929"/>
            <p:cNvSpPr>
              <a:spLocks noChangeShapeType="1"/>
            </p:cNvSpPr>
            <p:nvPr/>
          </p:nvSpPr>
          <p:spPr bwMode="auto">
            <a:xfrm>
              <a:off x="2233" y="328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66" name="Line 1930"/>
            <p:cNvSpPr>
              <a:spLocks noChangeShapeType="1"/>
            </p:cNvSpPr>
            <p:nvPr/>
          </p:nvSpPr>
          <p:spPr bwMode="auto">
            <a:xfrm>
              <a:off x="2233" y="3281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67" name="Line 1931"/>
            <p:cNvSpPr>
              <a:spLocks noChangeShapeType="1"/>
            </p:cNvSpPr>
            <p:nvPr/>
          </p:nvSpPr>
          <p:spPr bwMode="auto">
            <a:xfrm>
              <a:off x="2201" y="3225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68" name="Line 1932"/>
            <p:cNvSpPr>
              <a:spLocks noChangeShapeType="1"/>
            </p:cNvSpPr>
            <p:nvPr/>
          </p:nvSpPr>
          <p:spPr bwMode="auto">
            <a:xfrm>
              <a:off x="2208" y="323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69" name="Line 1933"/>
            <p:cNvSpPr>
              <a:spLocks noChangeShapeType="1"/>
            </p:cNvSpPr>
            <p:nvPr/>
          </p:nvSpPr>
          <p:spPr bwMode="auto">
            <a:xfrm>
              <a:off x="2208" y="3241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70" name="Line 1934"/>
            <p:cNvSpPr>
              <a:spLocks noChangeShapeType="1"/>
            </p:cNvSpPr>
            <p:nvPr/>
          </p:nvSpPr>
          <p:spPr bwMode="auto">
            <a:xfrm>
              <a:off x="2209" y="3257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71" name="Line 1935"/>
            <p:cNvSpPr>
              <a:spLocks noChangeShapeType="1"/>
            </p:cNvSpPr>
            <p:nvPr/>
          </p:nvSpPr>
          <p:spPr bwMode="auto">
            <a:xfrm>
              <a:off x="2216" y="3265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72" name="Line 1936"/>
            <p:cNvSpPr>
              <a:spLocks noChangeShapeType="1"/>
            </p:cNvSpPr>
            <p:nvPr/>
          </p:nvSpPr>
          <p:spPr bwMode="auto">
            <a:xfrm>
              <a:off x="2217" y="3273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73" name="Line 1937"/>
            <p:cNvSpPr>
              <a:spLocks noChangeShapeType="1"/>
            </p:cNvSpPr>
            <p:nvPr/>
          </p:nvSpPr>
          <p:spPr bwMode="auto">
            <a:xfrm>
              <a:off x="2225" y="328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74" name="Line 1938"/>
            <p:cNvSpPr>
              <a:spLocks noChangeShapeType="1"/>
            </p:cNvSpPr>
            <p:nvPr/>
          </p:nvSpPr>
          <p:spPr bwMode="auto">
            <a:xfrm>
              <a:off x="2225" y="3281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75" name="Line 1939"/>
            <p:cNvSpPr>
              <a:spLocks noChangeShapeType="1"/>
            </p:cNvSpPr>
            <p:nvPr/>
          </p:nvSpPr>
          <p:spPr bwMode="auto">
            <a:xfrm>
              <a:off x="2232" y="3289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76" name="Line 1940"/>
            <p:cNvSpPr>
              <a:spLocks noChangeShapeType="1"/>
            </p:cNvSpPr>
            <p:nvPr/>
          </p:nvSpPr>
          <p:spPr bwMode="auto">
            <a:xfrm>
              <a:off x="2193" y="3232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77" name="Line 1941"/>
            <p:cNvSpPr>
              <a:spLocks noChangeShapeType="1"/>
            </p:cNvSpPr>
            <p:nvPr/>
          </p:nvSpPr>
          <p:spPr bwMode="auto">
            <a:xfrm>
              <a:off x="2200" y="3233"/>
              <a:ext cx="0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78" name="Line 1942"/>
            <p:cNvSpPr>
              <a:spLocks noChangeShapeType="1"/>
            </p:cNvSpPr>
            <p:nvPr/>
          </p:nvSpPr>
          <p:spPr bwMode="auto">
            <a:xfrm>
              <a:off x="2201" y="3249"/>
              <a:ext cx="7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79" name="Line 1943"/>
            <p:cNvSpPr>
              <a:spLocks noChangeShapeType="1"/>
            </p:cNvSpPr>
            <p:nvPr/>
          </p:nvSpPr>
          <p:spPr bwMode="auto">
            <a:xfrm>
              <a:off x="2208" y="3257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80" name="Line 1944"/>
            <p:cNvSpPr>
              <a:spLocks noChangeShapeType="1"/>
            </p:cNvSpPr>
            <p:nvPr/>
          </p:nvSpPr>
          <p:spPr bwMode="auto">
            <a:xfrm>
              <a:off x="2208" y="3265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81" name="Line 1945"/>
            <p:cNvSpPr>
              <a:spLocks noChangeShapeType="1"/>
            </p:cNvSpPr>
            <p:nvPr/>
          </p:nvSpPr>
          <p:spPr bwMode="auto">
            <a:xfrm>
              <a:off x="2208" y="3273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82" name="Line 1946"/>
            <p:cNvSpPr>
              <a:spLocks noChangeShapeType="1"/>
            </p:cNvSpPr>
            <p:nvPr/>
          </p:nvSpPr>
          <p:spPr bwMode="auto">
            <a:xfrm>
              <a:off x="2209" y="3280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83" name="Line 1947"/>
            <p:cNvSpPr>
              <a:spLocks noChangeShapeType="1"/>
            </p:cNvSpPr>
            <p:nvPr/>
          </p:nvSpPr>
          <p:spPr bwMode="auto">
            <a:xfrm>
              <a:off x="2216" y="3281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84" name="Line 1948"/>
            <p:cNvSpPr>
              <a:spLocks noChangeShapeType="1"/>
            </p:cNvSpPr>
            <p:nvPr/>
          </p:nvSpPr>
          <p:spPr bwMode="auto">
            <a:xfrm>
              <a:off x="2216" y="3289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85" name="Line 1949"/>
            <p:cNvSpPr>
              <a:spLocks noChangeShapeType="1"/>
            </p:cNvSpPr>
            <p:nvPr/>
          </p:nvSpPr>
          <p:spPr bwMode="auto">
            <a:xfrm>
              <a:off x="2185" y="3233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86" name="Line 1950"/>
            <p:cNvSpPr>
              <a:spLocks noChangeShapeType="1"/>
            </p:cNvSpPr>
            <p:nvPr/>
          </p:nvSpPr>
          <p:spPr bwMode="auto">
            <a:xfrm>
              <a:off x="2192" y="3249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87" name="Line 1951"/>
            <p:cNvSpPr>
              <a:spLocks noChangeShapeType="1"/>
            </p:cNvSpPr>
            <p:nvPr/>
          </p:nvSpPr>
          <p:spPr bwMode="auto">
            <a:xfrm>
              <a:off x="2193" y="3256"/>
              <a:ext cx="7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88" name="Line 1952"/>
            <p:cNvSpPr>
              <a:spLocks noChangeShapeType="1"/>
            </p:cNvSpPr>
            <p:nvPr/>
          </p:nvSpPr>
          <p:spPr bwMode="auto">
            <a:xfrm>
              <a:off x="2200" y="3257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89" name="Line 1953"/>
            <p:cNvSpPr>
              <a:spLocks noChangeShapeType="1"/>
            </p:cNvSpPr>
            <p:nvPr/>
          </p:nvSpPr>
          <p:spPr bwMode="auto">
            <a:xfrm>
              <a:off x="2201" y="3265"/>
              <a:ext cx="7" cy="15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90" name="Line 1954"/>
            <p:cNvSpPr>
              <a:spLocks noChangeShapeType="1"/>
            </p:cNvSpPr>
            <p:nvPr/>
          </p:nvSpPr>
          <p:spPr bwMode="auto">
            <a:xfrm>
              <a:off x="2209" y="328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91" name="Line 1955"/>
            <p:cNvSpPr>
              <a:spLocks noChangeShapeType="1"/>
            </p:cNvSpPr>
            <p:nvPr/>
          </p:nvSpPr>
          <p:spPr bwMode="auto">
            <a:xfrm>
              <a:off x="2209" y="3280"/>
              <a:ext cx="15" cy="0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92" name="Line 1956"/>
            <p:cNvSpPr>
              <a:spLocks noChangeShapeType="1"/>
            </p:cNvSpPr>
            <p:nvPr/>
          </p:nvSpPr>
          <p:spPr bwMode="auto">
            <a:xfrm>
              <a:off x="2208" y="3281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93" name="Line 1957"/>
            <p:cNvSpPr>
              <a:spLocks noChangeShapeType="1"/>
            </p:cNvSpPr>
            <p:nvPr/>
          </p:nvSpPr>
          <p:spPr bwMode="auto">
            <a:xfrm>
              <a:off x="2208" y="3289"/>
              <a:ext cx="0" cy="7"/>
            </a:xfrm>
            <a:prstGeom prst="line">
              <a:avLst/>
            </a:prstGeom>
            <a:noFill/>
            <a:ln w="12700">
              <a:solidFill>
                <a:srgbClr val="DAB4F5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94" name="Line 1958"/>
            <p:cNvSpPr>
              <a:spLocks noChangeShapeType="1"/>
            </p:cNvSpPr>
            <p:nvPr/>
          </p:nvSpPr>
          <p:spPr bwMode="auto">
            <a:xfrm>
              <a:off x="2168" y="3065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95" name="Line 1959"/>
            <p:cNvSpPr>
              <a:spLocks noChangeShapeType="1"/>
            </p:cNvSpPr>
            <p:nvPr/>
          </p:nvSpPr>
          <p:spPr bwMode="auto">
            <a:xfrm>
              <a:off x="2169" y="3073"/>
              <a:ext cx="15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96" name="Line 1960"/>
            <p:cNvSpPr>
              <a:spLocks noChangeShapeType="1"/>
            </p:cNvSpPr>
            <p:nvPr/>
          </p:nvSpPr>
          <p:spPr bwMode="auto">
            <a:xfrm>
              <a:off x="2185" y="3089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97" name="Line 1961"/>
            <p:cNvSpPr>
              <a:spLocks noChangeShapeType="1"/>
            </p:cNvSpPr>
            <p:nvPr/>
          </p:nvSpPr>
          <p:spPr bwMode="auto">
            <a:xfrm>
              <a:off x="2193" y="3105"/>
              <a:ext cx="15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98" name="Line 1962"/>
            <p:cNvSpPr>
              <a:spLocks noChangeShapeType="1"/>
            </p:cNvSpPr>
            <p:nvPr/>
          </p:nvSpPr>
          <p:spPr bwMode="auto">
            <a:xfrm>
              <a:off x="2208" y="3121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599" name="Line 1963"/>
            <p:cNvSpPr>
              <a:spLocks noChangeShapeType="1"/>
            </p:cNvSpPr>
            <p:nvPr/>
          </p:nvSpPr>
          <p:spPr bwMode="auto">
            <a:xfrm>
              <a:off x="2209" y="3137"/>
              <a:ext cx="15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00" name="Line 1964"/>
            <p:cNvSpPr>
              <a:spLocks noChangeShapeType="1"/>
            </p:cNvSpPr>
            <p:nvPr/>
          </p:nvSpPr>
          <p:spPr bwMode="auto">
            <a:xfrm>
              <a:off x="2225" y="3145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01" name="Line 1965"/>
            <p:cNvSpPr>
              <a:spLocks noChangeShapeType="1"/>
            </p:cNvSpPr>
            <p:nvPr/>
          </p:nvSpPr>
          <p:spPr bwMode="auto">
            <a:xfrm>
              <a:off x="2169" y="3088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02" name="Line 1966"/>
            <p:cNvSpPr>
              <a:spLocks noChangeShapeType="1"/>
            </p:cNvSpPr>
            <p:nvPr/>
          </p:nvSpPr>
          <p:spPr bwMode="auto">
            <a:xfrm>
              <a:off x="2169" y="3089"/>
              <a:ext cx="15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03" name="Line 1967"/>
            <p:cNvSpPr>
              <a:spLocks noChangeShapeType="1"/>
            </p:cNvSpPr>
            <p:nvPr/>
          </p:nvSpPr>
          <p:spPr bwMode="auto">
            <a:xfrm>
              <a:off x="2185" y="3097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04" name="Line 1968"/>
            <p:cNvSpPr>
              <a:spLocks noChangeShapeType="1"/>
            </p:cNvSpPr>
            <p:nvPr/>
          </p:nvSpPr>
          <p:spPr bwMode="auto">
            <a:xfrm>
              <a:off x="2193" y="3113"/>
              <a:ext cx="7" cy="23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05" name="Line 1969"/>
            <p:cNvSpPr>
              <a:spLocks noChangeShapeType="1"/>
            </p:cNvSpPr>
            <p:nvPr/>
          </p:nvSpPr>
          <p:spPr bwMode="auto">
            <a:xfrm>
              <a:off x="2201" y="3137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06" name="Line 1970"/>
            <p:cNvSpPr>
              <a:spLocks noChangeShapeType="1"/>
            </p:cNvSpPr>
            <p:nvPr/>
          </p:nvSpPr>
          <p:spPr bwMode="auto">
            <a:xfrm>
              <a:off x="2209" y="3145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07" name="Line 1971"/>
            <p:cNvSpPr>
              <a:spLocks noChangeShapeType="1"/>
            </p:cNvSpPr>
            <p:nvPr/>
          </p:nvSpPr>
          <p:spPr bwMode="auto">
            <a:xfrm>
              <a:off x="2217" y="3161"/>
              <a:ext cx="15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08" name="Line 1972"/>
            <p:cNvSpPr>
              <a:spLocks noChangeShapeType="1"/>
            </p:cNvSpPr>
            <p:nvPr/>
          </p:nvSpPr>
          <p:spPr bwMode="auto">
            <a:xfrm>
              <a:off x="2168" y="3097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09" name="Line 1973"/>
            <p:cNvSpPr>
              <a:spLocks noChangeShapeType="1"/>
            </p:cNvSpPr>
            <p:nvPr/>
          </p:nvSpPr>
          <p:spPr bwMode="auto">
            <a:xfrm>
              <a:off x="2169" y="3105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10" name="Line 1974"/>
            <p:cNvSpPr>
              <a:spLocks noChangeShapeType="1"/>
            </p:cNvSpPr>
            <p:nvPr/>
          </p:nvSpPr>
          <p:spPr bwMode="auto">
            <a:xfrm>
              <a:off x="2177" y="3113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11" name="Line 1975"/>
            <p:cNvSpPr>
              <a:spLocks noChangeShapeType="1"/>
            </p:cNvSpPr>
            <p:nvPr/>
          </p:nvSpPr>
          <p:spPr bwMode="auto">
            <a:xfrm>
              <a:off x="2185" y="3129"/>
              <a:ext cx="15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12" name="Line 1976"/>
            <p:cNvSpPr>
              <a:spLocks noChangeShapeType="1"/>
            </p:cNvSpPr>
            <p:nvPr/>
          </p:nvSpPr>
          <p:spPr bwMode="auto">
            <a:xfrm>
              <a:off x="2201" y="3137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13" name="Line 1977"/>
            <p:cNvSpPr>
              <a:spLocks noChangeShapeType="1"/>
            </p:cNvSpPr>
            <p:nvPr/>
          </p:nvSpPr>
          <p:spPr bwMode="auto">
            <a:xfrm>
              <a:off x="2208" y="3145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14" name="Line 1978"/>
            <p:cNvSpPr>
              <a:spLocks noChangeShapeType="1"/>
            </p:cNvSpPr>
            <p:nvPr/>
          </p:nvSpPr>
          <p:spPr bwMode="auto">
            <a:xfrm>
              <a:off x="2209" y="3161"/>
              <a:ext cx="7" cy="23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15" name="Line 1979"/>
            <p:cNvSpPr>
              <a:spLocks noChangeShapeType="1"/>
            </p:cNvSpPr>
            <p:nvPr/>
          </p:nvSpPr>
          <p:spPr bwMode="auto">
            <a:xfrm>
              <a:off x="2169" y="3112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16" name="Line 1980"/>
            <p:cNvSpPr>
              <a:spLocks noChangeShapeType="1"/>
            </p:cNvSpPr>
            <p:nvPr/>
          </p:nvSpPr>
          <p:spPr bwMode="auto">
            <a:xfrm>
              <a:off x="2168" y="3113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17" name="Line 1981"/>
            <p:cNvSpPr>
              <a:spLocks noChangeShapeType="1"/>
            </p:cNvSpPr>
            <p:nvPr/>
          </p:nvSpPr>
          <p:spPr bwMode="auto">
            <a:xfrm>
              <a:off x="2169" y="3129"/>
              <a:ext cx="15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18" name="Line 1982"/>
            <p:cNvSpPr>
              <a:spLocks noChangeShapeType="1"/>
            </p:cNvSpPr>
            <p:nvPr/>
          </p:nvSpPr>
          <p:spPr bwMode="auto">
            <a:xfrm>
              <a:off x="2185" y="3137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19" name="Line 1983"/>
            <p:cNvSpPr>
              <a:spLocks noChangeShapeType="1"/>
            </p:cNvSpPr>
            <p:nvPr/>
          </p:nvSpPr>
          <p:spPr bwMode="auto">
            <a:xfrm>
              <a:off x="2193" y="3145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20" name="Line 1984"/>
            <p:cNvSpPr>
              <a:spLocks noChangeShapeType="1"/>
            </p:cNvSpPr>
            <p:nvPr/>
          </p:nvSpPr>
          <p:spPr bwMode="auto">
            <a:xfrm>
              <a:off x="2201" y="3161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21" name="Line 1985"/>
            <p:cNvSpPr>
              <a:spLocks noChangeShapeType="1"/>
            </p:cNvSpPr>
            <p:nvPr/>
          </p:nvSpPr>
          <p:spPr bwMode="auto">
            <a:xfrm>
              <a:off x="2208" y="3177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22" name="Line 1986"/>
            <p:cNvSpPr>
              <a:spLocks noChangeShapeType="1"/>
            </p:cNvSpPr>
            <p:nvPr/>
          </p:nvSpPr>
          <p:spPr bwMode="auto">
            <a:xfrm>
              <a:off x="2161" y="3129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23" name="Line 1987"/>
            <p:cNvSpPr>
              <a:spLocks noChangeShapeType="1"/>
            </p:cNvSpPr>
            <p:nvPr/>
          </p:nvSpPr>
          <p:spPr bwMode="auto">
            <a:xfrm>
              <a:off x="2169" y="3136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24" name="Line 1988"/>
            <p:cNvSpPr>
              <a:spLocks noChangeShapeType="1"/>
            </p:cNvSpPr>
            <p:nvPr/>
          </p:nvSpPr>
          <p:spPr bwMode="auto">
            <a:xfrm>
              <a:off x="2169" y="3137"/>
              <a:ext cx="15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25" name="Line 1989"/>
            <p:cNvSpPr>
              <a:spLocks noChangeShapeType="1"/>
            </p:cNvSpPr>
            <p:nvPr/>
          </p:nvSpPr>
          <p:spPr bwMode="auto">
            <a:xfrm>
              <a:off x="2184" y="3145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26" name="Line 1990"/>
            <p:cNvSpPr>
              <a:spLocks noChangeShapeType="1"/>
            </p:cNvSpPr>
            <p:nvPr/>
          </p:nvSpPr>
          <p:spPr bwMode="auto">
            <a:xfrm>
              <a:off x="2185" y="3161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27" name="Line 1991"/>
            <p:cNvSpPr>
              <a:spLocks noChangeShapeType="1"/>
            </p:cNvSpPr>
            <p:nvPr/>
          </p:nvSpPr>
          <p:spPr bwMode="auto">
            <a:xfrm>
              <a:off x="2193" y="3169"/>
              <a:ext cx="15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28" name="Line 1992"/>
            <p:cNvSpPr>
              <a:spLocks noChangeShapeType="1"/>
            </p:cNvSpPr>
            <p:nvPr/>
          </p:nvSpPr>
          <p:spPr bwMode="auto">
            <a:xfrm>
              <a:off x="2209" y="3184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29" name="Line 1993"/>
            <p:cNvSpPr>
              <a:spLocks noChangeShapeType="1"/>
            </p:cNvSpPr>
            <p:nvPr/>
          </p:nvSpPr>
          <p:spPr bwMode="auto">
            <a:xfrm>
              <a:off x="2161" y="3137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30" name="Line 1994"/>
            <p:cNvSpPr>
              <a:spLocks noChangeShapeType="1"/>
            </p:cNvSpPr>
            <p:nvPr/>
          </p:nvSpPr>
          <p:spPr bwMode="auto">
            <a:xfrm>
              <a:off x="2169" y="3144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31" name="Line 1995"/>
            <p:cNvSpPr>
              <a:spLocks noChangeShapeType="1"/>
            </p:cNvSpPr>
            <p:nvPr/>
          </p:nvSpPr>
          <p:spPr bwMode="auto">
            <a:xfrm>
              <a:off x="2169" y="3145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32" name="Line 1996"/>
            <p:cNvSpPr>
              <a:spLocks noChangeShapeType="1"/>
            </p:cNvSpPr>
            <p:nvPr/>
          </p:nvSpPr>
          <p:spPr bwMode="auto">
            <a:xfrm>
              <a:off x="2177" y="3160"/>
              <a:ext cx="7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33" name="Line 1997"/>
            <p:cNvSpPr>
              <a:spLocks noChangeShapeType="1"/>
            </p:cNvSpPr>
            <p:nvPr/>
          </p:nvSpPr>
          <p:spPr bwMode="auto">
            <a:xfrm>
              <a:off x="2185" y="3161"/>
              <a:ext cx="7" cy="23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34" name="Line 1998"/>
            <p:cNvSpPr>
              <a:spLocks noChangeShapeType="1"/>
            </p:cNvSpPr>
            <p:nvPr/>
          </p:nvSpPr>
          <p:spPr bwMode="auto">
            <a:xfrm>
              <a:off x="2193" y="3184"/>
              <a:ext cx="7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35" name="Line 1999"/>
            <p:cNvSpPr>
              <a:spLocks noChangeShapeType="1"/>
            </p:cNvSpPr>
            <p:nvPr/>
          </p:nvSpPr>
          <p:spPr bwMode="auto">
            <a:xfrm>
              <a:off x="2201" y="3185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36" name="Line 2000"/>
            <p:cNvSpPr>
              <a:spLocks noChangeShapeType="1"/>
            </p:cNvSpPr>
            <p:nvPr/>
          </p:nvSpPr>
          <p:spPr bwMode="auto">
            <a:xfrm>
              <a:off x="2161" y="3153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37" name="Line 2001"/>
            <p:cNvSpPr>
              <a:spLocks noChangeShapeType="1"/>
            </p:cNvSpPr>
            <p:nvPr/>
          </p:nvSpPr>
          <p:spPr bwMode="auto">
            <a:xfrm>
              <a:off x="2169" y="3160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38" name="Line 2002"/>
            <p:cNvSpPr>
              <a:spLocks noChangeShapeType="1"/>
            </p:cNvSpPr>
            <p:nvPr/>
          </p:nvSpPr>
          <p:spPr bwMode="auto">
            <a:xfrm>
              <a:off x="2168" y="316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39" name="Line 2003"/>
            <p:cNvSpPr>
              <a:spLocks noChangeShapeType="1"/>
            </p:cNvSpPr>
            <p:nvPr/>
          </p:nvSpPr>
          <p:spPr bwMode="auto">
            <a:xfrm>
              <a:off x="2169" y="3169"/>
              <a:ext cx="15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40" name="Line 2004"/>
            <p:cNvSpPr>
              <a:spLocks noChangeShapeType="1"/>
            </p:cNvSpPr>
            <p:nvPr/>
          </p:nvSpPr>
          <p:spPr bwMode="auto">
            <a:xfrm>
              <a:off x="2185" y="3184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41" name="Line 2005"/>
            <p:cNvSpPr>
              <a:spLocks noChangeShapeType="1"/>
            </p:cNvSpPr>
            <p:nvPr/>
          </p:nvSpPr>
          <p:spPr bwMode="auto">
            <a:xfrm>
              <a:off x="2185" y="3185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42" name="Line 2006"/>
            <p:cNvSpPr>
              <a:spLocks noChangeShapeType="1"/>
            </p:cNvSpPr>
            <p:nvPr/>
          </p:nvSpPr>
          <p:spPr bwMode="auto">
            <a:xfrm>
              <a:off x="2193" y="3193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43" name="Line 2007"/>
            <p:cNvSpPr>
              <a:spLocks noChangeShapeType="1"/>
            </p:cNvSpPr>
            <p:nvPr/>
          </p:nvSpPr>
          <p:spPr bwMode="auto">
            <a:xfrm>
              <a:off x="2160" y="316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44" name="Line 2008"/>
            <p:cNvSpPr>
              <a:spLocks noChangeShapeType="1"/>
            </p:cNvSpPr>
            <p:nvPr/>
          </p:nvSpPr>
          <p:spPr bwMode="auto">
            <a:xfrm>
              <a:off x="2161" y="3169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45" name="Line 2009"/>
            <p:cNvSpPr>
              <a:spLocks noChangeShapeType="1"/>
            </p:cNvSpPr>
            <p:nvPr/>
          </p:nvSpPr>
          <p:spPr bwMode="auto">
            <a:xfrm>
              <a:off x="2168" y="3177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46" name="Line 2010"/>
            <p:cNvSpPr>
              <a:spLocks noChangeShapeType="1"/>
            </p:cNvSpPr>
            <p:nvPr/>
          </p:nvSpPr>
          <p:spPr bwMode="auto">
            <a:xfrm>
              <a:off x="2169" y="3184"/>
              <a:ext cx="7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47" name="Line 2011"/>
            <p:cNvSpPr>
              <a:spLocks noChangeShapeType="1"/>
            </p:cNvSpPr>
            <p:nvPr/>
          </p:nvSpPr>
          <p:spPr bwMode="auto">
            <a:xfrm>
              <a:off x="2177" y="3185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48" name="Line 2012"/>
            <p:cNvSpPr>
              <a:spLocks noChangeShapeType="1"/>
            </p:cNvSpPr>
            <p:nvPr/>
          </p:nvSpPr>
          <p:spPr bwMode="auto">
            <a:xfrm>
              <a:off x="2184" y="3193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49" name="Line 2013"/>
            <p:cNvSpPr>
              <a:spLocks noChangeShapeType="1"/>
            </p:cNvSpPr>
            <p:nvPr/>
          </p:nvSpPr>
          <p:spPr bwMode="auto">
            <a:xfrm>
              <a:off x="2185" y="3209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50" name="Line 2014"/>
            <p:cNvSpPr>
              <a:spLocks noChangeShapeType="1"/>
            </p:cNvSpPr>
            <p:nvPr/>
          </p:nvSpPr>
          <p:spPr bwMode="auto">
            <a:xfrm>
              <a:off x="2161" y="3184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51" name="Line 2015"/>
            <p:cNvSpPr>
              <a:spLocks noChangeShapeType="1"/>
            </p:cNvSpPr>
            <p:nvPr/>
          </p:nvSpPr>
          <p:spPr bwMode="auto">
            <a:xfrm>
              <a:off x="2161" y="3184"/>
              <a:ext cx="7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52" name="Line 2016"/>
            <p:cNvSpPr>
              <a:spLocks noChangeShapeType="1"/>
            </p:cNvSpPr>
            <p:nvPr/>
          </p:nvSpPr>
          <p:spPr bwMode="auto">
            <a:xfrm>
              <a:off x="2168" y="3185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53" name="Line 2017"/>
            <p:cNvSpPr>
              <a:spLocks noChangeShapeType="1"/>
            </p:cNvSpPr>
            <p:nvPr/>
          </p:nvSpPr>
          <p:spPr bwMode="auto">
            <a:xfrm>
              <a:off x="2168" y="3193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54" name="Line 2018"/>
            <p:cNvSpPr>
              <a:spLocks noChangeShapeType="1"/>
            </p:cNvSpPr>
            <p:nvPr/>
          </p:nvSpPr>
          <p:spPr bwMode="auto">
            <a:xfrm>
              <a:off x="2169" y="3201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55" name="Line 2019"/>
            <p:cNvSpPr>
              <a:spLocks noChangeShapeType="1"/>
            </p:cNvSpPr>
            <p:nvPr/>
          </p:nvSpPr>
          <p:spPr bwMode="auto">
            <a:xfrm>
              <a:off x="2177" y="3209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56" name="Line 2020"/>
            <p:cNvSpPr>
              <a:spLocks noChangeShapeType="1"/>
            </p:cNvSpPr>
            <p:nvPr/>
          </p:nvSpPr>
          <p:spPr bwMode="auto">
            <a:xfrm>
              <a:off x="2184" y="3217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57" name="Line 2021"/>
            <p:cNvSpPr>
              <a:spLocks noChangeShapeType="1"/>
            </p:cNvSpPr>
            <p:nvPr/>
          </p:nvSpPr>
          <p:spPr bwMode="auto">
            <a:xfrm>
              <a:off x="2161" y="3192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58" name="Line 2022"/>
            <p:cNvSpPr>
              <a:spLocks noChangeShapeType="1"/>
            </p:cNvSpPr>
            <p:nvPr/>
          </p:nvSpPr>
          <p:spPr bwMode="auto">
            <a:xfrm>
              <a:off x="2161" y="3193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59" name="Line 2023"/>
            <p:cNvSpPr>
              <a:spLocks noChangeShapeType="1"/>
            </p:cNvSpPr>
            <p:nvPr/>
          </p:nvSpPr>
          <p:spPr bwMode="auto">
            <a:xfrm>
              <a:off x="2168" y="320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60" name="Line 2024"/>
            <p:cNvSpPr>
              <a:spLocks noChangeShapeType="1"/>
            </p:cNvSpPr>
            <p:nvPr/>
          </p:nvSpPr>
          <p:spPr bwMode="auto">
            <a:xfrm>
              <a:off x="2169" y="3208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61" name="Line 2025"/>
            <p:cNvSpPr>
              <a:spLocks noChangeShapeType="1"/>
            </p:cNvSpPr>
            <p:nvPr/>
          </p:nvSpPr>
          <p:spPr bwMode="auto">
            <a:xfrm>
              <a:off x="2168" y="3209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62" name="Line 2026"/>
            <p:cNvSpPr>
              <a:spLocks noChangeShapeType="1"/>
            </p:cNvSpPr>
            <p:nvPr/>
          </p:nvSpPr>
          <p:spPr bwMode="auto">
            <a:xfrm>
              <a:off x="2168" y="3217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63" name="Line 2027"/>
            <p:cNvSpPr>
              <a:spLocks noChangeShapeType="1"/>
            </p:cNvSpPr>
            <p:nvPr/>
          </p:nvSpPr>
          <p:spPr bwMode="auto">
            <a:xfrm>
              <a:off x="2169" y="3225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64" name="Line 2028"/>
            <p:cNvSpPr>
              <a:spLocks noChangeShapeType="1"/>
            </p:cNvSpPr>
            <p:nvPr/>
          </p:nvSpPr>
          <p:spPr bwMode="auto">
            <a:xfrm flipV="1">
              <a:off x="2320" y="3401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65" name="Line 2029"/>
            <p:cNvSpPr>
              <a:spLocks noChangeShapeType="1"/>
            </p:cNvSpPr>
            <p:nvPr/>
          </p:nvSpPr>
          <p:spPr bwMode="auto">
            <a:xfrm flipV="1">
              <a:off x="2320" y="3393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66" name="Line 2030"/>
            <p:cNvSpPr>
              <a:spLocks noChangeShapeType="1"/>
            </p:cNvSpPr>
            <p:nvPr/>
          </p:nvSpPr>
          <p:spPr bwMode="auto">
            <a:xfrm flipH="1" flipV="1">
              <a:off x="2313" y="3377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67" name="Line 2031"/>
            <p:cNvSpPr>
              <a:spLocks noChangeShapeType="1"/>
            </p:cNvSpPr>
            <p:nvPr/>
          </p:nvSpPr>
          <p:spPr bwMode="auto">
            <a:xfrm flipH="1" flipV="1">
              <a:off x="2305" y="3369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68" name="Line 2032"/>
            <p:cNvSpPr>
              <a:spLocks noChangeShapeType="1"/>
            </p:cNvSpPr>
            <p:nvPr/>
          </p:nvSpPr>
          <p:spPr bwMode="auto">
            <a:xfrm flipV="1">
              <a:off x="2304" y="3353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69" name="Line 2033"/>
            <p:cNvSpPr>
              <a:spLocks noChangeShapeType="1"/>
            </p:cNvSpPr>
            <p:nvPr/>
          </p:nvSpPr>
          <p:spPr bwMode="auto">
            <a:xfrm flipV="1">
              <a:off x="2304" y="3329"/>
              <a:ext cx="0" cy="23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70" name="Line 2034"/>
            <p:cNvSpPr>
              <a:spLocks noChangeShapeType="1"/>
            </p:cNvSpPr>
            <p:nvPr/>
          </p:nvSpPr>
          <p:spPr bwMode="auto">
            <a:xfrm flipH="1" flipV="1">
              <a:off x="2297" y="3313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71" name="Line 2035"/>
            <p:cNvSpPr>
              <a:spLocks noChangeShapeType="1"/>
            </p:cNvSpPr>
            <p:nvPr/>
          </p:nvSpPr>
          <p:spPr bwMode="auto">
            <a:xfrm>
              <a:off x="2305" y="3400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72" name="Line 2036"/>
            <p:cNvSpPr>
              <a:spLocks noChangeShapeType="1"/>
            </p:cNvSpPr>
            <p:nvPr/>
          </p:nvSpPr>
          <p:spPr bwMode="auto">
            <a:xfrm flipV="1">
              <a:off x="2304" y="3385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73" name="Line 2037"/>
            <p:cNvSpPr>
              <a:spLocks noChangeShapeType="1"/>
            </p:cNvSpPr>
            <p:nvPr/>
          </p:nvSpPr>
          <p:spPr bwMode="auto">
            <a:xfrm flipV="1">
              <a:off x="2304" y="3377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74" name="Line 2038"/>
            <p:cNvSpPr>
              <a:spLocks noChangeShapeType="1"/>
            </p:cNvSpPr>
            <p:nvPr/>
          </p:nvSpPr>
          <p:spPr bwMode="auto">
            <a:xfrm flipV="1">
              <a:off x="2304" y="3361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75" name="Line 2039"/>
            <p:cNvSpPr>
              <a:spLocks noChangeShapeType="1"/>
            </p:cNvSpPr>
            <p:nvPr/>
          </p:nvSpPr>
          <p:spPr bwMode="auto">
            <a:xfrm flipH="1" flipV="1">
              <a:off x="2297" y="3345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76" name="Line 2040"/>
            <p:cNvSpPr>
              <a:spLocks noChangeShapeType="1"/>
            </p:cNvSpPr>
            <p:nvPr/>
          </p:nvSpPr>
          <p:spPr bwMode="auto">
            <a:xfrm flipV="1">
              <a:off x="2296" y="3329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77" name="Line 2041"/>
            <p:cNvSpPr>
              <a:spLocks noChangeShapeType="1"/>
            </p:cNvSpPr>
            <p:nvPr/>
          </p:nvSpPr>
          <p:spPr bwMode="auto">
            <a:xfrm flipH="1" flipV="1">
              <a:off x="2281" y="3313"/>
              <a:ext cx="15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78" name="Line 2042"/>
            <p:cNvSpPr>
              <a:spLocks noChangeShapeType="1"/>
            </p:cNvSpPr>
            <p:nvPr/>
          </p:nvSpPr>
          <p:spPr bwMode="auto">
            <a:xfrm flipV="1">
              <a:off x="2296" y="3393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79" name="Line 2043"/>
            <p:cNvSpPr>
              <a:spLocks noChangeShapeType="1"/>
            </p:cNvSpPr>
            <p:nvPr/>
          </p:nvSpPr>
          <p:spPr bwMode="auto">
            <a:xfrm flipV="1">
              <a:off x="2296" y="3385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80" name="Line 2044"/>
            <p:cNvSpPr>
              <a:spLocks noChangeShapeType="1"/>
            </p:cNvSpPr>
            <p:nvPr/>
          </p:nvSpPr>
          <p:spPr bwMode="auto">
            <a:xfrm flipV="1">
              <a:off x="2296" y="3369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81" name="Line 2045"/>
            <p:cNvSpPr>
              <a:spLocks noChangeShapeType="1"/>
            </p:cNvSpPr>
            <p:nvPr/>
          </p:nvSpPr>
          <p:spPr bwMode="auto">
            <a:xfrm flipV="1">
              <a:off x="2296" y="3353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82" name="Line 2046"/>
            <p:cNvSpPr>
              <a:spLocks noChangeShapeType="1"/>
            </p:cNvSpPr>
            <p:nvPr/>
          </p:nvSpPr>
          <p:spPr bwMode="auto">
            <a:xfrm flipH="1" flipV="1">
              <a:off x="2281" y="3345"/>
              <a:ext cx="15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83" name="Line 2047"/>
            <p:cNvSpPr>
              <a:spLocks noChangeShapeType="1"/>
            </p:cNvSpPr>
            <p:nvPr/>
          </p:nvSpPr>
          <p:spPr bwMode="auto">
            <a:xfrm flipV="1">
              <a:off x="2280" y="3321"/>
              <a:ext cx="0" cy="23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84" name="Line 2048"/>
            <p:cNvSpPr>
              <a:spLocks noChangeShapeType="1"/>
            </p:cNvSpPr>
            <p:nvPr/>
          </p:nvSpPr>
          <p:spPr bwMode="auto">
            <a:xfrm flipH="1" flipV="1">
              <a:off x="2273" y="3313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85" name="Line 2049"/>
            <p:cNvSpPr>
              <a:spLocks noChangeShapeType="1"/>
            </p:cNvSpPr>
            <p:nvPr/>
          </p:nvSpPr>
          <p:spPr bwMode="auto">
            <a:xfrm flipV="1">
              <a:off x="2280" y="3385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86" name="Line 2050"/>
            <p:cNvSpPr>
              <a:spLocks noChangeShapeType="1"/>
            </p:cNvSpPr>
            <p:nvPr/>
          </p:nvSpPr>
          <p:spPr bwMode="auto">
            <a:xfrm flipV="1">
              <a:off x="2280" y="3377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87" name="Line 2051"/>
            <p:cNvSpPr>
              <a:spLocks noChangeShapeType="1"/>
            </p:cNvSpPr>
            <p:nvPr/>
          </p:nvSpPr>
          <p:spPr bwMode="auto">
            <a:xfrm flipV="1">
              <a:off x="2280" y="3369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88" name="Line 2052"/>
            <p:cNvSpPr>
              <a:spLocks noChangeShapeType="1"/>
            </p:cNvSpPr>
            <p:nvPr/>
          </p:nvSpPr>
          <p:spPr bwMode="auto">
            <a:xfrm flipV="1">
              <a:off x="2280" y="3353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89" name="Line 2053"/>
            <p:cNvSpPr>
              <a:spLocks noChangeShapeType="1"/>
            </p:cNvSpPr>
            <p:nvPr/>
          </p:nvSpPr>
          <p:spPr bwMode="auto">
            <a:xfrm flipH="1" flipV="1">
              <a:off x="2273" y="3337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90" name="Line 2054"/>
            <p:cNvSpPr>
              <a:spLocks noChangeShapeType="1"/>
            </p:cNvSpPr>
            <p:nvPr/>
          </p:nvSpPr>
          <p:spPr bwMode="auto">
            <a:xfrm flipV="1">
              <a:off x="2272" y="3321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91" name="Line 2055"/>
            <p:cNvSpPr>
              <a:spLocks noChangeShapeType="1"/>
            </p:cNvSpPr>
            <p:nvPr/>
          </p:nvSpPr>
          <p:spPr bwMode="auto">
            <a:xfrm flipH="1" flipV="1">
              <a:off x="2257" y="3305"/>
              <a:ext cx="15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92" name="Line 2056"/>
            <p:cNvSpPr>
              <a:spLocks noChangeShapeType="1"/>
            </p:cNvSpPr>
            <p:nvPr/>
          </p:nvSpPr>
          <p:spPr bwMode="auto">
            <a:xfrm flipV="1">
              <a:off x="2272" y="3377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93" name="Line 2057"/>
            <p:cNvSpPr>
              <a:spLocks noChangeShapeType="1"/>
            </p:cNvSpPr>
            <p:nvPr/>
          </p:nvSpPr>
          <p:spPr bwMode="auto">
            <a:xfrm>
              <a:off x="2273" y="3376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94" name="Line 2058"/>
            <p:cNvSpPr>
              <a:spLocks noChangeShapeType="1"/>
            </p:cNvSpPr>
            <p:nvPr/>
          </p:nvSpPr>
          <p:spPr bwMode="auto">
            <a:xfrm flipV="1">
              <a:off x="2272" y="3361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95" name="Line 2059"/>
            <p:cNvSpPr>
              <a:spLocks noChangeShapeType="1"/>
            </p:cNvSpPr>
            <p:nvPr/>
          </p:nvSpPr>
          <p:spPr bwMode="auto">
            <a:xfrm flipH="1" flipV="1">
              <a:off x="2265" y="3345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96" name="Line 2060"/>
            <p:cNvSpPr>
              <a:spLocks noChangeShapeType="1"/>
            </p:cNvSpPr>
            <p:nvPr/>
          </p:nvSpPr>
          <p:spPr bwMode="auto">
            <a:xfrm flipH="1" flipV="1">
              <a:off x="2257" y="3329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97" name="Line 2061"/>
            <p:cNvSpPr>
              <a:spLocks noChangeShapeType="1"/>
            </p:cNvSpPr>
            <p:nvPr/>
          </p:nvSpPr>
          <p:spPr bwMode="auto">
            <a:xfrm flipV="1">
              <a:off x="2256" y="332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98" name="Line 2062"/>
            <p:cNvSpPr>
              <a:spLocks noChangeShapeType="1"/>
            </p:cNvSpPr>
            <p:nvPr/>
          </p:nvSpPr>
          <p:spPr bwMode="auto">
            <a:xfrm flipV="1">
              <a:off x="2256" y="3305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699" name="Line 2063"/>
            <p:cNvSpPr>
              <a:spLocks noChangeShapeType="1"/>
            </p:cNvSpPr>
            <p:nvPr/>
          </p:nvSpPr>
          <p:spPr bwMode="auto">
            <a:xfrm>
              <a:off x="2257" y="3376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00" name="Line 2064"/>
            <p:cNvSpPr>
              <a:spLocks noChangeShapeType="1"/>
            </p:cNvSpPr>
            <p:nvPr/>
          </p:nvSpPr>
          <p:spPr bwMode="auto">
            <a:xfrm flipV="1">
              <a:off x="2256" y="3369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01" name="Line 2065"/>
            <p:cNvSpPr>
              <a:spLocks noChangeShapeType="1"/>
            </p:cNvSpPr>
            <p:nvPr/>
          </p:nvSpPr>
          <p:spPr bwMode="auto">
            <a:xfrm flipV="1">
              <a:off x="2256" y="3353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02" name="Line 2066"/>
            <p:cNvSpPr>
              <a:spLocks noChangeShapeType="1"/>
            </p:cNvSpPr>
            <p:nvPr/>
          </p:nvSpPr>
          <p:spPr bwMode="auto">
            <a:xfrm flipV="1">
              <a:off x="2256" y="3345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03" name="Line 2067"/>
            <p:cNvSpPr>
              <a:spLocks noChangeShapeType="1"/>
            </p:cNvSpPr>
            <p:nvPr/>
          </p:nvSpPr>
          <p:spPr bwMode="auto">
            <a:xfrm flipV="1">
              <a:off x="2256" y="3329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04" name="Line 2068"/>
            <p:cNvSpPr>
              <a:spLocks noChangeShapeType="1"/>
            </p:cNvSpPr>
            <p:nvPr/>
          </p:nvSpPr>
          <p:spPr bwMode="auto">
            <a:xfrm flipV="1">
              <a:off x="2256" y="332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05" name="Line 2069"/>
            <p:cNvSpPr>
              <a:spLocks noChangeShapeType="1"/>
            </p:cNvSpPr>
            <p:nvPr/>
          </p:nvSpPr>
          <p:spPr bwMode="auto">
            <a:xfrm flipV="1">
              <a:off x="2256" y="3305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06" name="Line 2070"/>
            <p:cNvSpPr>
              <a:spLocks noChangeShapeType="1"/>
            </p:cNvSpPr>
            <p:nvPr/>
          </p:nvSpPr>
          <p:spPr bwMode="auto">
            <a:xfrm flipV="1">
              <a:off x="2256" y="3369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07" name="Line 2071"/>
            <p:cNvSpPr>
              <a:spLocks noChangeShapeType="1"/>
            </p:cNvSpPr>
            <p:nvPr/>
          </p:nvSpPr>
          <p:spPr bwMode="auto">
            <a:xfrm flipV="1">
              <a:off x="2256" y="336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08" name="Line 2072"/>
            <p:cNvSpPr>
              <a:spLocks noChangeShapeType="1"/>
            </p:cNvSpPr>
            <p:nvPr/>
          </p:nvSpPr>
          <p:spPr bwMode="auto">
            <a:xfrm flipV="1">
              <a:off x="2256" y="3353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09" name="Line 2073"/>
            <p:cNvSpPr>
              <a:spLocks noChangeShapeType="1"/>
            </p:cNvSpPr>
            <p:nvPr/>
          </p:nvSpPr>
          <p:spPr bwMode="auto">
            <a:xfrm flipV="1">
              <a:off x="2256" y="3337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10" name="Line 2074"/>
            <p:cNvSpPr>
              <a:spLocks noChangeShapeType="1"/>
            </p:cNvSpPr>
            <p:nvPr/>
          </p:nvSpPr>
          <p:spPr bwMode="auto">
            <a:xfrm flipV="1">
              <a:off x="2256" y="3329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11" name="Line 2075"/>
            <p:cNvSpPr>
              <a:spLocks noChangeShapeType="1"/>
            </p:cNvSpPr>
            <p:nvPr/>
          </p:nvSpPr>
          <p:spPr bwMode="auto">
            <a:xfrm flipH="1" flipV="1">
              <a:off x="2249" y="3321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12" name="Line 2076"/>
            <p:cNvSpPr>
              <a:spLocks noChangeShapeType="1"/>
            </p:cNvSpPr>
            <p:nvPr/>
          </p:nvSpPr>
          <p:spPr bwMode="auto">
            <a:xfrm flipH="1" flipV="1">
              <a:off x="2241" y="3305"/>
              <a:ext cx="7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13" name="Line 2077"/>
            <p:cNvSpPr>
              <a:spLocks noChangeShapeType="1"/>
            </p:cNvSpPr>
            <p:nvPr/>
          </p:nvSpPr>
          <p:spPr bwMode="auto">
            <a:xfrm flipV="1">
              <a:off x="2240" y="336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14" name="Line 2078"/>
            <p:cNvSpPr>
              <a:spLocks noChangeShapeType="1"/>
            </p:cNvSpPr>
            <p:nvPr/>
          </p:nvSpPr>
          <p:spPr bwMode="auto">
            <a:xfrm flipV="1">
              <a:off x="2240" y="3353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15" name="Line 2079"/>
            <p:cNvSpPr>
              <a:spLocks noChangeShapeType="1"/>
            </p:cNvSpPr>
            <p:nvPr/>
          </p:nvSpPr>
          <p:spPr bwMode="auto">
            <a:xfrm flipV="1">
              <a:off x="2240" y="3345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16" name="Line 2080"/>
            <p:cNvSpPr>
              <a:spLocks noChangeShapeType="1"/>
            </p:cNvSpPr>
            <p:nvPr/>
          </p:nvSpPr>
          <p:spPr bwMode="auto">
            <a:xfrm flipV="1">
              <a:off x="2240" y="3329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17" name="Line 2081"/>
            <p:cNvSpPr>
              <a:spLocks noChangeShapeType="1"/>
            </p:cNvSpPr>
            <p:nvPr/>
          </p:nvSpPr>
          <p:spPr bwMode="auto">
            <a:xfrm flipV="1">
              <a:off x="2240" y="332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18" name="Line 2082"/>
            <p:cNvSpPr>
              <a:spLocks noChangeShapeType="1"/>
            </p:cNvSpPr>
            <p:nvPr/>
          </p:nvSpPr>
          <p:spPr bwMode="auto">
            <a:xfrm flipH="1" flipV="1">
              <a:off x="2233" y="3313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19" name="Line 2083"/>
            <p:cNvSpPr>
              <a:spLocks noChangeShapeType="1"/>
            </p:cNvSpPr>
            <p:nvPr/>
          </p:nvSpPr>
          <p:spPr bwMode="auto">
            <a:xfrm flipV="1">
              <a:off x="2232" y="3305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20" name="Line 2084"/>
            <p:cNvSpPr>
              <a:spLocks noChangeShapeType="1"/>
            </p:cNvSpPr>
            <p:nvPr/>
          </p:nvSpPr>
          <p:spPr bwMode="auto">
            <a:xfrm>
              <a:off x="2233" y="3352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21" name="Line 2085"/>
            <p:cNvSpPr>
              <a:spLocks noChangeShapeType="1"/>
            </p:cNvSpPr>
            <p:nvPr/>
          </p:nvSpPr>
          <p:spPr bwMode="auto">
            <a:xfrm flipV="1">
              <a:off x="2232" y="3345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22" name="Line 2086"/>
            <p:cNvSpPr>
              <a:spLocks noChangeShapeType="1"/>
            </p:cNvSpPr>
            <p:nvPr/>
          </p:nvSpPr>
          <p:spPr bwMode="auto">
            <a:xfrm flipV="1">
              <a:off x="2232" y="3329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23" name="Line 2087"/>
            <p:cNvSpPr>
              <a:spLocks noChangeShapeType="1"/>
            </p:cNvSpPr>
            <p:nvPr/>
          </p:nvSpPr>
          <p:spPr bwMode="auto">
            <a:xfrm>
              <a:off x="2233" y="3328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24" name="Line 2088"/>
            <p:cNvSpPr>
              <a:spLocks noChangeShapeType="1"/>
            </p:cNvSpPr>
            <p:nvPr/>
          </p:nvSpPr>
          <p:spPr bwMode="auto">
            <a:xfrm flipV="1">
              <a:off x="2232" y="332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25" name="Line 2089"/>
            <p:cNvSpPr>
              <a:spLocks noChangeShapeType="1"/>
            </p:cNvSpPr>
            <p:nvPr/>
          </p:nvSpPr>
          <p:spPr bwMode="auto">
            <a:xfrm flipH="1" flipV="1">
              <a:off x="2225" y="3313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26" name="Line 2090"/>
            <p:cNvSpPr>
              <a:spLocks noChangeShapeType="1"/>
            </p:cNvSpPr>
            <p:nvPr/>
          </p:nvSpPr>
          <p:spPr bwMode="auto">
            <a:xfrm flipH="1" flipV="1">
              <a:off x="2217" y="3305"/>
              <a:ext cx="7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27" name="Line 2091"/>
            <p:cNvSpPr>
              <a:spLocks noChangeShapeType="1"/>
            </p:cNvSpPr>
            <p:nvPr/>
          </p:nvSpPr>
          <p:spPr bwMode="auto">
            <a:xfrm>
              <a:off x="2217" y="3344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28" name="Line 2092"/>
            <p:cNvSpPr>
              <a:spLocks noChangeShapeType="1"/>
            </p:cNvSpPr>
            <p:nvPr/>
          </p:nvSpPr>
          <p:spPr bwMode="auto">
            <a:xfrm flipV="1">
              <a:off x="2216" y="3329"/>
              <a:ext cx="0" cy="15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29" name="Line 2093"/>
            <p:cNvSpPr>
              <a:spLocks noChangeShapeType="1"/>
            </p:cNvSpPr>
            <p:nvPr/>
          </p:nvSpPr>
          <p:spPr bwMode="auto">
            <a:xfrm>
              <a:off x="2217" y="3328"/>
              <a:ext cx="15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30" name="Line 2094"/>
            <p:cNvSpPr>
              <a:spLocks noChangeShapeType="1"/>
            </p:cNvSpPr>
            <p:nvPr/>
          </p:nvSpPr>
          <p:spPr bwMode="auto">
            <a:xfrm flipV="1">
              <a:off x="2216" y="3321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31" name="Line 2095"/>
            <p:cNvSpPr>
              <a:spLocks noChangeShapeType="1"/>
            </p:cNvSpPr>
            <p:nvPr/>
          </p:nvSpPr>
          <p:spPr bwMode="auto">
            <a:xfrm flipH="1">
              <a:off x="2209" y="3320"/>
              <a:ext cx="7" cy="0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32" name="Line 2096"/>
            <p:cNvSpPr>
              <a:spLocks noChangeShapeType="1"/>
            </p:cNvSpPr>
            <p:nvPr/>
          </p:nvSpPr>
          <p:spPr bwMode="auto">
            <a:xfrm flipV="1">
              <a:off x="2208" y="3313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33" name="Line 2097"/>
            <p:cNvSpPr>
              <a:spLocks noChangeShapeType="1"/>
            </p:cNvSpPr>
            <p:nvPr/>
          </p:nvSpPr>
          <p:spPr bwMode="auto">
            <a:xfrm flipV="1">
              <a:off x="2208" y="3305"/>
              <a:ext cx="0" cy="7"/>
            </a:xfrm>
            <a:prstGeom prst="line">
              <a:avLst/>
            </a:prstGeom>
            <a:noFill/>
            <a:ln w="12700">
              <a:solidFill>
                <a:srgbClr val="EDDAF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34" name="Line 2098"/>
            <p:cNvSpPr>
              <a:spLocks noChangeShapeType="1"/>
            </p:cNvSpPr>
            <p:nvPr/>
          </p:nvSpPr>
          <p:spPr bwMode="auto">
            <a:xfrm>
              <a:off x="2080" y="3049"/>
              <a:ext cx="0" cy="15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35" name="Line 2099"/>
            <p:cNvSpPr>
              <a:spLocks noChangeShapeType="1"/>
            </p:cNvSpPr>
            <p:nvPr/>
          </p:nvSpPr>
          <p:spPr bwMode="auto">
            <a:xfrm>
              <a:off x="2080" y="3065"/>
              <a:ext cx="0" cy="23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36" name="Line 2100"/>
            <p:cNvSpPr>
              <a:spLocks noChangeShapeType="1"/>
            </p:cNvSpPr>
            <p:nvPr/>
          </p:nvSpPr>
          <p:spPr bwMode="auto">
            <a:xfrm>
              <a:off x="2080" y="3089"/>
              <a:ext cx="0" cy="15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37" name="Line 2101"/>
            <p:cNvSpPr>
              <a:spLocks noChangeShapeType="1"/>
            </p:cNvSpPr>
            <p:nvPr/>
          </p:nvSpPr>
          <p:spPr bwMode="auto">
            <a:xfrm>
              <a:off x="2081" y="3105"/>
              <a:ext cx="7" cy="31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38" name="Line 2102"/>
            <p:cNvSpPr>
              <a:spLocks noChangeShapeType="1"/>
            </p:cNvSpPr>
            <p:nvPr/>
          </p:nvSpPr>
          <p:spPr bwMode="auto">
            <a:xfrm>
              <a:off x="2088" y="3137"/>
              <a:ext cx="0" cy="7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39" name="Line 2103"/>
            <p:cNvSpPr>
              <a:spLocks noChangeShapeType="1"/>
            </p:cNvSpPr>
            <p:nvPr/>
          </p:nvSpPr>
          <p:spPr bwMode="auto">
            <a:xfrm>
              <a:off x="2089" y="3145"/>
              <a:ext cx="7" cy="31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40" name="Line 2104"/>
            <p:cNvSpPr>
              <a:spLocks noChangeShapeType="1"/>
            </p:cNvSpPr>
            <p:nvPr/>
          </p:nvSpPr>
          <p:spPr bwMode="auto">
            <a:xfrm>
              <a:off x="2097" y="3177"/>
              <a:ext cx="15" cy="7"/>
            </a:xfrm>
            <a:prstGeom prst="line">
              <a:avLst/>
            </a:prstGeom>
            <a:noFill/>
            <a:ln w="12700">
              <a:solidFill>
                <a:srgbClr val="7719BC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41" name="Line 2105"/>
            <p:cNvSpPr>
              <a:spLocks noChangeShapeType="1"/>
            </p:cNvSpPr>
            <p:nvPr/>
          </p:nvSpPr>
          <p:spPr bwMode="auto">
            <a:xfrm>
              <a:off x="2080" y="3065"/>
              <a:ext cx="0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42" name="Line 2106"/>
            <p:cNvSpPr>
              <a:spLocks noChangeShapeType="1"/>
            </p:cNvSpPr>
            <p:nvPr/>
          </p:nvSpPr>
          <p:spPr bwMode="auto">
            <a:xfrm>
              <a:off x="2080" y="3081"/>
              <a:ext cx="0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43" name="Line 2107"/>
            <p:cNvSpPr>
              <a:spLocks noChangeShapeType="1"/>
            </p:cNvSpPr>
            <p:nvPr/>
          </p:nvSpPr>
          <p:spPr bwMode="auto">
            <a:xfrm>
              <a:off x="2080" y="3097"/>
              <a:ext cx="0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44" name="Line 2108"/>
            <p:cNvSpPr>
              <a:spLocks noChangeShapeType="1"/>
            </p:cNvSpPr>
            <p:nvPr/>
          </p:nvSpPr>
          <p:spPr bwMode="auto">
            <a:xfrm>
              <a:off x="2081" y="3113"/>
              <a:ext cx="7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45" name="Line 2109"/>
            <p:cNvSpPr>
              <a:spLocks noChangeShapeType="1"/>
            </p:cNvSpPr>
            <p:nvPr/>
          </p:nvSpPr>
          <p:spPr bwMode="auto">
            <a:xfrm>
              <a:off x="2089" y="3137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46" name="Line 2110"/>
            <p:cNvSpPr>
              <a:spLocks noChangeShapeType="1"/>
            </p:cNvSpPr>
            <p:nvPr/>
          </p:nvSpPr>
          <p:spPr bwMode="auto">
            <a:xfrm>
              <a:off x="2097" y="3153"/>
              <a:ext cx="7" cy="31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47" name="Line 2111"/>
            <p:cNvSpPr>
              <a:spLocks noChangeShapeType="1"/>
            </p:cNvSpPr>
            <p:nvPr/>
          </p:nvSpPr>
          <p:spPr bwMode="auto">
            <a:xfrm>
              <a:off x="2105" y="3185"/>
              <a:ext cx="7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48" name="Line 2112"/>
            <p:cNvSpPr>
              <a:spLocks noChangeShapeType="1"/>
            </p:cNvSpPr>
            <p:nvPr/>
          </p:nvSpPr>
          <p:spPr bwMode="auto">
            <a:xfrm>
              <a:off x="2081" y="3088"/>
              <a:ext cx="15" cy="0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49" name="Line 2113"/>
            <p:cNvSpPr>
              <a:spLocks noChangeShapeType="1"/>
            </p:cNvSpPr>
            <p:nvPr/>
          </p:nvSpPr>
          <p:spPr bwMode="auto">
            <a:xfrm>
              <a:off x="2080" y="3089"/>
              <a:ext cx="0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50" name="Line 2114"/>
            <p:cNvSpPr>
              <a:spLocks noChangeShapeType="1"/>
            </p:cNvSpPr>
            <p:nvPr/>
          </p:nvSpPr>
          <p:spPr bwMode="auto">
            <a:xfrm>
              <a:off x="2081" y="3113"/>
              <a:ext cx="7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51" name="Line 2115"/>
            <p:cNvSpPr>
              <a:spLocks noChangeShapeType="1"/>
            </p:cNvSpPr>
            <p:nvPr/>
          </p:nvSpPr>
          <p:spPr bwMode="auto">
            <a:xfrm>
              <a:off x="2088" y="3137"/>
              <a:ext cx="0" cy="7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52" name="Line 2116"/>
            <p:cNvSpPr>
              <a:spLocks noChangeShapeType="1"/>
            </p:cNvSpPr>
            <p:nvPr/>
          </p:nvSpPr>
          <p:spPr bwMode="auto">
            <a:xfrm>
              <a:off x="2089" y="3145"/>
              <a:ext cx="7" cy="15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53" name="Line 2117"/>
            <p:cNvSpPr>
              <a:spLocks noChangeShapeType="1"/>
            </p:cNvSpPr>
            <p:nvPr/>
          </p:nvSpPr>
          <p:spPr bwMode="auto">
            <a:xfrm>
              <a:off x="2097" y="3161"/>
              <a:ext cx="7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54" name="Line 2118"/>
            <p:cNvSpPr>
              <a:spLocks noChangeShapeType="1"/>
            </p:cNvSpPr>
            <p:nvPr/>
          </p:nvSpPr>
          <p:spPr bwMode="auto">
            <a:xfrm>
              <a:off x="2105" y="3185"/>
              <a:ext cx="7" cy="23"/>
            </a:xfrm>
            <a:prstGeom prst="line">
              <a:avLst/>
            </a:prstGeom>
            <a:noFill/>
            <a:ln w="12700">
              <a:solidFill>
                <a:srgbClr val="5F149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55" name="Line 2119"/>
            <p:cNvSpPr>
              <a:spLocks noChangeShapeType="1"/>
            </p:cNvSpPr>
            <p:nvPr/>
          </p:nvSpPr>
          <p:spPr bwMode="auto">
            <a:xfrm>
              <a:off x="2088" y="3097"/>
              <a:ext cx="0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56" name="Line 2120"/>
            <p:cNvSpPr>
              <a:spLocks noChangeShapeType="1"/>
            </p:cNvSpPr>
            <p:nvPr/>
          </p:nvSpPr>
          <p:spPr bwMode="auto">
            <a:xfrm>
              <a:off x="2088" y="3105"/>
              <a:ext cx="0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57" name="Line 2121"/>
            <p:cNvSpPr>
              <a:spLocks noChangeShapeType="1"/>
            </p:cNvSpPr>
            <p:nvPr/>
          </p:nvSpPr>
          <p:spPr bwMode="auto">
            <a:xfrm>
              <a:off x="2088" y="3121"/>
              <a:ext cx="0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58" name="Line 2122"/>
            <p:cNvSpPr>
              <a:spLocks noChangeShapeType="1"/>
            </p:cNvSpPr>
            <p:nvPr/>
          </p:nvSpPr>
          <p:spPr bwMode="auto">
            <a:xfrm>
              <a:off x="2088" y="3137"/>
              <a:ext cx="0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59" name="Line 2123"/>
            <p:cNvSpPr>
              <a:spLocks noChangeShapeType="1"/>
            </p:cNvSpPr>
            <p:nvPr/>
          </p:nvSpPr>
          <p:spPr bwMode="auto">
            <a:xfrm>
              <a:off x="2089" y="3153"/>
              <a:ext cx="7" cy="23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60" name="Line 2124"/>
            <p:cNvSpPr>
              <a:spLocks noChangeShapeType="1"/>
            </p:cNvSpPr>
            <p:nvPr/>
          </p:nvSpPr>
          <p:spPr bwMode="auto">
            <a:xfrm>
              <a:off x="2097" y="3177"/>
              <a:ext cx="15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61" name="Line 2125"/>
            <p:cNvSpPr>
              <a:spLocks noChangeShapeType="1"/>
            </p:cNvSpPr>
            <p:nvPr/>
          </p:nvSpPr>
          <p:spPr bwMode="auto">
            <a:xfrm>
              <a:off x="2112" y="3185"/>
              <a:ext cx="0" cy="23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62" name="Line 2126"/>
            <p:cNvSpPr>
              <a:spLocks noChangeShapeType="1"/>
            </p:cNvSpPr>
            <p:nvPr/>
          </p:nvSpPr>
          <p:spPr bwMode="auto">
            <a:xfrm>
              <a:off x="2088" y="3113"/>
              <a:ext cx="0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63" name="Line 2127"/>
            <p:cNvSpPr>
              <a:spLocks noChangeShapeType="1"/>
            </p:cNvSpPr>
            <p:nvPr/>
          </p:nvSpPr>
          <p:spPr bwMode="auto">
            <a:xfrm>
              <a:off x="2088" y="3121"/>
              <a:ext cx="0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64" name="Line 2128"/>
            <p:cNvSpPr>
              <a:spLocks noChangeShapeType="1"/>
            </p:cNvSpPr>
            <p:nvPr/>
          </p:nvSpPr>
          <p:spPr bwMode="auto">
            <a:xfrm>
              <a:off x="2088" y="3137"/>
              <a:ext cx="0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65" name="Line 2129"/>
            <p:cNvSpPr>
              <a:spLocks noChangeShapeType="1"/>
            </p:cNvSpPr>
            <p:nvPr/>
          </p:nvSpPr>
          <p:spPr bwMode="auto">
            <a:xfrm>
              <a:off x="2089" y="3145"/>
              <a:ext cx="7" cy="15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66" name="Line 2130"/>
            <p:cNvSpPr>
              <a:spLocks noChangeShapeType="1"/>
            </p:cNvSpPr>
            <p:nvPr/>
          </p:nvSpPr>
          <p:spPr bwMode="auto">
            <a:xfrm>
              <a:off x="2096" y="3161"/>
              <a:ext cx="0" cy="23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67" name="Line 2131"/>
            <p:cNvSpPr>
              <a:spLocks noChangeShapeType="1"/>
            </p:cNvSpPr>
            <p:nvPr/>
          </p:nvSpPr>
          <p:spPr bwMode="auto">
            <a:xfrm>
              <a:off x="2097" y="3185"/>
              <a:ext cx="15" cy="7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68" name="Line 2132"/>
            <p:cNvSpPr>
              <a:spLocks noChangeShapeType="1"/>
            </p:cNvSpPr>
            <p:nvPr/>
          </p:nvSpPr>
          <p:spPr bwMode="auto">
            <a:xfrm>
              <a:off x="2112" y="3193"/>
              <a:ext cx="0" cy="23"/>
            </a:xfrm>
            <a:prstGeom prst="line">
              <a:avLst/>
            </a:prstGeom>
            <a:noFill/>
            <a:ln w="12700">
              <a:solidFill>
                <a:srgbClr val="80008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69" name="Line 2133"/>
            <p:cNvSpPr>
              <a:spLocks noChangeShapeType="1"/>
            </p:cNvSpPr>
            <p:nvPr/>
          </p:nvSpPr>
          <p:spPr bwMode="auto">
            <a:xfrm>
              <a:off x="2089" y="3136"/>
              <a:ext cx="15" cy="0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70" name="Line 2134"/>
            <p:cNvSpPr>
              <a:spLocks noChangeShapeType="1"/>
            </p:cNvSpPr>
            <p:nvPr/>
          </p:nvSpPr>
          <p:spPr bwMode="auto">
            <a:xfrm>
              <a:off x="2088" y="3137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71" name="Line 2135"/>
            <p:cNvSpPr>
              <a:spLocks noChangeShapeType="1"/>
            </p:cNvSpPr>
            <p:nvPr/>
          </p:nvSpPr>
          <p:spPr bwMode="auto">
            <a:xfrm>
              <a:off x="2089" y="3145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72" name="Line 2136"/>
            <p:cNvSpPr>
              <a:spLocks noChangeShapeType="1"/>
            </p:cNvSpPr>
            <p:nvPr/>
          </p:nvSpPr>
          <p:spPr bwMode="auto">
            <a:xfrm>
              <a:off x="2096" y="3161"/>
              <a:ext cx="0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73" name="Line 2137"/>
            <p:cNvSpPr>
              <a:spLocks noChangeShapeType="1"/>
            </p:cNvSpPr>
            <p:nvPr/>
          </p:nvSpPr>
          <p:spPr bwMode="auto">
            <a:xfrm>
              <a:off x="2097" y="3177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74" name="Line 2138"/>
            <p:cNvSpPr>
              <a:spLocks noChangeShapeType="1"/>
            </p:cNvSpPr>
            <p:nvPr/>
          </p:nvSpPr>
          <p:spPr bwMode="auto">
            <a:xfrm>
              <a:off x="2105" y="3185"/>
              <a:ext cx="7" cy="23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75" name="Line 2139"/>
            <p:cNvSpPr>
              <a:spLocks noChangeShapeType="1"/>
            </p:cNvSpPr>
            <p:nvPr/>
          </p:nvSpPr>
          <p:spPr bwMode="auto">
            <a:xfrm>
              <a:off x="2112" y="3209"/>
              <a:ext cx="0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76" name="Line 2140"/>
            <p:cNvSpPr>
              <a:spLocks noChangeShapeType="1"/>
            </p:cNvSpPr>
            <p:nvPr/>
          </p:nvSpPr>
          <p:spPr bwMode="auto">
            <a:xfrm>
              <a:off x="2097" y="3144"/>
              <a:ext cx="15" cy="0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77" name="Line 2141"/>
            <p:cNvSpPr>
              <a:spLocks noChangeShapeType="1"/>
            </p:cNvSpPr>
            <p:nvPr/>
          </p:nvSpPr>
          <p:spPr bwMode="auto">
            <a:xfrm>
              <a:off x="2096" y="3145"/>
              <a:ext cx="0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78" name="Line 2142"/>
            <p:cNvSpPr>
              <a:spLocks noChangeShapeType="1"/>
            </p:cNvSpPr>
            <p:nvPr/>
          </p:nvSpPr>
          <p:spPr bwMode="auto">
            <a:xfrm>
              <a:off x="2096" y="3161"/>
              <a:ext cx="0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79" name="Line 2143"/>
            <p:cNvSpPr>
              <a:spLocks noChangeShapeType="1"/>
            </p:cNvSpPr>
            <p:nvPr/>
          </p:nvSpPr>
          <p:spPr bwMode="auto">
            <a:xfrm>
              <a:off x="2097" y="3177"/>
              <a:ext cx="7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80" name="Line 2144"/>
            <p:cNvSpPr>
              <a:spLocks noChangeShapeType="1"/>
            </p:cNvSpPr>
            <p:nvPr/>
          </p:nvSpPr>
          <p:spPr bwMode="auto">
            <a:xfrm>
              <a:off x="2104" y="3185"/>
              <a:ext cx="0" cy="7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81" name="Line 2145"/>
            <p:cNvSpPr>
              <a:spLocks noChangeShapeType="1"/>
            </p:cNvSpPr>
            <p:nvPr/>
          </p:nvSpPr>
          <p:spPr bwMode="auto">
            <a:xfrm>
              <a:off x="2105" y="3193"/>
              <a:ext cx="7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82" name="Line 2146"/>
            <p:cNvSpPr>
              <a:spLocks noChangeShapeType="1"/>
            </p:cNvSpPr>
            <p:nvPr/>
          </p:nvSpPr>
          <p:spPr bwMode="auto">
            <a:xfrm>
              <a:off x="2112" y="3209"/>
              <a:ext cx="0" cy="15"/>
            </a:xfrm>
            <a:prstGeom prst="line">
              <a:avLst/>
            </a:prstGeom>
            <a:noFill/>
            <a:ln w="12700">
              <a:solidFill>
                <a:srgbClr val="AA005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83" name="Line 2147"/>
            <p:cNvSpPr>
              <a:spLocks noChangeShapeType="1"/>
            </p:cNvSpPr>
            <p:nvPr/>
          </p:nvSpPr>
          <p:spPr bwMode="auto">
            <a:xfrm flipH="1">
              <a:off x="2097" y="3160"/>
              <a:ext cx="7" cy="0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84" name="Line 2148"/>
            <p:cNvSpPr>
              <a:spLocks noChangeShapeType="1"/>
            </p:cNvSpPr>
            <p:nvPr/>
          </p:nvSpPr>
          <p:spPr bwMode="auto">
            <a:xfrm>
              <a:off x="2096" y="3161"/>
              <a:ext cx="0" cy="15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85" name="Line 2149"/>
            <p:cNvSpPr>
              <a:spLocks noChangeShapeType="1"/>
            </p:cNvSpPr>
            <p:nvPr/>
          </p:nvSpPr>
          <p:spPr bwMode="auto">
            <a:xfrm>
              <a:off x="2097" y="3177"/>
              <a:ext cx="7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86" name="Line 2150"/>
            <p:cNvSpPr>
              <a:spLocks noChangeShapeType="1"/>
            </p:cNvSpPr>
            <p:nvPr/>
          </p:nvSpPr>
          <p:spPr bwMode="auto">
            <a:xfrm>
              <a:off x="2104" y="3185"/>
              <a:ext cx="0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87" name="Line 2151"/>
            <p:cNvSpPr>
              <a:spLocks noChangeShapeType="1"/>
            </p:cNvSpPr>
            <p:nvPr/>
          </p:nvSpPr>
          <p:spPr bwMode="auto">
            <a:xfrm>
              <a:off x="2105" y="3193"/>
              <a:ext cx="7" cy="15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88" name="Line 2152"/>
            <p:cNvSpPr>
              <a:spLocks noChangeShapeType="1"/>
            </p:cNvSpPr>
            <p:nvPr/>
          </p:nvSpPr>
          <p:spPr bwMode="auto">
            <a:xfrm>
              <a:off x="2112" y="3209"/>
              <a:ext cx="0" cy="15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89" name="Line 2153"/>
            <p:cNvSpPr>
              <a:spLocks noChangeShapeType="1"/>
            </p:cNvSpPr>
            <p:nvPr/>
          </p:nvSpPr>
          <p:spPr bwMode="auto">
            <a:xfrm>
              <a:off x="2112" y="3225"/>
              <a:ext cx="0" cy="7"/>
            </a:xfrm>
            <a:prstGeom prst="line">
              <a:avLst/>
            </a:prstGeom>
            <a:noFill/>
            <a:ln w="12700">
              <a:solidFill>
                <a:srgbClr val="AA0027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90" name="Line 2154"/>
            <p:cNvSpPr>
              <a:spLocks noChangeShapeType="1"/>
            </p:cNvSpPr>
            <p:nvPr/>
          </p:nvSpPr>
          <p:spPr bwMode="auto">
            <a:xfrm>
              <a:off x="2112" y="3177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91" name="Line 2155"/>
            <p:cNvSpPr>
              <a:spLocks noChangeShapeType="1"/>
            </p:cNvSpPr>
            <p:nvPr/>
          </p:nvSpPr>
          <p:spPr bwMode="auto">
            <a:xfrm flipH="1">
              <a:off x="2105" y="3184"/>
              <a:ext cx="7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92" name="Line 2156"/>
            <p:cNvSpPr>
              <a:spLocks noChangeShapeType="1"/>
            </p:cNvSpPr>
            <p:nvPr/>
          </p:nvSpPr>
          <p:spPr bwMode="auto">
            <a:xfrm>
              <a:off x="2105" y="3185"/>
              <a:ext cx="7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93" name="Line 2157"/>
            <p:cNvSpPr>
              <a:spLocks noChangeShapeType="1"/>
            </p:cNvSpPr>
            <p:nvPr/>
          </p:nvSpPr>
          <p:spPr bwMode="auto">
            <a:xfrm>
              <a:off x="2112" y="3193"/>
              <a:ext cx="0" cy="15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94" name="Line 2158"/>
            <p:cNvSpPr>
              <a:spLocks noChangeShapeType="1"/>
            </p:cNvSpPr>
            <p:nvPr/>
          </p:nvSpPr>
          <p:spPr bwMode="auto">
            <a:xfrm>
              <a:off x="2112" y="3209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95" name="Line 2159"/>
            <p:cNvSpPr>
              <a:spLocks noChangeShapeType="1"/>
            </p:cNvSpPr>
            <p:nvPr/>
          </p:nvSpPr>
          <p:spPr bwMode="auto">
            <a:xfrm>
              <a:off x="2112" y="3217"/>
              <a:ext cx="0" cy="15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96" name="Line 2160"/>
            <p:cNvSpPr>
              <a:spLocks noChangeShapeType="1"/>
            </p:cNvSpPr>
            <p:nvPr/>
          </p:nvSpPr>
          <p:spPr bwMode="auto">
            <a:xfrm>
              <a:off x="2113" y="3232"/>
              <a:ext cx="15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97" name="Line 2161"/>
            <p:cNvSpPr>
              <a:spLocks noChangeShapeType="1"/>
            </p:cNvSpPr>
            <p:nvPr/>
          </p:nvSpPr>
          <p:spPr bwMode="auto">
            <a:xfrm>
              <a:off x="2112" y="3185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98" name="Line 2162"/>
            <p:cNvSpPr>
              <a:spLocks noChangeShapeType="1"/>
            </p:cNvSpPr>
            <p:nvPr/>
          </p:nvSpPr>
          <p:spPr bwMode="auto">
            <a:xfrm>
              <a:off x="2112" y="3193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799" name="Line 2163"/>
            <p:cNvSpPr>
              <a:spLocks noChangeShapeType="1"/>
            </p:cNvSpPr>
            <p:nvPr/>
          </p:nvSpPr>
          <p:spPr bwMode="auto">
            <a:xfrm>
              <a:off x="2112" y="3201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00" name="Line 2164"/>
            <p:cNvSpPr>
              <a:spLocks noChangeShapeType="1"/>
            </p:cNvSpPr>
            <p:nvPr/>
          </p:nvSpPr>
          <p:spPr bwMode="auto">
            <a:xfrm>
              <a:off x="2112" y="3209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01" name="Line 2165"/>
            <p:cNvSpPr>
              <a:spLocks noChangeShapeType="1"/>
            </p:cNvSpPr>
            <p:nvPr/>
          </p:nvSpPr>
          <p:spPr bwMode="auto">
            <a:xfrm>
              <a:off x="2112" y="3217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02" name="Line 2166"/>
            <p:cNvSpPr>
              <a:spLocks noChangeShapeType="1"/>
            </p:cNvSpPr>
            <p:nvPr/>
          </p:nvSpPr>
          <p:spPr bwMode="auto">
            <a:xfrm>
              <a:off x="2112" y="3225"/>
              <a:ext cx="0" cy="7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03" name="Line 2167"/>
            <p:cNvSpPr>
              <a:spLocks noChangeShapeType="1"/>
            </p:cNvSpPr>
            <p:nvPr/>
          </p:nvSpPr>
          <p:spPr bwMode="auto">
            <a:xfrm>
              <a:off x="2113" y="3232"/>
              <a:ext cx="7" cy="0"/>
            </a:xfrm>
            <a:prstGeom prst="line">
              <a:avLst/>
            </a:prstGeom>
            <a:noFill/>
            <a:ln w="12700">
              <a:solidFill>
                <a:srgbClr val="D5003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04" name="Line 2168"/>
            <p:cNvSpPr>
              <a:spLocks noChangeShapeType="1"/>
            </p:cNvSpPr>
            <p:nvPr/>
          </p:nvSpPr>
          <p:spPr bwMode="auto">
            <a:xfrm>
              <a:off x="2169" y="3280"/>
              <a:ext cx="15" cy="0"/>
            </a:xfrm>
            <a:prstGeom prst="line">
              <a:avLst/>
            </a:prstGeom>
            <a:noFill/>
            <a:ln w="12700">
              <a:solidFill>
                <a:srgbClr val="CEDADB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05" name="Line 2169"/>
            <p:cNvSpPr>
              <a:spLocks noChangeShapeType="1"/>
            </p:cNvSpPr>
            <p:nvPr/>
          </p:nvSpPr>
          <p:spPr bwMode="auto">
            <a:xfrm>
              <a:off x="2169" y="3280"/>
              <a:ext cx="15" cy="0"/>
            </a:xfrm>
            <a:prstGeom prst="line">
              <a:avLst/>
            </a:prstGeom>
            <a:noFill/>
            <a:ln w="12700">
              <a:solidFill>
                <a:srgbClr val="CEDADB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06" name="Line 2170"/>
            <p:cNvSpPr>
              <a:spLocks noChangeShapeType="1"/>
            </p:cNvSpPr>
            <p:nvPr/>
          </p:nvSpPr>
          <p:spPr bwMode="auto">
            <a:xfrm flipV="1">
              <a:off x="2169" y="3137"/>
              <a:ext cx="359" cy="143"/>
            </a:xfrm>
            <a:prstGeom prst="line">
              <a:avLst/>
            </a:prstGeom>
            <a:noFill/>
            <a:ln w="12700">
              <a:solidFill>
                <a:srgbClr val="CEDADB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07" name="Line 2171"/>
            <p:cNvSpPr>
              <a:spLocks noChangeShapeType="1"/>
            </p:cNvSpPr>
            <p:nvPr/>
          </p:nvSpPr>
          <p:spPr bwMode="auto">
            <a:xfrm flipH="1">
              <a:off x="2169" y="3137"/>
              <a:ext cx="359" cy="143"/>
            </a:xfrm>
            <a:prstGeom prst="line">
              <a:avLst/>
            </a:prstGeom>
            <a:noFill/>
            <a:ln w="12700">
              <a:solidFill>
                <a:srgbClr val="CEDADB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08" name="Line 2172"/>
            <p:cNvSpPr>
              <a:spLocks noChangeShapeType="1"/>
            </p:cNvSpPr>
            <p:nvPr/>
          </p:nvSpPr>
          <p:spPr bwMode="auto">
            <a:xfrm flipV="1">
              <a:off x="2161" y="3137"/>
              <a:ext cx="359" cy="143"/>
            </a:xfrm>
            <a:prstGeom prst="line">
              <a:avLst/>
            </a:prstGeom>
            <a:noFill/>
            <a:ln w="12700">
              <a:solidFill>
                <a:srgbClr val="5589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09" name="Line 2173"/>
            <p:cNvSpPr>
              <a:spLocks noChangeShapeType="1"/>
            </p:cNvSpPr>
            <p:nvPr/>
          </p:nvSpPr>
          <p:spPr bwMode="auto">
            <a:xfrm flipV="1">
              <a:off x="1793" y="3033"/>
              <a:ext cx="223" cy="2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10" name="Line 2174"/>
            <p:cNvSpPr>
              <a:spLocks noChangeShapeType="1"/>
            </p:cNvSpPr>
            <p:nvPr/>
          </p:nvSpPr>
          <p:spPr bwMode="auto">
            <a:xfrm flipV="1">
              <a:off x="1801" y="3041"/>
              <a:ext cx="215" cy="2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11" name="Line 2175"/>
            <p:cNvSpPr>
              <a:spLocks noChangeShapeType="1"/>
            </p:cNvSpPr>
            <p:nvPr/>
          </p:nvSpPr>
          <p:spPr bwMode="auto">
            <a:xfrm flipV="1">
              <a:off x="1801" y="3049"/>
              <a:ext cx="223" cy="2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12" name="Line 2176"/>
            <p:cNvSpPr>
              <a:spLocks noChangeShapeType="1"/>
            </p:cNvSpPr>
            <p:nvPr/>
          </p:nvSpPr>
          <p:spPr bwMode="auto">
            <a:xfrm flipV="1">
              <a:off x="1801" y="3065"/>
              <a:ext cx="231" cy="2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13" name="Line 2177"/>
            <p:cNvSpPr>
              <a:spLocks noChangeShapeType="1"/>
            </p:cNvSpPr>
            <p:nvPr/>
          </p:nvSpPr>
          <p:spPr bwMode="auto">
            <a:xfrm flipV="1">
              <a:off x="1801" y="3065"/>
              <a:ext cx="239" cy="2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14" name="Line 2178"/>
            <p:cNvSpPr>
              <a:spLocks noChangeShapeType="1"/>
            </p:cNvSpPr>
            <p:nvPr/>
          </p:nvSpPr>
          <p:spPr bwMode="auto">
            <a:xfrm flipV="1">
              <a:off x="1801" y="3081"/>
              <a:ext cx="239" cy="2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15" name="Line 2179"/>
            <p:cNvSpPr>
              <a:spLocks noChangeShapeType="1"/>
            </p:cNvSpPr>
            <p:nvPr/>
          </p:nvSpPr>
          <p:spPr bwMode="auto">
            <a:xfrm flipV="1">
              <a:off x="1801" y="3089"/>
              <a:ext cx="239" cy="2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16" name="Line 2180"/>
            <p:cNvSpPr>
              <a:spLocks noChangeShapeType="1"/>
            </p:cNvSpPr>
            <p:nvPr/>
          </p:nvSpPr>
          <p:spPr bwMode="auto">
            <a:xfrm flipV="1">
              <a:off x="1801" y="3097"/>
              <a:ext cx="255" cy="31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17" name="Line 2181"/>
            <p:cNvSpPr>
              <a:spLocks noChangeShapeType="1"/>
            </p:cNvSpPr>
            <p:nvPr/>
          </p:nvSpPr>
          <p:spPr bwMode="auto">
            <a:xfrm flipV="1">
              <a:off x="1801" y="3105"/>
              <a:ext cx="255" cy="31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18" name="Line 2182"/>
            <p:cNvSpPr>
              <a:spLocks noChangeShapeType="1"/>
            </p:cNvSpPr>
            <p:nvPr/>
          </p:nvSpPr>
          <p:spPr bwMode="auto">
            <a:xfrm flipV="1">
              <a:off x="1801" y="3113"/>
              <a:ext cx="263" cy="31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19" name="Line 2183"/>
            <p:cNvSpPr>
              <a:spLocks noChangeShapeType="1"/>
            </p:cNvSpPr>
            <p:nvPr/>
          </p:nvSpPr>
          <p:spPr bwMode="auto">
            <a:xfrm>
              <a:off x="1985" y="3025"/>
              <a:ext cx="55" cy="10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20" name="Line 2184"/>
            <p:cNvSpPr>
              <a:spLocks noChangeShapeType="1"/>
            </p:cNvSpPr>
            <p:nvPr/>
          </p:nvSpPr>
          <p:spPr bwMode="auto">
            <a:xfrm>
              <a:off x="1969" y="3033"/>
              <a:ext cx="47" cy="10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21" name="Line 2185"/>
            <p:cNvSpPr>
              <a:spLocks noChangeShapeType="1"/>
            </p:cNvSpPr>
            <p:nvPr/>
          </p:nvSpPr>
          <p:spPr bwMode="auto">
            <a:xfrm>
              <a:off x="1953" y="3033"/>
              <a:ext cx="39" cy="10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22" name="Line 2186"/>
            <p:cNvSpPr>
              <a:spLocks noChangeShapeType="1"/>
            </p:cNvSpPr>
            <p:nvPr/>
          </p:nvSpPr>
          <p:spPr bwMode="auto">
            <a:xfrm>
              <a:off x="1929" y="3033"/>
              <a:ext cx="39" cy="10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23" name="Line 2187"/>
            <p:cNvSpPr>
              <a:spLocks noChangeShapeType="1"/>
            </p:cNvSpPr>
            <p:nvPr/>
          </p:nvSpPr>
          <p:spPr bwMode="auto">
            <a:xfrm>
              <a:off x="1913" y="3033"/>
              <a:ext cx="39" cy="10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24" name="Line 2188"/>
            <p:cNvSpPr>
              <a:spLocks noChangeShapeType="1"/>
            </p:cNvSpPr>
            <p:nvPr/>
          </p:nvSpPr>
          <p:spPr bwMode="auto">
            <a:xfrm>
              <a:off x="1889" y="3033"/>
              <a:ext cx="31" cy="10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25" name="Line 2189"/>
            <p:cNvSpPr>
              <a:spLocks noChangeShapeType="1"/>
            </p:cNvSpPr>
            <p:nvPr/>
          </p:nvSpPr>
          <p:spPr bwMode="auto">
            <a:xfrm>
              <a:off x="1873" y="3041"/>
              <a:ext cx="23" cy="95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26" name="Line 2190"/>
            <p:cNvSpPr>
              <a:spLocks noChangeShapeType="1"/>
            </p:cNvSpPr>
            <p:nvPr/>
          </p:nvSpPr>
          <p:spPr bwMode="auto">
            <a:xfrm>
              <a:off x="1857" y="3041"/>
              <a:ext cx="15" cy="10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27" name="Line 2191"/>
            <p:cNvSpPr>
              <a:spLocks noChangeShapeType="1"/>
            </p:cNvSpPr>
            <p:nvPr/>
          </p:nvSpPr>
          <p:spPr bwMode="auto">
            <a:xfrm>
              <a:off x="1841" y="3041"/>
              <a:ext cx="15" cy="103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28" name="Line 2192"/>
            <p:cNvSpPr>
              <a:spLocks noChangeShapeType="1"/>
            </p:cNvSpPr>
            <p:nvPr/>
          </p:nvSpPr>
          <p:spPr bwMode="auto">
            <a:xfrm>
              <a:off x="1817" y="3049"/>
              <a:ext cx="7" cy="95"/>
            </a:xfrm>
            <a:prstGeom prst="line">
              <a:avLst/>
            </a:prstGeom>
            <a:noFill/>
            <a:ln w="12700">
              <a:solidFill>
                <a:srgbClr val="6C8F93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29" name="Line 2193"/>
            <p:cNvSpPr>
              <a:spLocks noChangeShapeType="1"/>
            </p:cNvSpPr>
            <p:nvPr/>
          </p:nvSpPr>
          <p:spPr bwMode="auto">
            <a:xfrm>
              <a:off x="1793" y="3049"/>
              <a:ext cx="15" cy="95"/>
            </a:xfrm>
            <a:prstGeom prst="line">
              <a:avLst/>
            </a:prstGeom>
            <a:noFill/>
            <a:ln w="12700">
              <a:solidFill>
                <a:srgbClr val="5A777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30" name="Line 2194"/>
            <p:cNvSpPr>
              <a:spLocks noChangeShapeType="1"/>
            </p:cNvSpPr>
            <p:nvPr/>
          </p:nvSpPr>
          <p:spPr bwMode="auto">
            <a:xfrm flipV="1">
              <a:off x="1809" y="3121"/>
              <a:ext cx="263" cy="23"/>
            </a:xfrm>
            <a:prstGeom prst="line">
              <a:avLst/>
            </a:prstGeom>
            <a:noFill/>
            <a:ln w="12700">
              <a:solidFill>
                <a:srgbClr val="5A777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31" name="Line 2195"/>
            <p:cNvSpPr>
              <a:spLocks noChangeShapeType="1"/>
            </p:cNvSpPr>
            <p:nvPr/>
          </p:nvSpPr>
          <p:spPr bwMode="auto">
            <a:xfrm flipH="1" flipV="1">
              <a:off x="2009" y="3025"/>
              <a:ext cx="63" cy="95"/>
            </a:xfrm>
            <a:prstGeom prst="line">
              <a:avLst/>
            </a:prstGeom>
            <a:noFill/>
            <a:ln w="12700">
              <a:solidFill>
                <a:srgbClr val="5A777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832" name="Line 2196"/>
            <p:cNvSpPr>
              <a:spLocks noChangeShapeType="1"/>
            </p:cNvSpPr>
            <p:nvPr/>
          </p:nvSpPr>
          <p:spPr bwMode="auto">
            <a:xfrm flipH="1">
              <a:off x="1793" y="3025"/>
              <a:ext cx="215" cy="23"/>
            </a:xfrm>
            <a:prstGeom prst="line">
              <a:avLst/>
            </a:prstGeom>
            <a:noFill/>
            <a:ln w="12700">
              <a:solidFill>
                <a:srgbClr val="5A777A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15" name="Group 2197"/>
          <p:cNvGrpSpPr>
            <a:grpSpLocks/>
          </p:cNvGrpSpPr>
          <p:nvPr/>
        </p:nvGrpSpPr>
        <p:grpSpPr bwMode="auto">
          <a:xfrm rot="20627954" flipH="1">
            <a:off x="5986463" y="4501429"/>
            <a:ext cx="144463" cy="404944"/>
            <a:chOff x="4411" y="577"/>
            <a:chExt cx="220" cy="1181"/>
          </a:xfrm>
        </p:grpSpPr>
        <p:sp>
          <p:nvSpPr>
            <p:cNvPr id="5169" name="AutoShape 2198"/>
            <p:cNvSpPr>
              <a:spLocks noChangeArrowheads="1"/>
            </p:cNvSpPr>
            <p:nvPr/>
          </p:nvSpPr>
          <p:spPr bwMode="auto">
            <a:xfrm>
              <a:off x="4411" y="577"/>
              <a:ext cx="81" cy="600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70" name="AutoShape 2199"/>
            <p:cNvSpPr>
              <a:spLocks noChangeArrowheads="1"/>
            </p:cNvSpPr>
            <p:nvPr/>
          </p:nvSpPr>
          <p:spPr bwMode="auto">
            <a:xfrm flipV="1">
              <a:off x="4546" y="1158"/>
              <a:ext cx="81" cy="600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71" name="Rectangle 2200"/>
            <p:cNvSpPr>
              <a:spLocks noChangeArrowheads="1"/>
            </p:cNvSpPr>
            <p:nvPr/>
          </p:nvSpPr>
          <p:spPr bwMode="auto">
            <a:xfrm>
              <a:off x="4411" y="1138"/>
              <a:ext cx="220" cy="54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16" name="Group 2201"/>
          <p:cNvGrpSpPr>
            <a:grpSpLocks/>
          </p:cNvGrpSpPr>
          <p:nvPr/>
        </p:nvGrpSpPr>
        <p:grpSpPr bwMode="auto">
          <a:xfrm rot="13792074" flipH="1" flipV="1">
            <a:off x="8339223" y="4352243"/>
            <a:ext cx="49042" cy="536575"/>
            <a:chOff x="4411" y="577"/>
            <a:chExt cx="220" cy="1181"/>
          </a:xfrm>
        </p:grpSpPr>
        <p:sp>
          <p:nvSpPr>
            <p:cNvPr id="5166" name="AutoShape 2202"/>
            <p:cNvSpPr>
              <a:spLocks noChangeArrowheads="1"/>
            </p:cNvSpPr>
            <p:nvPr/>
          </p:nvSpPr>
          <p:spPr bwMode="auto">
            <a:xfrm>
              <a:off x="4411" y="577"/>
              <a:ext cx="81" cy="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67" name="AutoShape 2203"/>
            <p:cNvSpPr>
              <a:spLocks noChangeArrowheads="1"/>
            </p:cNvSpPr>
            <p:nvPr/>
          </p:nvSpPr>
          <p:spPr bwMode="auto">
            <a:xfrm flipV="1">
              <a:off x="4546" y="1158"/>
              <a:ext cx="81" cy="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68" name="Rectangle 2204"/>
            <p:cNvSpPr>
              <a:spLocks noChangeArrowheads="1"/>
            </p:cNvSpPr>
            <p:nvPr/>
          </p:nvSpPr>
          <p:spPr bwMode="auto">
            <a:xfrm>
              <a:off x="4411" y="1138"/>
              <a:ext cx="220" cy="54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17" name="Group 2205"/>
          <p:cNvGrpSpPr>
            <a:grpSpLocks/>
          </p:cNvGrpSpPr>
          <p:nvPr/>
        </p:nvGrpSpPr>
        <p:grpSpPr bwMode="auto">
          <a:xfrm rot="15513333" flipH="1">
            <a:off x="8497973" y="4479371"/>
            <a:ext cx="49042" cy="495300"/>
            <a:chOff x="4411" y="577"/>
            <a:chExt cx="220" cy="1181"/>
          </a:xfrm>
        </p:grpSpPr>
        <p:sp>
          <p:nvSpPr>
            <p:cNvPr id="5163" name="AutoShape 2206"/>
            <p:cNvSpPr>
              <a:spLocks noChangeArrowheads="1"/>
            </p:cNvSpPr>
            <p:nvPr/>
          </p:nvSpPr>
          <p:spPr bwMode="auto">
            <a:xfrm>
              <a:off x="4411" y="577"/>
              <a:ext cx="81" cy="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64" name="AutoShape 2207"/>
            <p:cNvSpPr>
              <a:spLocks noChangeArrowheads="1"/>
            </p:cNvSpPr>
            <p:nvPr/>
          </p:nvSpPr>
          <p:spPr bwMode="auto">
            <a:xfrm flipV="1">
              <a:off x="4546" y="1158"/>
              <a:ext cx="81" cy="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65" name="Rectangle 2208"/>
            <p:cNvSpPr>
              <a:spLocks noChangeArrowheads="1"/>
            </p:cNvSpPr>
            <p:nvPr/>
          </p:nvSpPr>
          <p:spPr bwMode="auto">
            <a:xfrm>
              <a:off x="4411" y="1138"/>
              <a:ext cx="220" cy="54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grpSp>
        <p:nvGrpSpPr>
          <p:cNvPr id="18" name="Group 2209"/>
          <p:cNvGrpSpPr>
            <a:grpSpLocks/>
          </p:cNvGrpSpPr>
          <p:nvPr/>
        </p:nvGrpSpPr>
        <p:grpSpPr bwMode="auto">
          <a:xfrm rot="16547457" flipH="1">
            <a:off x="8475748" y="4640881"/>
            <a:ext cx="49042" cy="488950"/>
            <a:chOff x="4411" y="577"/>
            <a:chExt cx="220" cy="1181"/>
          </a:xfrm>
        </p:grpSpPr>
        <p:sp>
          <p:nvSpPr>
            <p:cNvPr id="5160" name="AutoShape 2210"/>
            <p:cNvSpPr>
              <a:spLocks noChangeArrowheads="1"/>
            </p:cNvSpPr>
            <p:nvPr/>
          </p:nvSpPr>
          <p:spPr bwMode="auto">
            <a:xfrm>
              <a:off x="4411" y="577"/>
              <a:ext cx="81" cy="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61" name="AutoShape 2211"/>
            <p:cNvSpPr>
              <a:spLocks noChangeArrowheads="1"/>
            </p:cNvSpPr>
            <p:nvPr/>
          </p:nvSpPr>
          <p:spPr bwMode="auto">
            <a:xfrm flipV="1">
              <a:off x="4546" y="1158"/>
              <a:ext cx="81" cy="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5162" name="Rectangle 2212"/>
            <p:cNvSpPr>
              <a:spLocks noChangeArrowheads="1"/>
            </p:cNvSpPr>
            <p:nvPr/>
          </p:nvSpPr>
          <p:spPr bwMode="auto">
            <a:xfrm>
              <a:off x="4411" y="1138"/>
              <a:ext cx="220" cy="54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sp>
        <p:nvSpPr>
          <p:cNvPr id="5159" name="Text Box 2213"/>
          <p:cNvSpPr txBox="1">
            <a:spLocks noChangeArrowheads="1"/>
          </p:cNvSpPr>
          <p:nvPr/>
        </p:nvSpPr>
        <p:spPr bwMode="auto">
          <a:xfrm>
            <a:off x="6872288" y="4638746"/>
            <a:ext cx="1250950" cy="27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dirty="0" err="1">
                <a:solidFill>
                  <a:schemeClr val="tx1"/>
                </a:solidFill>
                <a:latin typeface="Times New Roman" pitchFamily="18" charset="0"/>
                <a:ea typeface="굴림" pitchFamily="50" charset="-127"/>
              </a:rPr>
              <a:t>차량대도로통신</a:t>
            </a:r>
            <a:endParaRPr lang="ko-KR" altLang="en-US" sz="1200" dirty="0">
              <a:solidFill>
                <a:schemeClr val="tx1"/>
              </a:solidFill>
              <a:latin typeface="Times New Roman" pitchFamily="18" charset="0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tvdaily.mk.co.kr/upimages/gisaimg/201010/13_93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75" y="681038"/>
            <a:ext cx="3940618" cy="2998835"/>
          </a:xfrm>
          <a:prstGeom prst="rect">
            <a:avLst/>
          </a:prstGeom>
          <a:noFill/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691122"/>
            <a:ext cx="4204636" cy="285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1702" y="3786828"/>
            <a:ext cx="3635586" cy="266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5152" y="3783205"/>
            <a:ext cx="3349257" cy="271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124906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5) </a:t>
            </a:r>
            <a:r>
              <a:rPr lang="en-US" altLang="ko-KR" sz="3000" dirty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ITS</a:t>
            </a:r>
            <a:endParaRPr lang="en-US" altLang="ko-KR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2106667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6) </a:t>
            </a:r>
            <a:r>
              <a:rPr lang="en-US" altLang="ko-KR" sz="3000" dirty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g-CRM</a:t>
            </a:r>
            <a:endParaRPr lang="en-US" altLang="ko-KR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30724" name="Rectangle 7"/>
          <p:cNvSpPr>
            <a:spLocks noChangeArrowheads="1"/>
          </p:cNvSpPr>
          <p:nvPr/>
        </p:nvSpPr>
        <p:spPr bwMode="auto">
          <a:xfrm>
            <a:off x="1186044" y="1165160"/>
            <a:ext cx="8105775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altLang="ko-KR" sz="1600" dirty="0">
                <a:solidFill>
                  <a:schemeClr val="tx1"/>
                </a:solidFill>
              </a:rPr>
              <a:t>CRM</a:t>
            </a:r>
            <a:r>
              <a:rPr lang="ko-KR" altLang="en-US" sz="1600" dirty="0">
                <a:solidFill>
                  <a:schemeClr val="tx1"/>
                </a:solidFill>
              </a:rPr>
              <a:t>은 지난 </a:t>
            </a:r>
            <a:r>
              <a:rPr lang="en-US" altLang="ko-KR" sz="1600" dirty="0">
                <a:solidFill>
                  <a:schemeClr val="tx1"/>
                </a:solidFill>
              </a:rPr>
              <a:t>2000</a:t>
            </a:r>
            <a:r>
              <a:rPr lang="ko-KR" altLang="en-US" sz="1600" dirty="0">
                <a:solidFill>
                  <a:schemeClr val="tx1"/>
                </a:solidFill>
              </a:rPr>
              <a:t>년 본격적인 도입기를 맞아 금융권과 통신사를 중심으로 구축되고 있음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ko-KR" altLang="en-US" sz="1600" dirty="0" err="1">
                <a:solidFill>
                  <a:schemeClr val="tx1"/>
                </a:solidFill>
              </a:rPr>
              <a:t>데이터웨어하우스</a:t>
            </a:r>
            <a:r>
              <a:rPr lang="en-US" altLang="ko-KR" sz="1600" dirty="0">
                <a:solidFill>
                  <a:schemeClr val="tx1"/>
                </a:solidFill>
              </a:rPr>
              <a:t>(DW) </a:t>
            </a:r>
            <a:r>
              <a:rPr lang="ko-KR" altLang="en-US" sz="1600" dirty="0">
                <a:solidFill>
                  <a:schemeClr val="tx1"/>
                </a:solidFill>
              </a:rPr>
              <a:t>인프라를 활용하는 </a:t>
            </a:r>
            <a:r>
              <a:rPr lang="ko-KR" altLang="en-US" sz="1600" dirty="0" err="1">
                <a:solidFill>
                  <a:schemeClr val="tx1"/>
                </a:solidFill>
              </a:rPr>
              <a:t>데이터마이닝</a:t>
            </a:r>
            <a:r>
              <a:rPr lang="ko-KR" altLang="en-US" sz="1600" dirty="0">
                <a:solidFill>
                  <a:schemeClr val="tx1"/>
                </a:solidFill>
              </a:rPr>
              <a:t> 분석시스템 도입이 </a:t>
            </a:r>
            <a:r>
              <a:rPr lang="ko-KR" altLang="en-US" sz="1800" dirty="0">
                <a:solidFill>
                  <a:schemeClr val="tx1"/>
                </a:solidFill>
              </a:rPr>
              <a:t>캠페인 관리</a:t>
            </a:r>
            <a:r>
              <a:rPr lang="en-US" altLang="ko-KR" sz="1800" dirty="0">
                <a:solidFill>
                  <a:schemeClr val="tx1"/>
                </a:solidFill>
              </a:rPr>
              <a:t>,  </a:t>
            </a:r>
            <a:r>
              <a:rPr lang="ko-KR" altLang="en-US" sz="1800" dirty="0">
                <a:solidFill>
                  <a:schemeClr val="tx1"/>
                </a:solidFill>
              </a:rPr>
              <a:t>마케팅 </a:t>
            </a:r>
            <a:r>
              <a:rPr lang="ko-KR" altLang="en-US" sz="1800" dirty="0" err="1">
                <a:solidFill>
                  <a:schemeClr val="tx1"/>
                </a:solidFill>
              </a:rPr>
              <a:t>분석툴</a:t>
            </a:r>
            <a:r>
              <a:rPr lang="en-US" altLang="ko-KR" sz="1800" dirty="0">
                <a:solidFill>
                  <a:schemeClr val="tx1"/>
                </a:solidFill>
              </a:rPr>
              <a:t>, </a:t>
            </a:r>
            <a:r>
              <a:rPr lang="ko-KR" altLang="en-US" sz="1800" dirty="0">
                <a:solidFill>
                  <a:schemeClr val="tx1"/>
                </a:solidFill>
              </a:rPr>
              <a:t>채널시스템 활용</a:t>
            </a:r>
            <a:r>
              <a:rPr lang="ko-KR" altLang="en-US" sz="1600" dirty="0">
                <a:solidFill>
                  <a:schemeClr val="tx1"/>
                </a:solidFill>
              </a:rPr>
              <a:t>으로 연결되면서 </a:t>
            </a:r>
            <a:r>
              <a:rPr lang="en-US" altLang="ko-KR" sz="1600" dirty="0">
                <a:solidFill>
                  <a:schemeClr val="tx1"/>
                </a:solidFill>
              </a:rPr>
              <a:t>CRM </a:t>
            </a:r>
            <a:r>
              <a:rPr lang="ko-KR" altLang="en-US" sz="1600" dirty="0">
                <a:solidFill>
                  <a:schemeClr val="tx1"/>
                </a:solidFill>
              </a:rPr>
              <a:t>수요 확대 일로</a:t>
            </a:r>
          </a:p>
          <a:p>
            <a:pPr marL="342900" indent="-342900" algn="l">
              <a:spcBef>
                <a:spcPct val="20000"/>
              </a:spcBef>
            </a:pPr>
            <a:r>
              <a:rPr lang="ko-KR" altLang="en-US" sz="1200" dirty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   </a:t>
            </a:r>
            <a:r>
              <a:rPr lang="en-US" altLang="ko-KR" sz="1200" dirty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[Data mining </a:t>
            </a:r>
            <a:r>
              <a:rPr lang="ko-KR" altLang="en-US" sz="1200" dirty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사례</a:t>
            </a:r>
            <a:r>
              <a:rPr lang="en-US" altLang="ko-KR" sz="1200" dirty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]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dirty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     - </a:t>
            </a:r>
            <a:r>
              <a:rPr lang="ko-KR" altLang="en-US" sz="1200" dirty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대형할인점 기저귀 상품 옆에 맥주 진열</a:t>
            </a:r>
          </a:p>
          <a:p>
            <a:pPr marL="342900" indent="-342900" algn="l">
              <a:spcBef>
                <a:spcPct val="20000"/>
              </a:spcBef>
            </a:pPr>
            <a:r>
              <a:rPr lang="ko-KR" altLang="en-US" sz="1200" dirty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     </a:t>
            </a:r>
            <a:r>
              <a:rPr lang="en-US" altLang="ko-KR" sz="1200" dirty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- </a:t>
            </a:r>
            <a:r>
              <a:rPr lang="ko-KR" altLang="en-US" sz="1200" dirty="0">
                <a:solidFill>
                  <a:schemeClr val="tx1"/>
                </a:solidFill>
                <a:latin typeface="굴림체" pitchFamily="49" charset="-127"/>
                <a:ea typeface="굴림체" pitchFamily="49" charset="-127"/>
              </a:rPr>
              <a:t>고급 테니스 라켓 구입고객은 조만간 골프채를 구입할 확률 높음</a:t>
            </a:r>
            <a:endParaRPr lang="ko-KR" altLang="en-US" sz="1600" dirty="0">
              <a:solidFill>
                <a:schemeClr val="tx1"/>
              </a:solidFill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ko-KR" altLang="en-US" sz="1600" dirty="0">
                <a:solidFill>
                  <a:schemeClr val="tx1"/>
                </a:solidFill>
              </a:rPr>
              <a:t>현재 고객 관리 수요가 양적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>
                <a:solidFill>
                  <a:schemeClr val="tx1"/>
                </a:solidFill>
              </a:rPr>
              <a:t>질적으로 증가하면서 </a:t>
            </a:r>
            <a:r>
              <a:rPr lang="en-US" altLang="ko-KR" sz="1600" dirty="0">
                <a:solidFill>
                  <a:schemeClr val="tx1"/>
                </a:solidFill>
              </a:rPr>
              <a:t>OLAP(</a:t>
            </a:r>
            <a:r>
              <a:rPr lang="en-US" altLang="ko-KR" sz="1600" dirty="0" err="1">
                <a:solidFill>
                  <a:schemeClr val="tx1"/>
                </a:solidFill>
              </a:rPr>
              <a:t>OnLine</a:t>
            </a:r>
            <a:r>
              <a:rPr lang="en-US" altLang="ko-KR" sz="1600" dirty="0">
                <a:solidFill>
                  <a:schemeClr val="tx1"/>
                </a:solidFill>
              </a:rPr>
              <a:t> Analytic Processing), </a:t>
            </a:r>
            <a:r>
              <a:rPr lang="ko-KR" altLang="en-US" sz="1600" dirty="0" err="1">
                <a:solidFill>
                  <a:schemeClr val="tx1"/>
                </a:solidFill>
              </a:rPr>
              <a:t>데이터마이닝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>
                <a:solidFill>
                  <a:schemeClr val="tx1"/>
                </a:solidFill>
              </a:rPr>
              <a:t>캠페인관리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>
                <a:solidFill>
                  <a:schemeClr val="tx1"/>
                </a:solidFill>
              </a:rPr>
              <a:t>영업자동화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 err="1">
                <a:solidFill>
                  <a:schemeClr val="tx1"/>
                </a:solidFill>
              </a:rPr>
              <a:t>콜센터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en-US" altLang="ko-KR" sz="1600" dirty="0" err="1">
                <a:solidFill>
                  <a:schemeClr val="tx1"/>
                </a:solidFill>
              </a:rPr>
              <a:t>eCRM</a:t>
            </a:r>
            <a:r>
              <a:rPr lang="en-US" altLang="ko-KR" sz="1600" dirty="0">
                <a:solidFill>
                  <a:schemeClr val="tx1"/>
                </a:solidFill>
              </a:rPr>
              <a:t> </a:t>
            </a:r>
            <a:r>
              <a:rPr lang="ko-KR" altLang="en-US" sz="1600" dirty="0">
                <a:solidFill>
                  <a:schemeClr val="tx1"/>
                </a:solidFill>
              </a:rPr>
              <a:t>등으로 특화되었던 분야별 </a:t>
            </a:r>
            <a:r>
              <a:rPr lang="en-US" altLang="ko-KR" sz="1600" dirty="0">
                <a:solidFill>
                  <a:schemeClr val="tx1"/>
                </a:solidFill>
              </a:rPr>
              <a:t>CRM </a:t>
            </a:r>
            <a:r>
              <a:rPr lang="ko-KR" altLang="en-US" sz="1600" dirty="0">
                <a:solidFill>
                  <a:schemeClr val="tx1"/>
                </a:solidFill>
              </a:rPr>
              <a:t>솔루션이 서로의 경계가 약해지면서 통합화가 가속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ko-KR" altLang="en-US" sz="1600" dirty="0">
                <a:solidFill>
                  <a:schemeClr val="tx1"/>
                </a:solidFill>
              </a:rPr>
              <a:t>이런 통합화 과정에서 지금까지 </a:t>
            </a:r>
            <a:r>
              <a:rPr lang="en-US" altLang="ko-KR" sz="1600" dirty="0">
                <a:solidFill>
                  <a:schemeClr val="tx1"/>
                </a:solidFill>
              </a:rPr>
              <a:t>CRM </a:t>
            </a:r>
            <a:r>
              <a:rPr lang="ko-KR" altLang="en-US" sz="1600" dirty="0">
                <a:solidFill>
                  <a:schemeClr val="tx1"/>
                </a:solidFill>
              </a:rPr>
              <a:t>시장을 이끌어온 통신과 제</a:t>
            </a:r>
            <a:r>
              <a:rPr lang="en-US" altLang="ko-KR" sz="1600" dirty="0">
                <a:solidFill>
                  <a:schemeClr val="tx1"/>
                </a:solidFill>
              </a:rPr>
              <a:t>1</a:t>
            </a:r>
            <a:r>
              <a:rPr lang="en-US" altLang="ko-KR" sz="1600" dirty="0">
                <a:solidFill>
                  <a:schemeClr val="tx1"/>
                </a:solidFill>
                <a:latin typeface="Times New Roman" pitchFamily="18" charset="0"/>
              </a:rPr>
              <a:t>·</a:t>
            </a:r>
            <a:r>
              <a:rPr lang="en-US" altLang="ko-KR" sz="1600" dirty="0">
                <a:solidFill>
                  <a:schemeClr val="tx1"/>
                </a:solidFill>
              </a:rPr>
              <a:t>2</a:t>
            </a:r>
            <a:r>
              <a:rPr lang="ko-KR" altLang="en-US" sz="1600" dirty="0">
                <a:solidFill>
                  <a:schemeClr val="tx1"/>
                </a:solidFill>
              </a:rPr>
              <a:t>금융권 중심의 </a:t>
            </a:r>
            <a:r>
              <a:rPr lang="en-US" altLang="ko-KR" sz="1600" dirty="0">
                <a:solidFill>
                  <a:schemeClr val="tx1"/>
                </a:solidFill>
              </a:rPr>
              <a:t>CRM </a:t>
            </a:r>
            <a:r>
              <a:rPr lang="ko-KR" altLang="en-US" sz="1600" dirty="0">
                <a:solidFill>
                  <a:schemeClr val="tx1"/>
                </a:solidFill>
              </a:rPr>
              <a:t>솔루션 수요가 제조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>
                <a:solidFill>
                  <a:schemeClr val="tx1"/>
                </a:solidFill>
              </a:rPr>
              <a:t>유통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>
                <a:solidFill>
                  <a:schemeClr val="tx1"/>
                </a:solidFill>
              </a:rPr>
              <a:t>서비스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>
                <a:solidFill>
                  <a:schemeClr val="tx1"/>
                </a:solidFill>
              </a:rPr>
              <a:t>공공 등으로 확산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ko-KR" altLang="en-US" sz="1600" dirty="0">
              <a:solidFill>
                <a:schemeClr val="tx1"/>
              </a:solidFill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altLang="ko-KR" sz="1600" dirty="0">
              <a:solidFill>
                <a:schemeClr val="tx1"/>
              </a:solidFill>
            </a:endParaRPr>
          </a:p>
        </p:txBody>
      </p:sp>
      <p:sp>
        <p:nvSpPr>
          <p:cNvPr id="30727" name="Rectangle 10"/>
          <p:cNvSpPr>
            <a:spLocks noChangeArrowheads="1"/>
          </p:cNvSpPr>
          <p:nvPr/>
        </p:nvSpPr>
        <p:spPr bwMode="auto">
          <a:xfrm>
            <a:off x="812801" y="4324573"/>
            <a:ext cx="8559800" cy="181994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ko-KR" altLang="en-US" sz="1600" u="sng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시장의 요구로 태동하는 </a:t>
            </a:r>
            <a:r>
              <a:rPr lang="en-US" altLang="ko-KR" sz="1600" u="sng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g-CRM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endParaRPr lang="en-US" altLang="ko-KR" sz="16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ko-KR" altLang="en-US" sz="1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도입을 가로막은 장애요소</a:t>
            </a:r>
            <a:r>
              <a:rPr lang="en-US" altLang="ko-KR" sz="1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(DB </a:t>
            </a:r>
            <a:r>
              <a:rPr lang="ko-KR" altLang="en-US" sz="1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초기투자비용</a:t>
            </a:r>
            <a:r>
              <a:rPr lang="en-US" altLang="ko-KR" sz="1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분석 </a:t>
            </a:r>
            <a:r>
              <a:rPr lang="ko-KR" altLang="en-US" sz="16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퍼포먼스</a:t>
            </a:r>
            <a:r>
              <a:rPr lang="ko-KR" altLang="en-US" sz="1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등</a:t>
            </a:r>
            <a:r>
              <a:rPr lang="en-US" altLang="ko-KR" sz="1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1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상당부분 해결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ko-KR" altLang="en-US" sz="1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각종 </a:t>
            </a:r>
            <a:r>
              <a:rPr lang="en-US" altLang="ko-KR" sz="1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GIS </a:t>
            </a:r>
            <a:r>
              <a:rPr lang="ko-KR" altLang="en-US" sz="1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관련 인프라가 발전되고 안정화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ko-KR" altLang="en-US" sz="16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ko-KR" altLang="en-US" sz="1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→ 좀더 효과적인 분석과 직관적이고 통합적인 인터페이스가 가능한 ‘</a:t>
            </a:r>
            <a:r>
              <a:rPr lang="en-US" altLang="ko-KR" sz="1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GIS</a:t>
            </a:r>
            <a:r>
              <a:rPr lang="ko-KR" altLang="en-US" sz="1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와 </a:t>
            </a:r>
            <a:r>
              <a:rPr lang="en-US" altLang="ko-KR" sz="1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CRM</a:t>
            </a:r>
            <a:r>
              <a:rPr lang="ko-KR" altLang="en-US" sz="1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의 결합’ 본격화 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69925" y="766763"/>
            <a:ext cx="774571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ko-KR" altLang="en-US" dirty="0" smtClean="0">
                <a:solidFill>
                  <a:schemeClr val="tx1"/>
                </a:solidFill>
              </a:rPr>
              <a:t>개념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2106667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6) </a:t>
            </a:r>
            <a:r>
              <a:rPr lang="en-US" altLang="ko-KR" sz="3000" dirty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g-CRM</a:t>
            </a:r>
            <a:endParaRPr lang="en-US" altLang="ko-KR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31748" name="Picture 8" descr="KB gCR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831" y="681037"/>
            <a:ext cx="6918602" cy="567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9"/>
          <p:cNvSpPr txBox="1">
            <a:spLocks noChangeArrowheads="1"/>
          </p:cNvSpPr>
          <p:nvPr/>
        </p:nvSpPr>
        <p:spPr bwMode="auto">
          <a:xfrm>
            <a:off x="455613" y="976313"/>
            <a:ext cx="1375698" cy="101566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ko-KR" altLang="en-US" sz="2000" dirty="0">
                <a:solidFill>
                  <a:schemeClr val="tx1"/>
                </a:solidFill>
              </a:rPr>
              <a:t>국민은행 </a:t>
            </a:r>
            <a:endParaRPr lang="en-US" altLang="ko-KR" sz="2000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dirty="0" smtClean="0">
                <a:solidFill>
                  <a:schemeClr val="tx1"/>
                </a:solidFill>
              </a:rPr>
              <a:t>g-CRM</a:t>
            </a:r>
          </a:p>
          <a:p>
            <a:pPr algn="l"/>
            <a:r>
              <a:rPr lang="ko-KR" altLang="en-US" sz="2000" dirty="0" smtClean="0">
                <a:solidFill>
                  <a:schemeClr val="tx1"/>
                </a:solidFill>
              </a:rPr>
              <a:t>시스템 </a:t>
            </a:r>
            <a:r>
              <a:rPr lang="ko-KR" altLang="en-US" sz="2000" dirty="0">
                <a:solidFill>
                  <a:schemeClr val="tx1"/>
                </a:solidFill>
              </a:rPr>
              <a:t>사례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6" name="Text Box 4"/>
          <p:cNvSpPr txBox="1">
            <a:spLocks noChangeArrowheads="1"/>
          </p:cNvSpPr>
          <p:nvPr/>
        </p:nvSpPr>
        <p:spPr bwMode="auto">
          <a:xfrm>
            <a:off x="799976" y="1056073"/>
            <a:ext cx="150073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164E62"/>
            </a:outerShdw>
          </a:effectLst>
        </p:spPr>
        <p:txBody>
          <a:bodyPr wrap="none">
            <a:spAutoFit/>
          </a:bodyPr>
          <a:lstStyle/>
          <a:p>
            <a:pPr latinLnBrk="0">
              <a:defRPr/>
            </a:pPr>
            <a:r>
              <a:rPr lang="ko-KR" altLang="en-US" sz="44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목 차</a:t>
            </a:r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1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4553" y="2200957"/>
            <a:ext cx="503214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/>
            <a:r>
              <a:rPr lang="ko-KR" altLang="en-US" sz="3200" dirty="0" smtClean="0">
                <a:solidFill>
                  <a:srgbClr val="0066FF"/>
                </a:solidFill>
              </a:rPr>
              <a:t>강사 소개</a:t>
            </a:r>
            <a:endParaRPr lang="en-US" altLang="ko-KR" sz="3200" dirty="0" smtClean="0">
              <a:solidFill>
                <a:srgbClr val="0066FF"/>
              </a:solidFill>
            </a:endParaRPr>
          </a:p>
          <a:p>
            <a:pPr marL="571500" indent="-571500" algn="l"/>
            <a:endParaRPr lang="en-US" altLang="ko-KR" sz="3200" dirty="0" smtClean="0">
              <a:solidFill>
                <a:srgbClr val="0066FF"/>
              </a:solidFill>
            </a:endParaRPr>
          </a:p>
          <a:p>
            <a:pPr marL="571500" indent="-571500" algn="l">
              <a:buAutoNum type="romanUcPeriod"/>
            </a:pPr>
            <a:r>
              <a:rPr lang="ko-KR" altLang="en-US" sz="3200" dirty="0" smtClean="0">
                <a:solidFill>
                  <a:srgbClr val="0066FF"/>
                </a:solidFill>
              </a:rPr>
              <a:t>공간정보산업계 기술동향</a:t>
            </a:r>
            <a:endParaRPr lang="en-US" altLang="ko-KR" sz="3200" dirty="0" smtClean="0">
              <a:solidFill>
                <a:srgbClr val="0066FF"/>
              </a:solidFill>
            </a:endParaRPr>
          </a:p>
          <a:p>
            <a:pPr marL="571500" indent="-571500" algn="l">
              <a:buAutoNum type="romanUcPeriod"/>
            </a:pPr>
            <a:r>
              <a:rPr lang="ko-KR" altLang="en-US" sz="3200" dirty="0" smtClean="0">
                <a:solidFill>
                  <a:srgbClr val="0066FF"/>
                </a:solidFill>
              </a:rPr>
              <a:t>관련 회사 업무 수행 모습</a:t>
            </a:r>
            <a:endParaRPr lang="en-US" altLang="ko-KR" sz="3200" dirty="0" smtClean="0">
              <a:solidFill>
                <a:srgbClr val="0066FF"/>
              </a:solidFill>
            </a:endParaRPr>
          </a:p>
          <a:p>
            <a:pPr marL="571500" indent="-571500" algn="l">
              <a:buAutoNum type="romanUcPeriod"/>
            </a:pPr>
            <a:r>
              <a:rPr lang="ko-KR" altLang="en-US" sz="3200" dirty="0" smtClean="0">
                <a:solidFill>
                  <a:srgbClr val="0066FF"/>
                </a:solidFill>
              </a:rPr>
              <a:t>업계에서 바라는 인재상</a:t>
            </a:r>
            <a:endParaRPr lang="ko-KR" altLang="en-US" sz="3200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imgnews.naver.com/image/038/2010/05/26/alba06201005262202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800" y="1054598"/>
            <a:ext cx="5702088" cy="4647203"/>
          </a:xfrm>
          <a:prstGeom prst="rect">
            <a:avLst/>
          </a:prstGeom>
          <a:noFill/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6792913" y="960121"/>
            <a:ext cx="2701925" cy="482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altLang="ko-KR" sz="1800">
                <a:solidFill>
                  <a:schemeClr val="tx1"/>
                </a:solidFill>
              </a:rPr>
              <a:t>CRM</a:t>
            </a:r>
            <a:r>
              <a:rPr lang="ko-KR" altLang="en-US" sz="1800">
                <a:solidFill>
                  <a:schemeClr val="tx1"/>
                </a:solidFill>
              </a:rPr>
              <a:t>에 적용되는 </a:t>
            </a:r>
            <a:r>
              <a:rPr lang="en-US" altLang="ko-KR" sz="1800">
                <a:solidFill>
                  <a:schemeClr val="tx1"/>
                </a:solidFill>
              </a:rPr>
              <a:t>G-</a:t>
            </a:r>
            <a:r>
              <a:rPr lang="ko-KR" altLang="en-US" sz="1800">
                <a:solidFill>
                  <a:schemeClr val="tx1"/>
                </a:solidFill>
              </a:rPr>
              <a:t>요소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6681788" y="1495886"/>
            <a:ext cx="3135312" cy="4878259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algn="l">
              <a:spcBef>
                <a:spcPts val="600"/>
              </a:spcBef>
              <a:buFont typeface="Wingdings" pitchFamily="2" charset="2"/>
              <a:buChar char="v"/>
            </a:pPr>
            <a:r>
              <a:rPr lang="ko-KR" altLang="en-US" sz="1600" dirty="0">
                <a:solidFill>
                  <a:srgbClr val="7030A0"/>
                </a:solidFill>
              </a:rPr>
              <a:t>직관적이고 실감나는 사용자인터페이스 제공</a:t>
            </a:r>
          </a:p>
          <a:p>
            <a:pPr marL="266700" indent="-266700" algn="l">
              <a:spcBef>
                <a:spcPts val="600"/>
              </a:spcBef>
              <a:buFont typeface="Wingdings" pitchFamily="2" charset="2"/>
              <a:buNone/>
            </a:pPr>
            <a:r>
              <a:rPr lang="en-US" altLang="ko-KR" sz="1400" dirty="0">
                <a:solidFill>
                  <a:schemeClr val="tx1"/>
                </a:solidFill>
              </a:rPr>
              <a:t>Ex) </a:t>
            </a:r>
            <a:r>
              <a:rPr lang="ko-KR" altLang="en-US" sz="1400" dirty="0">
                <a:solidFill>
                  <a:schemeClr val="tx1"/>
                </a:solidFill>
              </a:rPr>
              <a:t>지역적 매출현황 분석할 때 잘 정리된 테이블과 차트보다 전자지도 상의 </a:t>
            </a:r>
            <a:r>
              <a:rPr lang="ko-KR" altLang="en-US" sz="1400" dirty="0" err="1">
                <a:solidFill>
                  <a:schemeClr val="tx1"/>
                </a:solidFill>
              </a:rPr>
              <a:t>컨투어맵</a:t>
            </a:r>
            <a:r>
              <a:rPr lang="en-US" altLang="ko-KR" sz="1400" dirty="0">
                <a:solidFill>
                  <a:schemeClr val="tx1"/>
                </a:solidFill>
              </a:rPr>
              <a:t>(Contour Map), </a:t>
            </a:r>
            <a:r>
              <a:rPr lang="ko-KR" altLang="en-US" sz="1400" dirty="0">
                <a:solidFill>
                  <a:schemeClr val="tx1"/>
                </a:solidFill>
              </a:rPr>
              <a:t>지역 </a:t>
            </a:r>
            <a:r>
              <a:rPr lang="ko-KR" altLang="en-US" sz="1400" dirty="0" err="1">
                <a:solidFill>
                  <a:schemeClr val="tx1"/>
                </a:solidFill>
              </a:rPr>
              <a:t>컬러링</a:t>
            </a:r>
            <a:r>
              <a:rPr lang="en-US" altLang="ko-KR" sz="1400" dirty="0">
                <a:solidFill>
                  <a:schemeClr val="tx1"/>
                </a:solidFill>
              </a:rPr>
              <a:t>(Area Coloring) </a:t>
            </a:r>
            <a:r>
              <a:rPr lang="ko-KR" altLang="en-US" sz="1400" dirty="0">
                <a:solidFill>
                  <a:schemeClr val="tx1"/>
                </a:solidFill>
              </a:rPr>
              <a:t>등을 통하여 분석할 때 자료를 보다 시각적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감각적으로 느끼면서 유연하게 분석</a:t>
            </a:r>
          </a:p>
          <a:p>
            <a:pPr marL="266700" indent="-266700" algn="l">
              <a:spcBef>
                <a:spcPts val="600"/>
              </a:spcBef>
              <a:buFont typeface="Wingdings" pitchFamily="2" charset="2"/>
              <a:buChar char="v"/>
            </a:pPr>
            <a:endParaRPr lang="ko-KR" altLang="en-US" sz="1600" dirty="0">
              <a:solidFill>
                <a:schemeClr val="tx1"/>
              </a:solidFill>
            </a:endParaRPr>
          </a:p>
          <a:p>
            <a:pPr marL="266700" indent="-266700" algn="l">
              <a:spcBef>
                <a:spcPts val="600"/>
              </a:spcBef>
              <a:buFont typeface="Wingdings" pitchFamily="2" charset="2"/>
              <a:buChar char="v"/>
            </a:pPr>
            <a:r>
              <a:rPr lang="ko-KR" altLang="en-US" sz="1600" dirty="0">
                <a:solidFill>
                  <a:srgbClr val="7030A0"/>
                </a:solidFill>
              </a:rPr>
              <a:t>공간분석기법을 통한 현실적이고 세분화된 정보 분석 가능</a:t>
            </a:r>
          </a:p>
          <a:p>
            <a:pPr marL="266700" indent="-266700" algn="l">
              <a:spcBef>
                <a:spcPts val="600"/>
              </a:spcBef>
              <a:buFont typeface="Wingdings" pitchFamily="2" charset="2"/>
              <a:buNone/>
            </a:pPr>
            <a:r>
              <a:rPr lang="en-US" altLang="ko-KR" sz="1400" dirty="0">
                <a:solidFill>
                  <a:schemeClr val="tx1"/>
                </a:solidFill>
              </a:rPr>
              <a:t>Ex)</a:t>
            </a:r>
            <a:r>
              <a:rPr lang="ko-KR" altLang="en-US" sz="1400" dirty="0">
                <a:solidFill>
                  <a:schemeClr val="tx1"/>
                </a:solidFill>
              </a:rPr>
              <a:t>기존 캠페인 관리 사례</a:t>
            </a:r>
          </a:p>
          <a:p>
            <a:pPr marL="266700" indent="-266700" algn="l">
              <a:spcBef>
                <a:spcPts val="600"/>
              </a:spcBef>
              <a:buFont typeface="Wingdings" pitchFamily="2" charset="2"/>
              <a:buNone/>
            </a:pPr>
            <a:r>
              <a:rPr lang="ko-KR" altLang="en-US" sz="1400" dirty="0">
                <a:solidFill>
                  <a:schemeClr val="tx1"/>
                </a:solidFill>
              </a:rPr>
              <a:t>  </a:t>
            </a:r>
            <a:r>
              <a:rPr lang="ko-KR" altLang="en-US" sz="1400" dirty="0">
                <a:solidFill>
                  <a:schemeClr val="tx1"/>
                </a:solidFill>
                <a:latin typeface="Times New Roman" pitchFamily="18" charset="0"/>
              </a:rPr>
              <a:t>‘</a:t>
            </a:r>
            <a:r>
              <a:rPr lang="ko-KR" altLang="en-US" sz="1400" dirty="0">
                <a:solidFill>
                  <a:schemeClr val="tx1"/>
                </a:solidFill>
              </a:rPr>
              <a:t>영업점이 존재한 강남구에 살고 있는</a:t>
            </a:r>
            <a:r>
              <a:rPr lang="ko-KR" altLang="en-US" sz="1400" dirty="0">
                <a:solidFill>
                  <a:schemeClr val="tx1"/>
                </a:solidFill>
                <a:latin typeface="Times New Roman" pitchFamily="18" charset="0"/>
              </a:rPr>
              <a:t>’</a:t>
            </a:r>
            <a:r>
              <a:rPr lang="ko-KR" altLang="en-US" sz="1400" dirty="0">
                <a:solidFill>
                  <a:schemeClr val="tx1"/>
                </a:solidFill>
              </a:rPr>
              <a:t> 대상고객 </a:t>
            </a:r>
            <a:r>
              <a:rPr lang="ko-KR" altLang="en-US" sz="1400" dirty="0" smtClean="0">
                <a:solidFill>
                  <a:schemeClr val="tx1"/>
                </a:solidFill>
              </a:rPr>
              <a:t>추출</a:t>
            </a:r>
            <a:endParaRPr lang="ko-KR" altLang="en-US" sz="1400" dirty="0">
              <a:solidFill>
                <a:schemeClr val="tx1"/>
              </a:solidFill>
            </a:endParaRPr>
          </a:p>
          <a:p>
            <a:pPr marL="266700" indent="-266700" algn="l">
              <a:spcBef>
                <a:spcPts val="600"/>
              </a:spcBef>
              <a:buFont typeface="Wingdings" pitchFamily="2" charset="2"/>
              <a:buNone/>
            </a:pPr>
            <a:r>
              <a:rPr lang="en-US" altLang="ko-KR" sz="1400" dirty="0" smtClean="0">
                <a:solidFill>
                  <a:schemeClr val="tx1"/>
                </a:solidFill>
              </a:rPr>
              <a:t>-&gt; G-</a:t>
            </a:r>
            <a:r>
              <a:rPr lang="ko-KR" altLang="en-US" sz="1400" dirty="0">
                <a:solidFill>
                  <a:schemeClr val="tx1"/>
                </a:solidFill>
              </a:rPr>
              <a:t>요소를 사용한 캠페인 관리 사례</a:t>
            </a:r>
          </a:p>
          <a:p>
            <a:pPr marL="266700" indent="-266700" algn="l">
              <a:spcBef>
                <a:spcPts val="600"/>
              </a:spcBef>
              <a:buFont typeface="Wingdings" pitchFamily="2" charset="2"/>
              <a:buNone/>
            </a:pPr>
            <a:r>
              <a:rPr lang="ko-KR" altLang="en-US" sz="1400" dirty="0">
                <a:solidFill>
                  <a:schemeClr val="tx1"/>
                </a:solidFill>
              </a:rPr>
              <a:t>  </a:t>
            </a:r>
            <a:r>
              <a:rPr lang="ko-KR" altLang="en-US" sz="1400" dirty="0">
                <a:solidFill>
                  <a:schemeClr val="tx1"/>
                </a:solidFill>
                <a:latin typeface="Times New Roman" pitchFamily="18" charset="0"/>
              </a:rPr>
              <a:t>‘</a:t>
            </a:r>
            <a:r>
              <a:rPr lang="ko-KR" altLang="en-US" sz="1400" dirty="0">
                <a:solidFill>
                  <a:schemeClr val="tx1"/>
                </a:solidFill>
              </a:rPr>
              <a:t>영업점 주위 </a:t>
            </a:r>
            <a:r>
              <a:rPr lang="en-US" altLang="ko-KR" sz="1400" dirty="0">
                <a:solidFill>
                  <a:schemeClr val="tx1"/>
                </a:solidFill>
              </a:rPr>
              <a:t>10Km</a:t>
            </a:r>
            <a:r>
              <a:rPr lang="ko-KR" altLang="en-US" sz="1400" dirty="0">
                <a:solidFill>
                  <a:schemeClr val="tx1"/>
                </a:solidFill>
              </a:rPr>
              <a:t>이내에 </a:t>
            </a:r>
            <a:r>
              <a:rPr lang="ko-KR" altLang="en-US" sz="1400" dirty="0" err="1">
                <a:solidFill>
                  <a:schemeClr val="tx1"/>
                </a:solidFill>
              </a:rPr>
              <a:t>살고있는</a:t>
            </a:r>
            <a:r>
              <a:rPr lang="ko-KR" altLang="en-US" sz="1400" dirty="0">
                <a:solidFill>
                  <a:schemeClr val="tx1"/>
                </a:solidFill>
                <a:latin typeface="Times New Roman" pitchFamily="18" charset="0"/>
              </a:rPr>
              <a:t>’</a:t>
            </a:r>
            <a:r>
              <a:rPr lang="ko-KR" altLang="en-US" sz="1400" dirty="0">
                <a:solidFill>
                  <a:schemeClr val="tx1"/>
                </a:solidFill>
              </a:rPr>
              <a:t> 또는 </a:t>
            </a:r>
            <a:r>
              <a:rPr lang="ko-KR" altLang="en-US" sz="1400" dirty="0">
                <a:solidFill>
                  <a:schemeClr val="tx1"/>
                </a:solidFill>
                <a:latin typeface="Times New Roman" pitchFamily="18" charset="0"/>
              </a:rPr>
              <a:t>‘</a:t>
            </a:r>
            <a:r>
              <a:rPr lang="ko-KR" altLang="en-US" sz="1400" dirty="0">
                <a:solidFill>
                  <a:schemeClr val="tx1"/>
                </a:solidFill>
              </a:rPr>
              <a:t>영업점을 </a:t>
            </a:r>
            <a:r>
              <a:rPr lang="en-US" altLang="ko-KR" sz="1400" dirty="0">
                <a:solidFill>
                  <a:schemeClr val="tx1"/>
                </a:solidFill>
              </a:rPr>
              <a:t>15</a:t>
            </a:r>
            <a:r>
              <a:rPr lang="ko-KR" altLang="en-US" sz="1400" dirty="0">
                <a:solidFill>
                  <a:schemeClr val="tx1"/>
                </a:solidFill>
              </a:rPr>
              <a:t>분 내에 대중교통수단을 이용하여 방문 가능한</a:t>
            </a:r>
            <a:r>
              <a:rPr lang="ko-KR" altLang="en-US" sz="1400" dirty="0">
                <a:solidFill>
                  <a:schemeClr val="tx1"/>
                </a:solidFill>
                <a:latin typeface="Times New Roman" pitchFamily="18" charset="0"/>
              </a:rPr>
              <a:t>’</a:t>
            </a:r>
            <a:r>
              <a:rPr lang="ko-KR" altLang="en-US" sz="1400" dirty="0">
                <a:solidFill>
                  <a:schemeClr val="tx1"/>
                </a:solidFill>
              </a:rPr>
              <a:t> 대상고객 추출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2106667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6) </a:t>
            </a:r>
            <a:r>
              <a:rPr lang="en-US" altLang="ko-KR" sz="3000" dirty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g-CRM</a:t>
            </a:r>
            <a:endParaRPr lang="en-US" altLang="ko-KR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1874231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7) </a:t>
            </a:r>
            <a:r>
              <a:rPr lang="en-US" altLang="ko-KR" sz="3000" dirty="0" err="1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LiDAR</a:t>
            </a:r>
            <a:endParaRPr lang="en-US" altLang="ko-KR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32772" name="Text Box 8"/>
          <p:cNvSpPr txBox="1">
            <a:spLocks noChangeArrowheads="1"/>
          </p:cNvSpPr>
          <p:nvPr/>
        </p:nvSpPr>
        <p:spPr bwMode="auto">
          <a:xfrm>
            <a:off x="557213" y="972756"/>
            <a:ext cx="3390900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 typeface="Wingdings" pitchFamily="2" charset="2"/>
              <a:buChar char="u"/>
            </a:pPr>
            <a:r>
              <a:rPr lang="en-US" altLang="ko-KR" sz="2000" dirty="0">
                <a:solidFill>
                  <a:srgbClr val="0066FF"/>
                </a:solidFill>
              </a:rPr>
              <a:t> </a:t>
            </a:r>
            <a:r>
              <a:rPr lang="ko-KR" altLang="en-US" sz="2000" dirty="0">
                <a:solidFill>
                  <a:srgbClr val="0066FF"/>
                </a:solidFill>
              </a:rPr>
              <a:t>항공레이저측량</a:t>
            </a:r>
            <a:r>
              <a:rPr lang="en-US" altLang="ko-KR" sz="2000" dirty="0">
                <a:solidFill>
                  <a:srgbClr val="0066FF"/>
                </a:solidFill>
              </a:rPr>
              <a:t>(</a:t>
            </a:r>
            <a:r>
              <a:rPr lang="ko-KR" altLang="en-US" sz="2000" dirty="0" err="1">
                <a:solidFill>
                  <a:srgbClr val="0066FF"/>
                </a:solidFill>
              </a:rPr>
              <a:t>라이더</a:t>
            </a:r>
            <a:r>
              <a:rPr lang="en-US" altLang="ko-KR" sz="2000" dirty="0">
                <a:solidFill>
                  <a:srgbClr val="0066FF"/>
                </a:solidFill>
              </a:rPr>
              <a:t>) </a:t>
            </a:r>
            <a:r>
              <a:rPr lang="ko-KR" altLang="en-US" sz="2000" dirty="0">
                <a:solidFill>
                  <a:srgbClr val="0066FF"/>
                </a:solidFill>
              </a:rPr>
              <a:t>특징</a:t>
            </a:r>
          </a:p>
        </p:txBody>
      </p:sp>
      <p:sp>
        <p:nvSpPr>
          <p:cNvPr id="32773" name="Text Box 11"/>
          <p:cNvSpPr txBox="1">
            <a:spLocks noChangeArrowheads="1"/>
          </p:cNvSpPr>
          <p:nvPr/>
        </p:nvSpPr>
        <p:spPr bwMode="auto">
          <a:xfrm>
            <a:off x="938213" y="1506156"/>
            <a:ext cx="7164387" cy="1006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altLang="ko-KR" sz="2000" dirty="0">
                <a:solidFill>
                  <a:schemeClr val="tx1"/>
                </a:solidFill>
              </a:rPr>
              <a:t> GPS/IMU </a:t>
            </a:r>
            <a:r>
              <a:rPr lang="ko-KR" altLang="en-US" sz="2000" dirty="0">
                <a:solidFill>
                  <a:schemeClr val="tx1"/>
                </a:solidFill>
              </a:rPr>
              <a:t>이용 항공촬영</a:t>
            </a:r>
          </a:p>
          <a:p>
            <a:pPr algn="l">
              <a:buFont typeface="Wingdings" pitchFamily="2" charset="2"/>
              <a:buChar char="§"/>
            </a:pPr>
            <a:r>
              <a:rPr lang="ko-KR" altLang="en-US" sz="2000" dirty="0">
                <a:solidFill>
                  <a:schemeClr val="tx1"/>
                </a:solidFill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</a:rPr>
              <a:t>LiDAR</a:t>
            </a:r>
            <a:r>
              <a:rPr lang="en-US" altLang="ko-KR" sz="2000" dirty="0">
                <a:solidFill>
                  <a:schemeClr val="tx1"/>
                </a:solidFill>
              </a:rPr>
              <a:t> </a:t>
            </a:r>
            <a:r>
              <a:rPr lang="ko-KR" altLang="en-US" sz="2000" dirty="0">
                <a:solidFill>
                  <a:schemeClr val="tx1"/>
                </a:solidFill>
              </a:rPr>
              <a:t>시스템</a:t>
            </a:r>
            <a:r>
              <a:rPr lang="en-US" altLang="ko-KR" sz="2000" dirty="0">
                <a:solidFill>
                  <a:schemeClr val="tx1"/>
                </a:solidFill>
              </a:rPr>
              <a:t>: </a:t>
            </a:r>
            <a:r>
              <a:rPr lang="ko-KR" altLang="en-US" sz="2000" dirty="0">
                <a:solidFill>
                  <a:schemeClr val="tx1"/>
                </a:solidFill>
              </a:rPr>
              <a:t>항공기 부착 레이저 이용 지형의 </a:t>
            </a:r>
            <a:r>
              <a:rPr lang="en-US" altLang="ko-KR" sz="2000" dirty="0">
                <a:solidFill>
                  <a:schemeClr val="tx1"/>
                </a:solidFill>
              </a:rPr>
              <a:t>3</a:t>
            </a:r>
            <a:r>
              <a:rPr lang="ko-KR" altLang="en-US" sz="2000" dirty="0">
                <a:solidFill>
                  <a:schemeClr val="tx1"/>
                </a:solidFill>
              </a:rPr>
              <a:t>차원 좌표 획득</a:t>
            </a:r>
          </a:p>
          <a:p>
            <a:pPr algn="l">
              <a:buFont typeface="Wingdings" pitchFamily="2" charset="2"/>
              <a:buChar char="§"/>
            </a:pPr>
            <a:r>
              <a:rPr lang="ko-KR" altLang="en-US" sz="2000" dirty="0">
                <a:solidFill>
                  <a:schemeClr val="tx1"/>
                </a:solidFill>
              </a:rPr>
              <a:t> 항공디지털 카메라</a:t>
            </a:r>
            <a:r>
              <a:rPr lang="en-US" altLang="ko-KR" sz="2000" dirty="0">
                <a:solidFill>
                  <a:schemeClr val="tx1"/>
                </a:solidFill>
              </a:rPr>
              <a:t>: 4k*4K, RGB </a:t>
            </a:r>
            <a:r>
              <a:rPr lang="ko-KR" altLang="en-US" sz="2000" dirty="0">
                <a:solidFill>
                  <a:schemeClr val="tx1"/>
                </a:solidFill>
              </a:rPr>
              <a:t>적외선</a:t>
            </a:r>
          </a:p>
        </p:txBody>
      </p:sp>
      <p:sp>
        <p:nvSpPr>
          <p:cNvPr id="32774" name="Text Box 12"/>
          <p:cNvSpPr txBox="1">
            <a:spLocks noChangeArrowheads="1"/>
          </p:cNvSpPr>
          <p:nvPr/>
        </p:nvSpPr>
        <p:spPr bwMode="auto">
          <a:xfrm>
            <a:off x="736535" y="5841171"/>
            <a:ext cx="35052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1200" dirty="0">
                <a:solidFill>
                  <a:schemeClr val="tx1"/>
                </a:solidFill>
              </a:rPr>
              <a:t>1) IMU: </a:t>
            </a:r>
            <a:r>
              <a:rPr lang="en-US" altLang="ko-KR" sz="1200" dirty="0" err="1">
                <a:solidFill>
                  <a:schemeClr val="tx1"/>
                </a:solidFill>
              </a:rPr>
              <a:t>Intertial</a:t>
            </a:r>
            <a:r>
              <a:rPr lang="en-US" altLang="ko-KR" sz="1200" dirty="0">
                <a:solidFill>
                  <a:schemeClr val="tx1"/>
                </a:solidFill>
              </a:rPr>
              <a:t> Measurement Unit                       </a:t>
            </a:r>
            <a:br>
              <a:rPr lang="en-US" altLang="ko-KR" sz="1200" dirty="0">
                <a:solidFill>
                  <a:schemeClr val="tx1"/>
                </a:solidFill>
              </a:rPr>
            </a:br>
            <a:r>
              <a:rPr lang="en-US" altLang="ko-KR" sz="1200" dirty="0">
                <a:solidFill>
                  <a:schemeClr val="tx1"/>
                </a:solidFill>
              </a:rPr>
              <a:t>2) </a:t>
            </a:r>
            <a:r>
              <a:rPr lang="en-US" altLang="ko-KR" sz="1200" dirty="0" err="1">
                <a:solidFill>
                  <a:schemeClr val="tx1"/>
                </a:solidFill>
              </a:rPr>
              <a:t>LiDAR</a:t>
            </a:r>
            <a:r>
              <a:rPr lang="en-US" altLang="ko-KR" sz="1200" dirty="0">
                <a:solidFill>
                  <a:schemeClr val="tx1"/>
                </a:solidFill>
              </a:rPr>
              <a:t>: Light Detection And Ranging</a:t>
            </a:r>
          </a:p>
        </p:txBody>
      </p:sp>
      <p:sp>
        <p:nvSpPr>
          <p:cNvPr id="32775" name="Text Box 13"/>
          <p:cNvSpPr txBox="1">
            <a:spLocks noChangeArrowheads="1"/>
          </p:cNvSpPr>
          <p:nvPr/>
        </p:nvSpPr>
        <p:spPr bwMode="auto">
          <a:xfrm>
            <a:off x="2211358" y="1520443"/>
            <a:ext cx="301686" cy="246221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000" dirty="0">
                <a:solidFill>
                  <a:srgbClr val="C00000"/>
                </a:solidFill>
              </a:rPr>
              <a:t>1)</a:t>
            </a:r>
          </a:p>
        </p:txBody>
      </p:sp>
      <p:sp>
        <p:nvSpPr>
          <p:cNvPr id="32776" name="Text Box 14"/>
          <p:cNvSpPr txBox="1">
            <a:spLocks noChangeArrowheads="1"/>
          </p:cNvSpPr>
          <p:nvPr/>
        </p:nvSpPr>
        <p:spPr bwMode="auto">
          <a:xfrm>
            <a:off x="1893858" y="1825243"/>
            <a:ext cx="301686" cy="246221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000">
                <a:solidFill>
                  <a:srgbClr val="C00000"/>
                </a:solidFill>
              </a:rPr>
              <a:t>2)</a:t>
            </a:r>
          </a:p>
        </p:txBody>
      </p:sp>
      <p:sp>
        <p:nvSpPr>
          <p:cNvPr id="32777" name="Text Box 15"/>
          <p:cNvSpPr txBox="1">
            <a:spLocks noChangeArrowheads="1"/>
          </p:cNvSpPr>
          <p:nvPr/>
        </p:nvSpPr>
        <p:spPr bwMode="auto">
          <a:xfrm>
            <a:off x="557213" y="2776156"/>
            <a:ext cx="5551487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 typeface="Wingdings" pitchFamily="2" charset="2"/>
              <a:buChar char="u"/>
            </a:pPr>
            <a:r>
              <a:rPr lang="en-US" altLang="ko-KR" sz="2000">
                <a:solidFill>
                  <a:srgbClr val="0066FF"/>
                </a:solidFill>
              </a:rPr>
              <a:t> </a:t>
            </a:r>
            <a:r>
              <a:rPr lang="ko-KR" altLang="en-US" sz="2000">
                <a:solidFill>
                  <a:srgbClr val="0066FF"/>
                </a:solidFill>
              </a:rPr>
              <a:t>기존 방법</a:t>
            </a:r>
            <a:r>
              <a:rPr lang="en-US" altLang="ko-KR" sz="2000">
                <a:solidFill>
                  <a:srgbClr val="0066FF"/>
                </a:solidFill>
              </a:rPr>
              <a:t>(</a:t>
            </a:r>
            <a:r>
              <a:rPr lang="ko-KR" altLang="en-US" sz="2000">
                <a:solidFill>
                  <a:srgbClr val="0066FF"/>
                </a:solidFill>
              </a:rPr>
              <a:t>필름 항공촬영</a:t>
            </a:r>
            <a:r>
              <a:rPr lang="en-US" altLang="ko-KR" sz="2000">
                <a:solidFill>
                  <a:srgbClr val="0066FF"/>
                </a:solidFill>
              </a:rPr>
              <a:t>, </a:t>
            </a:r>
            <a:r>
              <a:rPr lang="ko-KR" altLang="en-US" sz="2000">
                <a:solidFill>
                  <a:srgbClr val="0066FF"/>
                </a:solidFill>
              </a:rPr>
              <a:t>해석도화</a:t>
            </a:r>
            <a:r>
              <a:rPr lang="en-US" altLang="ko-KR" sz="2000">
                <a:solidFill>
                  <a:srgbClr val="0066FF"/>
                </a:solidFill>
              </a:rPr>
              <a:t>, </a:t>
            </a:r>
            <a:r>
              <a:rPr lang="ko-KR" altLang="en-US" sz="2000">
                <a:solidFill>
                  <a:srgbClr val="0066FF"/>
                </a:solidFill>
              </a:rPr>
              <a:t>지상조사 등</a:t>
            </a:r>
            <a:r>
              <a:rPr lang="en-US" altLang="ko-KR" sz="2000">
                <a:solidFill>
                  <a:srgbClr val="0066FF"/>
                </a:solidFill>
              </a:rPr>
              <a:t>)</a:t>
            </a:r>
          </a:p>
          <a:p>
            <a:pPr algn="l">
              <a:buFont typeface="Wingdings" pitchFamily="2" charset="2"/>
              <a:buNone/>
            </a:pPr>
            <a:r>
              <a:rPr lang="en-US" altLang="ko-KR" sz="2000">
                <a:solidFill>
                  <a:srgbClr val="0066FF"/>
                </a:solidFill>
              </a:rPr>
              <a:t>   </a:t>
            </a:r>
            <a:r>
              <a:rPr lang="ko-KR" altLang="en-US" sz="2000">
                <a:solidFill>
                  <a:srgbClr val="0066FF"/>
                </a:solidFill>
              </a:rPr>
              <a:t>대비 장점</a:t>
            </a:r>
          </a:p>
        </p:txBody>
      </p:sp>
      <p:sp>
        <p:nvSpPr>
          <p:cNvPr id="32778" name="Text Box 16"/>
          <p:cNvSpPr txBox="1">
            <a:spLocks noChangeArrowheads="1"/>
          </p:cNvSpPr>
          <p:nvPr/>
        </p:nvSpPr>
        <p:spPr bwMode="auto">
          <a:xfrm>
            <a:off x="938213" y="3474656"/>
            <a:ext cx="5027612" cy="1006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altLang="ko-KR" sz="2000" dirty="0">
                <a:solidFill>
                  <a:schemeClr val="tx1"/>
                </a:solidFill>
              </a:rPr>
              <a:t> </a:t>
            </a:r>
            <a:r>
              <a:rPr lang="ko-KR" altLang="en-US" sz="2000" dirty="0">
                <a:solidFill>
                  <a:schemeClr val="tx1"/>
                </a:solidFill>
              </a:rPr>
              <a:t>다양한 정밀자료 취득 가능</a:t>
            </a:r>
            <a:r>
              <a:rPr lang="en-US" altLang="ko-KR" sz="2000" dirty="0">
                <a:solidFill>
                  <a:schemeClr val="tx1"/>
                </a:solidFill>
              </a:rPr>
              <a:t>: </a:t>
            </a:r>
            <a:r>
              <a:rPr lang="ko-KR" altLang="en-US" sz="2000" dirty="0">
                <a:solidFill>
                  <a:schemeClr val="tx1"/>
                </a:solidFill>
              </a:rPr>
              <a:t>지형</a:t>
            </a:r>
            <a:r>
              <a:rPr lang="en-US" altLang="ko-KR" sz="2000" dirty="0">
                <a:solidFill>
                  <a:schemeClr val="tx1"/>
                </a:solidFill>
              </a:rPr>
              <a:t>, </a:t>
            </a:r>
            <a:r>
              <a:rPr lang="ko-KR" altLang="en-US" sz="2000" dirty="0">
                <a:solidFill>
                  <a:schemeClr val="tx1"/>
                </a:solidFill>
              </a:rPr>
              <a:t>건물</a:t>
            </a:r>
            <a:r>
              <a:rPr lang="en-US" altLang="ko-KR" sz="2000" dirty="0">
                <a:solidFill>
                  <a:schemeClr val="tx1"/>
                </a:solidFill>
              </a:rPr>
              <a:t>, </a:t>
            </a:r>
            <a:r>
              <a:rPr lang="ko-KR" altLang="en-US" sz="2000" dirty="0">
                <a:solidFill>
                  <a:schemeClr val="tx1"/>
                </a:solidFill>
              </a:rPr>
              <a:t>수목</a:t>
            </a:r>
          </a:p>
          <a:p>
            <a:pPr algn="l">
              <a:buFont typeface="Wingdings" pitchFamily="2" charset="2"/>
              <a:buChar char="§"/>
            </a:pPr>
            <a:r>
              <a:rPr lang="ko-KR" altLang="en-US" sz="2000" dirty="0">
                <a:solidFill>
                  <a:schemeClr val="tx1"/>
                </a:solidFill>
              </a:rPr>
              <a:t> 신속성 및 경제성 </a:t>
            </a:r>
            <a:r>
              <a:rPr lang="en-US" altLang="ko-KR" sz="2000" dirty="0">
                <a:solidFill>
                  <a:schemeClr val="tx1"/>
                </a:solidFill>
              </a:rPr>
              <a:t>: 1day</a:t>
            </a:r>
            <a:r>
              <a:rPr lang="ko-KR" altLang="en-US" sz="2000" dirty="0">
                <a:solidFill>
                  <a:schemeClr val="tx1"/>
                </a:solidFill>
              </a:rPr>
              <a:t>로 가능</a:t>
            </a:r>
          </a:p>
          <a:p>
            <a:pPr algn="l">
              <a:buFont typeface="Wingdings" pitchFamily="2" charset="2"/>
              <a:buChar char="§"/>
            </a:pPr>
            <a:r>
              <a:rPr lang="ko-KR" altLang="en-US" sz="2000" dirty="0">
                <a:solidFill>
                  <a:schemeClr val="tx1"/>
                </a:solidFill>
              </a:rPr>
              <a:t> 정확성 및 취득자료 해상도 우수</a:t>
            </a:r>
            <a:r>
              <a:rPr lang="en-US" altLang="ko-KR" sz="2000" dirty="0">
                <a:solidFill>
                  <a:schemeClr val="tx1"/>
                </a:solidFill>
              </a:rPr>
              <a:t>: 10cm</a:t>
            </a:r>
          </a:p>
        </p:txBody>
      </p:sp>
      <p:pic>
        <p:nvPicPr>
          <p:cNvPr id="32779" name="Picture 19" descr="MPj0185199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3775" y="3565143"/>
            <a:ext cx="33750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20" descr="MCj0295832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283575" y="3971543"/>
            <a:ext cx="65405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Picture 21" descr="MCj0290142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9525" y="2769806"/>
            <a:ext cx="5159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Picture 22" descr="MCj0290142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2325" y="2579306"/>
            <a:ext cx="5159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Picture 23" descr="MCj0290142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7025" y="2668206"/>
            <a:ext cx="5159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4" name="Picture 24" descr="MCj0290142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72525" y="2896806"/>
            <a:ext cx="5159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5440363" y="5660643"/>
            <a:ext cx="409575" cy="503238"/>
            <a:chOff x="3427" y="3760"/>
            <a:chExt cx="258" cy="317"/>
          </a:xfrm>
        </p:grpSpPr>
        <p:pic>
          <p:nvPicPr>
            <p:cNvPr id="32815" name="Picture 25" descr="MCj0361444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27" y="3805"/>
              <a:ext cx="25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816" name="Oval 26"/>
            <p:cNvSpPr>
              <a:spLocks noChangeArrowheads="1"/>
            </p:cNvSpPr>
            <p:nvPr/>
          </p:nvSpPr>
          <p:spPr bwMode="auto">
            <a:xfrm>
              <a:off x="3520" y="3760"/>
              <a:ext cx="96" cy="80"/>
            </a:xfrm>
            <a:prstGeom prst="ellipse">
              <a:avLst/>
            </a:prstGeom>
            <a:solidFill>
              <a:schemeClr val="accent1"/>
            </a:solidFill>
            <a:ln w="28575" algn="ctr">
              <a:solidFill>
                <a:srgbClr val="1782AD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/>
            </a:p>
          </p:txBody>
        </p:sp>
      </p:grpSp>
      <p:sp>
        <p:nvSpPr>
          <p:cNvPr id="32786" name="Line 28"/>
          <p:cNvSpPr>
            <a:spLocks noChangeShapeType="1"/>
          </p:cNvSpPr>
          <p:nvPr/>
        </p:nvSpPr>
        <p:spPr bwMode="auto">
          <a:xfrm flipV="1">
            <a:off x="5740400" y="3349243"/>
            <a:ext cx="3162300" cy="2222500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32787" name="Line 29"/>
          <p:cNvSpPr>
            <a:spLocks noChangeShapeType="1"/>
          </p:cNvSpPr>
          <p:nvPr/>
        </p:nvSpPr>
        <p:spPr bwMode="auto">
          <a:xfrm flipV="1">
            <a:off x="5740400" y="3146043"/>
            <a:ext cx="2336800" cy="2413000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32788" name="Line 30"/>
          <p:cNvSpPr>
            <a:spLocks noChangeShapeType="1"/>
          </p:cNvSpPr>
          <p:nvPr/>
        </p:nvSpPr>
        <p:spPr bwMode="auto">
          <a:xfrm flipV="1">
            <a:off x="5702300" y="3069843"/>
            <a:ext cx="1689100" cy="2514600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32789" name="Line 31"/>
          <p:cNvSpPr>
            <a:spLocks noChangeShapeType="1"/>
          </p:cNvSpPr>
          <p:nvPr/>
        </p:nvSpPr>
        <p:spPr bwMode="auto">
          <a:xfrm flipV="1">
            <a:off x="5689600" y="3146043"/>
            <a:ext cx="863600" cy="2413000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32790" name="Line 32"/>
          <p:cNvSpPr>
            <a:spLocks noChangeShapeType="1"/>
          </p:cNvSpPr>
          <p:nvPr/>
        </p:nvSpPr>
        <p:spPr bwMode="auto">
          <a:xfrm>
            <a:off x="6604000" y="3184143"/>
            <a:ext cx="1828800" cy="1016000"/>
          </a:xfrm>
          <a:prstGeom prst="line">
            <a:avLst/>
          </a:prstGeom>
          <a:noFill/>
          <a:ln w="28575">
            <a:solidFill>
              <a:srgbClr val="CCCC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32791" name="Line 33"/>
          <p:cNvSpPr>
            <a:spLocks noChangeShapeType="1"/>
          </p:cNvSpPr>
          <p:nvPr/>
        </p:nvSpPr>
        <p:spPr bwMode="auto">
          <a:xfrm>
            <a:off x="7404100" y="3095243"/>
            <a:ext cx="1054100" cy="1143000"/>
          </a:xfrm>
          <a:prstGeom prst="line">
            <a:avLst/>
          </a:prstGeom>
          <a:noFill/>
          <a:ln w="28575">
            <a:solidFill>
              <a:srgbClr val="CCCC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32792" name="Line 34"/>
          <p:cNvSpPr>
            <a:spLocks noChangeShapeType="1"/>
          </p:cNvSpPr>
          <p:nvPr/>
        </p:nvSpPr>
        <p:spPr bwMode="auto">
          <a:xfrm>
            <a:off x="8102600" y="3158743"/>
            <a:ext cx="381000" cy="1092200"/>
          </a:xfrm>
          <a:prstGeom prst="line">
            <a:avLst/>
          </a:prstGeom>
          <a:noFill/>
          <a:ln w="28575">
            <a:solidFill>
              <a:srgbClr val="CCCC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32793" name="Line 35"/>
          <p:cNvSpPr>
            <a:spLocks noChangeShapeType="1"/>
          </p:cNvSpPr>
          <p:nvPr/>
        </p:nvSpPr>
        <p:spPr bwMode="auto">
          <a:xfrm flipH="1">
            <a:off x="8470900" y="3349243"/>
            <a:ext cx="431800" cy="901700"/>
          </a:xfrm>
          <a:prstGeom prst="line">
            <a:avLst/>
          </a:prstGeom>
          <a:noFill/>
          <a:ln w="28575">
            <a:solidFill>
              <a:srgbClr val="CCCC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32794" name="Line 36"/>
          <p:cNvSpPr>
            <a:spLocks noChangeShapeType="1"/>
          </p:cNvSpPr>
          <p:nvPr/>
        </p:nvSpPr>
        <p:spPr bwMode="auto">
          <a:xfrm flipH="1">
            <a:off x="7277100" y="4416043"/>
            <a:ext cx="1193800" cy="13081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32795" name="Line 37"/>
          <p:cNvSpPr>
            <a:spLocks noChangeShapeType="1"/>
          </p:cNvSpPr>
          <p:nvPr/>
        </p:nvSpPr>
        <p:spPr bwMode="auto">
          <a:xfrm flipH="1">
            <a:off x="7607300" y="4441443"/>
            <a:ext cx="850900" cy="11811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32796" name="Line 38"/>
          <p:cNvSpPr>
            <a:spLocks noChangeShapeType="1"/>
          </p:cNvSpPr>
          <p:nvPr/>
        </p:nvSpPr>
        <p:spPr bwMode="auto">
          <a:xfrm flipH="1">
            <a:off x="7848600" y="4441443"/>
            <a:ext cx="622300" cy="1117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32797" name="Line 39"/>
          <p:cNvSpPr>
            <a:spLocks noChangeShapeType="1"/>
          </p:cNvSpPr>
          <p:nvPr/>
        </p:nvSpPr>
        <p:spPr bwMode="auto">
          <a:xfrm flipH="1">
            <a:off x="8128000" y="4466843"/>
            <a:ext cx="355600" cy="1016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32798" name="Line 40"/>
          <p:cNvSpPr>
            <a:spLocks noChangeShapeType="1"/>
          </p:cNvSpPr>
          <p:nvPr/>
        </p:nvSpPr>
        <p:spPr bwMode="auto">
          <a:xfrm flipH="1">
            <a:off x="8407400" y="4454143"/>
            <a:ext cx="76200" cy="9525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32799" name="Line 41"/>
          <p:cNvSpPr>
            <a:spLocks noChangeShapeType="1"/>
          </p:cNvSpPr>
          <p:nvPr/>
        </p:nvSpPr>
        <p:spPr bwMode="auto">
          <a:xfrm>
            <a:off x="8483600" y="4441443"/>
            <a:ext cx="165100" cy="889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ko-KR" altLang="en-US"/>
          </a:p>
        </p:txBody>
      </p:sp>
      <p:sp>
        <p:nvSpPr>
          <p:cNvPr id="32800" name="Text Box 42"/>
          <p:cNvSpPr txBox="1">
            <a:spLocks noChangeArrowheads="1"/>
          </p:cNvSpPr>
          <p:nvPr/>
        </p:nvSpPr>
        <p:spPr bwMode="auto">
          <a:xfrm>
            <a:off x="8219564" y="2512631"/>
            <a:ext cx="729688" cy="276999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>
                <a:solidFill>
                  <a:schemeClr val="tx1"/>
                </a:solidFill>
              </a:rPr>
              <a:t>GPS</a:t>
            </a:r>
            <a:r>
              <a:rPr lang="ko-KR" altLang="en-US" sz="1200" dirty="0">
                <a:solidFill>
                  <a:schemeClr val="tx1"/>
                </a:solidFill>
              </a:rPr>
              <a:t>위성</a:t>
            </a:r>
          </a:p>
        </p:txBody>
      </p:sp>
      <p:sp>
        <p:nvSpPr>
          <p:cNvPr id="32801" name="Text Box 43"/>
          <p:cNvSpPr txBox="1">
            <a:spLocks noChangeArrowheads="1"/>
          </p:cNvSpPr>
          <p:nvPr/>
        </p:nvSpPr>
        <p:spPr bwMode="auto">
          <a:xfrm>
            <a:off x="4628958" y="5187303"/>
            <a:ext cx="1156086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dirty="0">
                <a:solidFill>
                  <a:schemeClr val="tx1"/>
                </a:solidFill>
              </a:rPr>
              <a:t>기준점에 </a:t>
            </a:r>
            <a:r>
              <a:rPr lang="en-US" altLang="ko-KR" sz="1200" dirty="0">
                <a:solidFill>
                  <a:schemeClr val="tx1"/>
                </a:solidFill>
              </a:rPr>
              <a:t>GPS</a:t>
            </a:r>
          </a:p>
          <a:p>
            <a:r>
              <a:rPr lang="ko-KR" altLang="en-US" sz="1200" dirty="0">
                <a:solidFill>
                  <a:schemeClr val="tx1"/>
                </a:solidFill>
              </a:rPr>
              <a:t>지상기지국 설치</a:t>
            </a:r>
          </a:p>
        </p:txBody>
      </p:sp>
      <p:sp>
        <p:nvSpPr>
          <p:cNvPr id="32802" name="Text Box 44"/>
          <p:cNvSpPr txBox="1">
            <a:spLocks noChangeArrowheads="1"/>
          </p:cNvSpPr>
          <p:nvPr/>
        </p:nvSpPr>
        <p:spPr bwMode="auto">
          <a:xfrm>
            <a:off x="8561344" y="4580664"/>
            <a:ext cx="564578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 dirty="0"/>
              <a:t>레이저</a:t>
            </a:r>
          </a:p>
          <a:p>
            <a:r>
              <a:rPr lang="ko-KR" altLang="en-US" sz="1200" dirty="0"/>
              <a:t>스캐너</a:t>
            </a:r>
          </a:p>
        </p:txBody>
      </p:sp>
      <p:sp>
        <p:nvSpPr>
          <p:cNvPr id="32803" name="Text Box 45"/>
          <p:cNvSpPr txBox="1">
            <a:spLocks noChangeArrowheads="1"/>
          </p:cNvSpPr>
          <p:nvPr/>
        </p:nvSpPr>
        <p:spPr bwMode="auto">
          <a:xfrm>
            <a:off x="7631241" y="4184897"/>
            <a:ext cx="764954" cy="276999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dirty="0"/>
              <a:t>GPS/INS</a:t>
            </a:r>
          </a:p>
        </p:txBody>
      </p:sp>
      <p:sp>
        <p:nvSpPr>
          <p:cNvPr id="32804" name="Text Box 46"/>
          <p:cNvSpPr txBox="1">
            <a:spLocks noChangeArrowheads="1"/>
          </p:cNvSpPr>
          <p:nvPr/>
        </p:nvSpPr>
        <p:spPr bwMode="auto">
          <a:xfrm>
            <a:off x="557213" y="4731956"/>
            <a:ext cx="1962150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 typeface="Wingdings" pitchFamily="2" charset="2"/>
              <a:buChar char="u"/>
            </a:pPr>
            <a:r>
              <a:rPr lang="en-US" altLang="ko-KR" sz="2000">
                <a:solidFill>
                  <a:srgbClr val="0066FF"/>
                </a:solidFill>
              </a:rPr>
              <a:t> </a:t>
            </a:r>
            <a:r>
              <a:rPr lang="ko-KR" altLang="en-US" sz="2000">
                <a:solidFill>
                  <a:srgbClr val="0066FF"/>
                </a:solidFill>
              </a:rPr>
              <a:t>활용분야 확대</a:t>
            </a:r>
          </a:p>
        </p:txBody>
      </p:sp>
      <p:sp>
        <p:nvSpPr>
          <p:cNvPr id="32805" name="Text Box 47"/>
          <p:cNvSpPr txBox="1">
            <a:spLocks noChangeArrowheads="1"/>
          </p:cNvSpPr>
          <p:nvPr/>
        </p:nvSpPr>
        <p:spPr bwMode="auto">
          <a:xfrm>
            <a:off x="938213" y="5087556"/>
            <a:ext cx="3290887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altLang="ko-KR" sz="2000">
                <a:solidFill>
                  <a:schemeClr val="tx1"/>
                </a:solidFill>
              </a:rPr>
              <a:t> </a:t>
            </a:r>
            <a:r>
              <a:rPr lang="ko-KR" altLang="en-US" sz="2000">
                <a:solidFill>
                  <a:schemeClr val="tx1"/>
                </a:solidFill>
              </a:rPr>
              <a:t>연안 수심측량</a:t>
            </a:r>
            <a:r>
              <a:rPr lang="en-US" altLang="ko-KR" sz="2000">
                <a:solidFill>
                  <a:schemeClr val="tx1"/>
                </a:solidFill>
              </a:rPr>
              <a:t>, DEM</a:t>
            </a:r>
            <a:r>
              <a:rPr lang="ko-KR" altLang="en-US" sz="2000">
                <a:solidFill>
                  <a:schemeClr val="tx1"/>
                </a:solidFill>
              </a:rPr>
              <a:t>제작</a:t>
            </a:r>
          </a:p>
          <a:p>
            <a:pPr algn="l">
              <a:buFont typeface="Wingdings" pitchFamily="2" charset="2"/>
              <a:buChar char="§"/>
            </a:pPr>
            <a:r>
              <a:rPr lang="ko-KR" altLang="en-US" sz="2000">
                <a:solidFill>
                  <a:schemeClr val="tx1"/>
                </a:solidFill>
              </a:rPr>
              <a:t> 건물</a:t>
            </a:r>
            <a:r>
              <a:rPr lang="en-US" altLang="ko-KR" sz="2000">
                <a:solidFill>
                  <a:schemeClr val="tx1"/>
                </a:solidFill>
              </a:rPr>
              <a:t>, </a:t>
            </a:r>
            <a:r>
              <a:rPr lang="ko-KR" altLang="en-US" sz="2000">
                <a:solidFill>
                  <a:schemeClr val="tx1"/>
                </a:solidFill>
              </a:rPr>
              <a:t>숲 </a:t>
            </a:r>
            <a:r>
              <a:rPr lang="en-US" altLang="ko-KR" sz="2000">
                <a:solidFill>
                  <a:schemeClr val="tx1"/>
                </a:solidFill>
              </a:rPr>
              <a:t>3</a:t>
            </a:r>
            <a:r>
              <a:rPr lang="ko-KR" altLang="en-US" sz="2000">
                <a:solidFill>
                  <a:schemeClr val="tx1"/>
                </a:solidFill>
              </a:rPr>
              <a:t>차원 데이터 취득</a:t>
            </a:r>
          </a:p>
        </p:txBody>
      </p: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640608" y="966788"/>
            <a:ext cx="344383" cy="356018"/>
            <a:chOff x="201" y="387"/>
            <a:chExt cx="244" cy="272"/>
          </a:xfrm>
        </p:grpSpPr>
        <p:pic>
          <p:nvPicPr>
            <p:cNvPr id="32813" name="Picture 49" descr="blue-13"/>
            <p:cNvPicPr>
              <a:picLocks noChangeAspect="1" noChangeArrowheads="1"/>
            </p:cNvPicPr>
            <p:nvPr/>
          </p:nvPicPr>
          <p:blipFill>
            <a:blip r:embed="rId6" cstate="print"/>
            <a:srcRect l="19345" r="16370"/>
            <a:stretch>
              <a:fillRect/>
            </a:stretch>
          </p:blipFill>
          <p:spPr bwMode="auto">
            <a:xfrm>
              <a:off x="206" y="387"/>
              <a:ext cx="227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814" name="Picture 50" descr="blue-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1" y="445"/>
              <a:ext cx="244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8" name="Group 48"/>
          <p:cNvGrpSpPr>
            <a:grpSpLocks/>
          </p:cNvGrpSpPr>
          <p:nvPr/>
        </p:nvGrpSpPr>
        <p:grpSpPr bwMode="auto">
          <a:xfrm>
            <a:off x="640608" y="2753058"/>
            <a:ext cx="344383" cy="356018"/>
            <a:chOff x="201" y="387"/>
            <a:chExt cx="244" cy="272"/>
          </a:xfrm>
        </p:grpSpPr>
        <p:pic>
          <p:nvPicPr>
            <p:cNvPr id="49" name="Picture 49" descr="blue-13"/>
            <p:cNvPicPr>
              <a:picLocks noChangeAspect="1" noChangeArrowheads="1"/>
            </p:cNvPicPr>
            <p:nvPr/>
          </p:nvPicPr>
          <p:blipFill>
            <a:blip r:embed="rId6" cstate="print"/>
            <a:srcRect l="19345" r="16370"/>
            <a:stretch>
              <a:fillRect/>
            </a:stretch>
          </p:blipFill>
          <p:spPr bwMode="auto">
            <a:xfrm>
              <a:off x="206" y="387"/>
              <a:ext cx="227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50" descr="blue-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1" y="445"/>
              <a:ext cx="244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1" name="Group 48"/>
          <p:cNvGrpSpPr>
            <a:grpSpLocks/>
          </p:cNvGrpSpPr>
          <p:nvPr/>
        </p:nvGrpSpPr>
        <p:grpSpPr bwMode="auto">
          <a:xfrm>
            <a:off x="640608" y="4741346"/>
            <a:ext cx="344383" cy="356018"/>
            <a:chOff x="201" y="387"/>
            <a:chExt cx="244" cy="272"/>
          </a:xfrm>
        </p:grpSpPr>
        <p:pic>
          <p:nvPicPr>
            <p:cNvPr id="52" name="Picture 49" descr="blue-13"/>
            <p:cNvPicPr>
              <a:picLocks noChangeAspect="1" noChangeArrowheads="1"/>
            </p:cNvPicPr>
            <p:nvPr/>
          </p:nvPicPr>
          <p:blipFill>
            <a:blip r:embed="rId6" cstate="print"/>
            <a:srcRect l="19345" r="16370"/>
            <a:stretch>
              <a:fillRect/>
            </a:stretch>
          </p:blipFill>
          <p:spPr bwMode="auto">
            <a:xfrm>
              <a:off x="206" y="387"/>
              <a:ext cx="227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50" descr="blue-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1" y="445"/>
              <a:ext cx="244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1874231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7) </a:t>
            </a:r>
            <a:r>
              <a:rPr lang="en-US" altLang="ko-KR" sz="3000" dirty="0" err="1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LiDAR</a:t>
            </a:r>
            <a:endParaRPr lang="en-US" altLang="ko-KR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5" name="Rectangle 35"/>
          <p:cNvSpPr>
            <a:spLocks noChangeArrowheads="1"/>
          </p:cNvSpPr>
          <p:nvPr/>
        </p:nvSpPr>
        <p:spPr bwMode="auto">
          <a:xfrm>
            <a:off x="765175" y="911225"/>
            <a:ext cx="7735915" cy="4302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항공라이다와</a:t>
            </a:r>
            <a:r>
              <a:rPr lang="ko-KR" altLang="en-US" sz="22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 디지털 영상을 이용한 지형의 </a:t>
            </a:r>
            <a:r>
              <a:rPr lang="en-US" altLang="ko-KR" sz="22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3D </a:t>
            </a:r>
            <a:r>
              <a:rPr lang="ko-KR" altLang="en-US" sz="22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50" charset="-127"/>
                <a:ea typeface="맑은 고딕" pitchFamily="50" charset="-127"/>
              </a:rPr>
              <a:t>모델 생성</a:t>
            </a:r>
          </a:p>
        </p:txBody>
      </p:sp>
      <p:pic>
        <p:nvPicPr>
          <p:cNvPr id="6" name="Picture 36" descr="CBA06_1 복사본"/>
          <p:cNvPicPr preferRelativeResize="0">
            <a:picLocks noChangeAspect="1" noChangeArrowheads="1" noCrop="1"/>
          </p:cNvPicPr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308357" y="865188"/>
            <a:ext cx="8382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827088" y="1557338"/>
            <a:ext cx="7632700" cy="4779962"/>
            <a:chOff x="521" y="981"/>
            <a:chExt cx="4808" cy="3011"/>
          </a:xfrm>
        </p:grpSpPr>
        <p:pic>
          <p:nvPicPr>
            <p:cNvPr id="8" name="Picture 15" descr="UNI1f0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1" y="981"/>
              <a:ext cx="4808" cy="2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23"/>
            <p:cNvSpPr>
              <a:spLocks noChangeArrowheads="1"/>
            </p:cNvSpPr>
            <p:nvPr/>
          </p:nvSpPr>
          <p:spPr bwMode="auto">
            <a:xfrm>
              <a:off x="1066" y="2296"/>
              <a:ext cx="1224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0" name="Rectangle 27"/>
            <p:cNvSpPr>
              <a:spLocks noChangeArrowheads="1"/>
            </p:cNvSpPr>
            <p:nvPr/>
          </p:nvSpPr>
          <p:spPr bwMode="auto">
            <a:xfrm>
              <a:off x="3424" y="2296"/>
              <a:ext cx="1134" cy="1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ko-KR" altLang="en-US" sz="1600">
                  <a:solidFill>
                    <a:srgbClr val="7030A0"/>
                  </a:solidFill>
                </a:rPr>
                <a:t>고정밀 </a:t>
              </a:r>
              <a:r>
                <a:rPr lang="en-US" altLang="ko-KR" sz="1600">
                  <a:solidFill>
                    <a:srgbClr val="7030A0"/>
                  </a:solidFill>
                </a:rPr>
                <a:t>DEM </a:t>
              </a:r>
              <a:r>
                <a:rPr lang="ko-KR" altLang="en-US" sz="1600">
                  <a:solidFill>
                    <a:srgbClr val="7030A0"/>
                  </a:solidFill>
                </a:rPr>
                <a:t>취득</a:t>
              </a:r>
            </a:p>
          </p:txBody>
        </p:sp>
        <p:sp>
          <p:nvSpPr>
            <p:cNvPr id="11" name="Rectangle 28"/>
            <p:cNvSpPr>
              <a:spLocks noChangeArrowheads="1"/>
            </p:cNvSpPr>
            <p:nvPr/>
          </p:nvSpPr>
          <p:spPr bwMode="auto">
            <a:xfrm>
              <a:off x="748" y="2296"/>
              <a:ext cx="1723" cy="1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ko-KR" altLang="en-US" sz="1600" dirty="0" err="1">
                  <a:solidFill>
                    <a:srgbClr val="7030A0"/>
                  </a:solidFill>
                </a:rPr>
                <a:t>라이다측량</a:t>
              </a:r>
              <a:r>
                <a:rPr lang="ko-KR" altLang="en-US" sz="1600" dirty="0">
                  <a:solidFill>
                    <a:srgbClr val="7030A0"/>
                  </a:solidFill>
                </a:rPr>
                <a:t> </a:t>
              </a:r>
              <a:r>
                <a:rPr lang="en-US" altLang="ko-KR" sz="1600" dirty="0">
                  <a:solidFill>
                    <a:srgbClr val="7030A0"/>
                  </a:solidFill>
                </a:rPr>
                <a:t>(</a:t>
              </a:r>
              <a:r>
                <a:rPr lang="ko-KR" altLang="en-US" sz="1600" dirty="0" err="1">
                  <a:solidFill>
                    <a:srgbClr val="7030A0"/>
                  </a:solidFill>
                </a:rPr>
                <a:t>디지탈카메라</a:t>
              </a:r>
              <a:r>
                <a:rPr lang="ko-KR" altLang="en-US" sz="1600" dirty="0">
                  <a:solidFill>
                    <a:srgbClr val="7030A0"/>
                  </a:solidFill>
                </a:rPr>
                <a:t> 포함</a:t>
              </a:r>
              <a:r>
                <a:rPr lang="en-US" altLang="ko-KR" sz="1600" dirty="0">
                  <a:solidFill>
                    <a:srgbClr val="7030A0"/>
                  </a:solidFill>
                </a:rPr>
                <a:t>)</a:t>
              </a:r>
            </a:p>
          </p:txBody>
        </p:sp>
        <p:sp>
          <p:nvSpPr>
            <p:cNvPr id="12" name="Rectangle 29"/>
            <p:cNvSpPr>
              <a:spLocks noChangeArrowheads="1"/>
            </p:cNvSpPr>
            <p:nvPr/>
          </p:nvSpPr>
          <p:spPr bwMode="auto">
            <a:xfrm>
              <a:off x="3424" y="3793"/>
              <a:ext cx="1316" cy="1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ko-KR" altLang="en-US" sz="1600">
                  <a:solidFill>
                    <a:srgbClr val="7030A0"/>
                  </a:solidFill>
                </a:rPr>
                <a:t>건물 </a:t>
              </a:r>
              <a:r>
                <a:rPr lang="en-US" altLang="ko-KR" sz="1600">
                  <a:solidFill>
                    <a:srgbClr val="7030A0"/>
                  </a:solidFill>
                </a:rPr>
                <a:t>3D </a:t>
              </a:r>
              <a:r>
                <a:rPr lang="ko-KR" altLang="en-US" sz="1600">
                  <a:solidFill>
                    <a:srgbClr val="7030A0"/>
                  </a:solidFill>
                </a:rPr>
                <a:t>모델 생성</a:t>
              </a:r>
            </a:p>
          </p:txBody>
        </p:sp>
        <p:sp>
          <p:nvSpPr>
            <p:cNvPr id="13" name="Rectangle 30"/>
            <p:cNvSpPr>
              <a:spLocks noChangeArrowheads="1"/>
            </p:cNvSpPr>
            <p:nvPr/>
          </p:nvSpPr>
          <p:spPr bwMode="auto">
            <a:xfrm>
              <a:off x="1066" y="3792"/>
              <a:ext cx="1270" cy="1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ko-KR" altLang="en-US" sz="1600">
                  <a:solidFill>
                    <a:srgbClr val="7030A0"/>
                  </a:solidFill>
                </a:rPr>
                <a:t>건물 </a:t>
              </a:r>
              <a:r>
                <a:rPr lang="en-US" altLang="ko-KR" sz="1600">
                  <a:solidFill>
                    <a:srgbClr val="7030A0"/>
                  </a:solidFill>
                </a:rPr>
                <a:t>Feature </a:t>
              </a:r>
              <a:r>
                <a:rPr lang="ko-KR" altLang="en-US" sz="1600">
                  <a:solidFill>
                    <a:srgbClr val="7030A0"/>
                  </a:solidFill>
                </a:rPr>
                <a:t>취득</a:t>
              </a:r>
            </a:p>
          </p:txBody>
        </p:sp>
        <p:sp>
          <p:nvSpPr>
            <p:cNvPr id="14" name="Rectangle 44"/>
            <p:cNvSpPr>
              <a:spLocks noChangeArrowheads="1"/>
            </p:cNvSpPr>
            <p:nvPr/>
          </p:nvSpPr>
          <p:spPr bwMode="auto">
            <a:xfrm>
              <a:off x="3061" y="2478"/>
              <a:ext cx="2178" cy="127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graphicFrame>
          <p:nvGraphicFramePr>
            <p:cNvPr id="15" name="Object 45"/>
            <p:cNvGraphicFramePr>
              <a:graphicFrameLocks noChangeAspect="1"/>
            </p:cNvGraphicFramePr>
            <p:nvPr/>
          </p:nvGraphicFramePr>
          <p:xfrm>
            <a:off x="3061" y="2478"/>
            <a:ext cx="2132" cy="1270"/>
          </p:xfrm>
          <a:graphic>
            <a:graphicData uri="http://schemas.openxmlformats.org/presentationml/2006/ole">
              <p:oleObj spid="_x0000_s124930" name="Photo Editor Photo" r:id="rId5" imgW="7923810" imgH="5676190" progId="">
                <p:embed/>
              </p:oleObj>
            </a:graphicData>
          </a:graphic>
        </p:graphicFrame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41497" y="1593777"/>
            <a:ext cx="5799488" cy="426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2036135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8) 3D GIS</a:t>
            </a:r>
            <a:endParaRPr lang="ko-KR" altLang="en-US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617537" y="1015299"/>
            <a:ext cx="2914650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 typeface="Wingdings" pitchFamily="2" charset="2"/>
              <a:buChar char="u"/>
            </a:pPr>
            <a:r>
              <a:rPr lang="en-US" altLang="ko-KR" sz="2000" dirty="0">
                <a:solidFill>
                  <a:schemeClr val="tx1"/>
                </a:solidFill>
              </a:rPr>
              <a:t> 3</a:t>
            </a:r>
            <a:r>
              <a:rPr lang="ko-KR" altLang="en-US" sz="2000" dirty="0">
                <a:solidFill>
                  <a:schemeClr val="tx1"/>
                </a:solidFill>
              </a:rPr>
              <a:t>차원 </a:t>
            </a:r>
            <a:r>
              <a:rPr lang="en-US" altLang="ko-KR" sz="2000" dirty="0">
                <a:solidFill>
                  <a:schemeClr val="tx1"/>
                </a:solidFill>
              </a:rPr>
              <a:t>GIS (3D Data)</a:t>
            </a:r>
          </a:p>
        </p:txBody>
      </p: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998537" y="1548699"/>
            <a:ext cx="8154668" cy="149579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915988" eaLnBrk="0" latinLnBrk="0" hangingPunct="0">
              <a:lnSpc>
                <a:spcPct val="120000"/>
              </a:lnSpc>
              <a:spcBef>
                <a:spcPct val="30000"/>
              </a:spcBef>
              <a:buSzPct val="80000"/>
              <a:buFontTx/>
              <a:buBlip>
                <a:blip r:embed="rId3"/>
              </a:buBlip>
            </a:pPr>
            <a:r>
              <a:rPr lang="en-US" altLang="ko-KR" sz="1600" dirty="0" smtClean="0">
                <a:solidFill>
                  <a:schemeClr val="tx1"/>
                </a:solidFill>
              </a:rPr>
              <a:t> </a:t>
            </a:r>
            <a:r>
              <a:rPr lang="ko-KR" altLang="en-US" sz="1600" dirty="0" smtClean="0">
                <a:solidFill>
                  <a:schemeClr val="tx1"/>
                </a:solidFill>
              </a:rPr>
              <a:t>기존 </a:t>
            </a:r>
            <a:r>
              <a:rPr lang="en-US" altLang="ko-KR" sz="1600" dirty="0" smtClean="0">
                <a:solidFill>
                  <a:schemeClr val="tx1"/>
                </a:solidFill>
              </a:rPr>
              <a:t>2</a:t>
            </a:r>
            <a:r>
              <a:rPr lang="ko-KR" altLang="en-US" sz="1600" dirty="0" smtClean="0">
                <a:solidFill>
                  <a:schemeClr val="tx1"/>
                </a:solidFill>
              </a:rPr>
              <a:t>차원 평면지도에 </a:t>
            </a:r>
            <a:r>
              <a:rPr lang="ko-KR" altLang="en-US" sz="1600" dirty="0" err="1" smtClean="0">
                <a:solidFill>
                  <a:schemeClr val="tx1"/>
                </a:solidFill>
              </a:rPr>
              <a:t>높이값</a:t>
            </a:r>
            <a:r>
              <a:rPr lang="en-US" altLang="ko-KR" sz="1600" dirty="0" smtClean="0">
                <a:solidFill>
                  <a:schemeClr val="tx1"/>
                </a:solidFill>
              </a:rPr>
              <a:t>(DEM), </a:t>
            </a:r>
            <a:r>
              <a:rPr lang="ko-KR" altLang="en-US" sz="1600" dirty="0" smtClean="0">
                <a:solidFill>
                  <a:schemeClr val="tx1"/>
                </a:solidFill>
              </a:rPr>
              <a:t>지표면</a:t>
            </a:r>
            <a:r>
              <a:rPr lang="en-US" altLang="ko-KR" sz="1600" dirty="0" smtClean="0">
                <a:solidFill>
                  <a:schemeClr val="tx1"/>
                </a:solidFill>
              </a:rPr>
              <a:t>(</a:t>
            </a:r>
            <a:r>
              <a:rPr lang="ko-KR" altLang="en-US" sz="1600" dirty="0" smtClean="0">
                <a:solidFill>
                  <a:schemeClr val="tx1"/>
                </a:solidFill>
              </a:rPr>
              <a:t>이미지</a:t>
            </a:r>
            <a:r>
              <a:rPr lang="en-US" altLang="ko-KR" sz="1600" dirty="0" smtClean="0">
                <a:solidFill>
                  <a:schemeClr val="tx1"/>
                </a:solidFill>
              </a:rPr>
              <a:t>), </a:t>
            </a:r>
            <a:r>
              <a:rPr lang="ko-KR" altLang="en-US" sz="1600" dirty="0" smtClean="0">
                <a:solidFill>
                  <a:schemeClr val="tx1"/>
                </a:solidFill>
              </a:rPr>
              <a:t>인공지형지물</a:t>
            </a:r>
            <a:r>
              <a:rPr lang="en-US" altLang="ko-KR" sz="1600" dirty="0" smtClean="0">
                <a:solidFill>
                  <a:schemeClr val="tx1"/>
                </a:solidFill>
              </a:rPr>
              <a:t>(3D</a:t>
            </a:r>
            <a:r>
              <a:rPr lang="ko-KR" altLang="en-US" sz="1600" dirty="0" smtClean="0">
                <a:solidFill>
                  <a:schemeClr val="tx1"/>
                </a:solidFill>
              </a:rPr>
              <a:t>모델</a:t>
            </a:r>
            <a:r>
              <a:rPr lang="en-US" altLang="ko-KR" sz="1600" dirty="0" smtClean="0">
                <a:solidFill>
                  <a:schemeClr val="tx1"/>
                </a:solidFill>
              </a:rPr>
              <a:t>) </a:t>
            </a:r>
            <a:r>
              <a:rPr lang="ko-KR" altLang="en-US" sz="1600" dirty="0" smtClean="0">
                <a:solidFill>
                  <a:schemeClr val="tx1"/>
                </a:solidFill>
              </a:rPr>
              <a:t>정보를 추가</a:t>
            </a:r>
            <a:endParaRPr lang="en-US" altLang="ko-KR" sz="1600" dirty="0" smtClean="0">
              <a:solidFill>
                <a:schemeClr val="tx1"/>
              </a:solidFill>
            </a:endParaRPr>
          </a:p>
          <a:p>
            <a:pPr algn="l" defTabSz="915988" eaLnBrk="0" latinLnBrk="0" hangingPunct="0">
              <a:lnSpc>
                <a:spcPct val="120000"/>
              </a:lnSpc>
              <a:spcBef>
                <a:spcPct val="30000"/>
              </a:spcBef>
              <a:buSzPct val="80000"/>
              <a:buFontTx/>
              <a:buBlip>
                <a:blip r:embed="rId3"/>
              </a:buBlip>
            </a:pPr>
            <a:r>
              <a:rPr kumimoji="0" lang="en-US" altLang="ko-KR" sz="16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sz="16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기존 수치지형도를 활용하거나 지상측량</a:t>
            </a:r>
            <a:r>
              <a:rPr kumimoji="0" lang="en-US" altLang="ko-KR" sz="16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(GPS-VAN), </a:t>
            </a:r>
            <a:r>
              <a:rPr kumimoji="0" lang="ko-KR" altLang="en-US" sz="16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항공측량</a:t>
            </a:r>
            <a:r>
              <a:rPr kumimoji="0" lang="en-US" altLang="ko-KR" sz="16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en-US" altLang="ko-KR" sz="1600" b="1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LiDAR</a:t>
            </a:r>
            <a:r>
              <a:rPr kumimoji="0" lang="en-US" altLang="ko-KR" sz="16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kumimoji="0" lang="ko-KR" altLang="en-US" sz="16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통해 제작</a:t>
            </a:r>
            <a:endParaRPr kumimoji="0" lang="en-US" altLang="ko-KR" sz="1600" b="1" dirty="0" smtClean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l" defTabSz="915988" eaLnBrk="0" latinLnBrk="0" hangingPunct="0">
              <a:lnSpc>
                <a:spcPct val="120000"/>
              </a:lnSpc>
              <a:spcBef>
                <a:spcPct val="30000"/>
              </a:spcBef>
              <a:buSzPct val="80000"/>
              <a:buFontTx/>
              <a:buBlip>
                <a:blip r:embed="rId3"/>
              </a:buBlip>
            </a:pPr>
            <a:r>
              <a:rPr lang="en-US" altLang="ko-KR" sz="1600" dirty="0" smtClean="0">
                <a:solidFill>
                  <a:schemeClr val="tx1"/>
                </a:solidFill>
              </a:rPr>
              <a:t> NGIS 4</a:t>
            </a:r>
            <a:r>
              <a:rPr lang="ko-KR" altLang="en-US" sz="1600" dirty="0" smtClean="0">
                <a:solidFill>
                  <a:schemeClr val="tx1"/>
                </a:solidFill>
              </a:rPr>
              <a:t>차 기본계획의 </a:t>
            </a:r>
            <a:r>
              <a:rPr lang="ko-KR" altLang="en-US" sz="1600" dirty="0">
                <a:solidFill>
                  <a:schemeClr val="tx1"/>
                </a:solidFill>
              </a:rPr>
              <a:t>국가기본지리정보</a:t>
            </a:r>
            <a:r>
              <a:rPr lang="en-US" altLang="ko-KR" sz="1600" dirty="0">
                <a:solidFill>
                  <a:schemeClr val="tx1"/>
                </a:solidFill>
              </a:rPr>
              <a:t>(</a:t>
            </a:r>
            <a:r>
              <a:rPr lang="ko-KR" altLang="en-US" sz="1600" dirty="0">
                <a:solidFill>
                  <a:schemeClr val="tx1"/>
                </a:solidFill>
              </a:rPr>
              <a:t>예산 </a:t>
            </a:r>
            <a:r>
              <a:rPr lang="en-US" altLang="ko-KR" sz="1600" dirty="0">
                <a:solidFill>
                  <a:schemeClr val="tx1"/>
                </a:solidFill>
              </a:rPr>
              <a:t>2,172</a:t>
            </a:r>
            <a:r>
              <a:rPr lang="ko-KR" altLang="en-US" sz="1600" dirty="0">
                <a:solidFill>
                  <a:schemeClr val="tx1"/>
                </a:solidFill>
              </a:rPr>
              <a:t>억</a:t>
            </a:r>
            <a:r>
              <a:rPr lang="en-US" altLang="ko-KR" sz="1600" dirty="0" smtClean="0">
                <a:solidFill>
                  <a:schemeClr val="tx1"/>
                </a:solidFill>
              </a:rPr>
              <a:t>) </a:t>
            </a:r>
            <a:r>
              <a:rPr lang="ko-KR" altLang="en-US" sz="1600" dirty="0" smtClean="0">
                <a:solidFill>
                  <a:schemeClr val="tx1"/>
                </a:solidFill>
              </a:rPr>
              <a:t>구축사업의 </a:t>
            </a:r>
            <a:r>
              <a:rPr lang="ko-KR" altLang="en-US" sz="1600" dirty="0">
                <a:solidFill>
                  <a:schemeClr val="tx1"/>
                </a:solidFill>
              </a:rPr>
              <a:t>일환으로 제작 </a:t>
            </a:r>
            <a:r>
              <a:rPr lang="ko-KR" altLang="en-US" sz="1600" dirty="0" err="1" smtClean="0">
                <a:solidFill>
                  <a:schemeClr val="tx1"/>
                </a:solidFill>
              </a:rPr>
              <a:t>추진중</a:t>
            </a:r>
            <a:endParaRPr lang="en-US" altLang="ko-KR" sz="1600" dirty="0" smtClean="0">
              <a:solidFill>
                <a:schemeClr val="tx1"/>
              </a:solidFill>
            </a:endParaRPr>
          </a:p>
          <a:p>
            <a:pPr algn="l" defTabSz="915988" eaLnBrk="0" latinLnBrk="0" hangingPunct="0">
              <a:lnSpc>
                <a:spcPct val="120000"/>
              </a:lnSpc>
              <a:spcBef>
                <a:spcPct val="30000"/>
              </a:spcBef>
              <a:buSzPct val="80000"/>
              <a:buFontTx/>
              <a:buBlip>
                <a:blip r:embed="rId3"/>
              </a:buBlip>
            </a:pPr>
            <a:r>
              <a:rPr lang="en-US" altLang="ko-KR" sz="1600" dirty="0" smtClean="0">
                <a:solidFill>
                  <a:schemeClr val="tx1"/>
                </a:solidFill>
              </a:rPr>
              <a:t> </a:t>
            </a:r>
            <a:r>
              <a:rPr lang="ko-KR" altLang="en-US" sz="1600" dirty="0" smtClean="0">
                <a:solidFill>
                  <a:schemeClr val="tx1"/>
                </a:solidFill>
              </a:rPr>
              <a:t>기존 </a:t>
            </a:r>
            <a:r>
              <a:rPr lang="en-US" altLang="ko-KR" sz="1600" dirty="0">
                <a:solidFill>
                  <a:schemeClr val="tx1"/>
                </a:solidFill>
              </a:rPr>
              <a:t>UIS</a:t>
            </a:r>
            <a:r>
              <a:rPr lang="ko-KR" altLang="en-US" sz="1600" dirty="0">
                <a:solidFill>
                  <a:schemeClr val="tx1"/>
                </a:solidFill>
              </a:rPr>
              <a:t>업무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>
                <a:solidFill>
                  <a:schemeClr val="tx1"/>
                </a:solidFill>
              </a:rPr>
              <a:t>생활지리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 smtClean="0">
                <a:solidFill>
                  <a:schemeClr val="tx1"/>
                </a:solidFill>
              </a:rPr>
              <a:t>경관분석</a:t>
            </a:r>
            <a:r>
              <a:rPr lang="en-US" altLang="ko-KR" sz="1600" dirty="0" smtClean="0">
                <a:solidFill>
                  <a:schemeClr val="tx1"/>
                </a:solidFill>
              </a:rPr>
              <a:t>, LBS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>
                <a:solidFill>
                  <a:schemeClr val="tx1"/>
                </a:solidFill>
              </a:rPr>
              <a:t>의사결정지원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en-US" altLang="ko-KR" sz="1600" dirty="0" smtClean="0">
                <a:solidFill>
                  <a:schemeClr val="tx1"/>
                </a:solidFill>
              </a:rPr>
              <a:t>u-City, </a:t>
            </a:r>
            <a:r>
              <a:rPr lang="ko-KR" altLang="en-US" sz="1600" dirty="0" smtClean="0">
                <a:solidFill>
                  <a:schemeClr val="tx1"/>
                </a:solidFill>
              </a:rPr>
              <a:t>재해재난</a:t>
            </a:r>
            <a:r>
              <a:rPr lang="en-US" altLang="ko-KR" sz="1600" dirty="0" smtClean="0">
                <a:solidFill>
                  <a:schemeClr val="tx1"/>
                </a:solidFill>
              </a:rPr>
              <a:t> </a:t>
            </a:r>
            <a:r>
              <a:rPr lang="ko-KR" altLang="en-US" sz="1600" dirty="0">
                <a:solidFill>
                  <a:schemeClr val="tx1"/>
                </a:solidFill>
              </a:rPr>
              <a:t>분야에 활용될 </a:t>
            </a:r>
            <a:r>
              <a:rPr lang="ko-KR" altLang="en-US" sz="1600" dirty="0" smtClean="0">
                <a:solidFill>
                  <a:schemeClr val="tx1"/>
                </a:solidFill>
              </a:rPr>
              <a:t>전망</a:t>
            </a:r>
            <a:endParaRPr lang="en-US" altLang="ko-KR" sz="1600" dirty="0" smtClean="0">
              <a:solidFill>
                <a:schemeClr val="tx1"/>
              </a:solidFill>
            </a:endParaRPr>
          </a:p>
        </p:txBody>
      </p: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552449" y="951799"/>
            <a:ext cx="469900" cy="485775"/>
            <a:chOff x="201" y="387"/>
            <a:chExt cx="244" cy="272"/>
          </a:xfrm>
        </p:grpSpPr>
        <p:pic>
          <p:nvPicPr>
            <p:cNvPr id="33804" name="Picture 44" descr="blue-13"/>
            <p:cNvPicPr>
              <a:picLocks noChangeAspect="1" noChangeArrowheads="1"/>
            </p:cNvPicPr>
            <p:nvPr/>
          </p:nvPicPr>
          <p:blipFill>
            <a:blip r:embed="rId4" cstate="print"/>
            <a:srcRect l="19345" r="16370"/>
            <a:stretch>
              <a:fillRect/>
            </a:stretch>
          </p:blipFill>
          <p:spPr bwMode="auto">
            <a:xfrm>
              <a:off x="206" y="387"/>
              <a:ext cx="227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5" name="Picture 45" descr="blue-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1" y="445"/>
              <a:ext cx="244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812800" y="3378201"/>
            <a:ext cx="4140200" cy="3011968"/>
            <a:chOff x="7880" y="7001"/>
            <a:chExt cx="3044" cy="2428"/>
          </a:xfrm>
        </p:grpSpPr>
        <p:grpSp>
          <p:nvGrpSpPr>
            <p:cNvPr id="9" name="Group 27"/>
            <p:cNvGrpSpPr>
              <a:grpSpLocks/>
            </p:cNvGrpSpPr>
            <p:nvPr/>
          </p:nvGrpSpPr>
          <p:grpSpPr bwMode="auto">
            <a:xfrm>
              <a:off x="7880" y="7001"/>
              <a:ext cx="3044" cy="2428"/>
              <a:chOff x="9962" y="1776"/>
              <a:chExt cx="5060" cy="3654"/>
            </a:xfrm>
          </p:grpSpPr>
          <p:pic>
            <p:nvPicPr>
              <p:cNvPr id="11" name="Picture 28"/>
              <p:cNvPicPr preferRelativeResize="0">
                <a:picLocks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9962" y="1776"/>
                <a:ext cx="5060" cy="3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29"/>
              <p:cNvPicPr preferRelativeResize="0">
                <a:picLocks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922" y="2303"/>
                <a:ext cx="3997" cy="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30" descr="00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456" y="7358"/>
              <a:ext cx="2432" cy="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그룹 17"/>
          <p:cNvGrpSpPr/>
          <p:nvPr/>
        </p:nvGrpSpPr>
        <p:grpSpPr>
          <a:xfrm>
            <a:off x="5105400" y="3378200"/>
            <a:ext cx="3947190" cy="3159987"/>
            <a:chOff x="155575" y="1412875"/>
            <a:chExt cx="8448675" cy="4923457"/>
          </a:xfrm>
        </p:grpSpPr>
        <p:pic>
          <p:nvPicPr>
            <p:cNvPr id="13" name="홍수재해관리.avi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1"/>
            </p:nvPr>
          </p:nvPicPr>
          <p:blipFill>
            <a:blip r:embed="rId9" cstate="print"/>
            <a:srcRect/>
            <a:stretch>
              <a:fillRect/>
            </a:stretch>
          </p:blipFill>
          <p:spPr>
            <a:xfrm>
              <a:off x="155575" y="1412875"/>
              <a:ext cx="3695700" cy="2771775"/>
            </a:xfrm>
            <a:prstGeom prst="rect">
              <a:avLst/>
            </a:prstGeom>
          </p:spPr>
        </p:pic>
        <p:pic>
          <p:nvPicPr>
            <p:cNvPr id="14" name="Picture 29" descr="flood1"/>
            <p:cNvPicPr preferRelativeResize="0"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18000" contrast="6000"/>
            </a:blip>
            <a:srcRect/>
            <a:stretch>
              <a:fillRect/>
            </a:stretch>
          </p:blipFill>
          <p:spPr bwMode="auto">
            <a:xfrm>
              <a:off x="430213" y="1492250"/>
              <a:ext cx="8174037" cy="4283075"/>
            </a:xfrm>
            <a:prstGeom prst="rect">
              <a:avLst/>
            </a:prstGeom>
            <a:noFill/>
            <a:ln w="28575">
              <a:solidFill>
                <a:srgbClr val="000080"/>
              </a:solidFill>
              <a:miter lim="800000"/>
              <a:headEnd/>
              <a:tailEnd/>
            </a:ln>
          </p:spPr>
        </p:pic>
        <p:sp>
          <p:nvSpPr>
            <p:cNvPr id="15" name="Freeform 30"/>
            <p:cNvSpPr>
              <a:spLocks/>
            </p:cNvSpPr>
            <p:nvPr/>
          </p:nvSpPr>
          <p:spPr bwMode="auto">
            <a:xfrm>
              <a:off x="1476375" y="2525713"/>
              <a:ext cx="6016625" cy="3279775"/>
            </a:xfrm>
            <a:custGeom>
              <a:avLst/>
              <a:gdLst>
                <a:gd name="T0" fmla="*/ 666 w 2502"/>
                <a:gd name="T1" fmla="*/ 1086 h 1140"/>
                <a:gd name="T2" fmla="*/ 282 w 2502"/>
                <a:gd name="T3" fmla="*/ 1038 h 1140"/>
                <a:gd name="T4" fmla="*/ 420 w 2502"/>
                <a:gd name="T5" fmla="*/ 618 h 1140"/>
                <a:gd name="T6" fmla="*/ 342 w 2502"/>
                <a:gd name="T7" fmla="*/ 684 h 1140"/>
                <a:gd name="T8" fmla="*/ 0 w 2502"/>
                <a:gd name="T9" fmla="*/ 540 h 1140"/>
                <a:gd name="T10" fmla="*/ 408 w 2502"/>
                <a:gd name="T11" fmla="*/ 570 h 1140"/>
                <a:gd name="T12" fmla="*/ 522 w 2502"/>
                <a:gd name="T13" fmla="*/ 402 h 1140"/>
                <a:gd name="T14" fmla="*/ 504 w 2502"/>
                <a:gd name="T15" fmla="*/ 564 h 1140"/>
                <a:gd name="T16" fmla="*/ 612 w 2502"/>
                <a:gd name="T17" fmla="*/ 360 h 1140"/>
                <a:gd name="T18" fmla="*/ 696 w 2502"/>
                <a:gd name="T19" fmla="*/ 510 h 1140"/>
                <a:gd name="T20" fmla="*/ 564 w 2502"/>
                <a:gd name="T21" fmla="*/ 534 h 1140"/>
                <a:gd name="T22" fmla="*/ 456 w 2502"/>
                <a:gd name="T23" fmla="*/ 792 h 1140"/>
                <a:gd name="T24" fmla="*/ 894 w 2502"/>
                <a:gd name="T25" fmla="*/ 384 h 1140"/>
                <a:gd name="T26" fmla="*/ 702 w 2502"/>
                <a:gd name="T27" fmla="*/ 312 h 1140"/>
                <a:gd name="T28" fmla="*/ 936 w 2502"/>
                <a:gd name="T29" fmla="*/ 240 h 1140"/>
                <a:gd name="T30" fmla="*/ 1086 w 2502"/>
                <a:gd name="T31" fmla="*/ 42 h 1140"/>
                <a:gd name="T32" fmla="*/ 1434 w 2502"/>
                <a:gd name="T33" fmla="*/ 0 h 1140"/>
                <a:gd name="T34" fmla="*/ 1482 w 2502"/>
                <a:gd name="T35" fmla="*/ 60 h 1140"/>
                <a:gd name="T36" fmla="*/ 1416 w 2502"/>
                <a:gd name="T37" fmla="*/ 198 h 1140"/>
                <a:gd name="T38" fmla="*/ 1662 w 2502"/>
                <a:gd name="T39" fmla="*/ 372 h 1140"/>
                <a:gd name="T40" fmla="*/ 1776 w 2502"/>
                <a:gd name="T41" fmla="*/ 150 h 1140"/>
                <a:gd name="T42" fmla="*/ 2088 w 2502"/>
                <a:gd name="T43" fmla="*/ 216 h 1140"/>
                <a:gd name="T44" fmla="*/ 2094 w 2502"/>
                <a:gd name="T45" fmla="*/ 264 h 1140"/>
                <a:gd name="T46" fmla="*/ 2256 w 2502"/>
                <a:gd name="T47" fmla="*/ 168 h 1140"/>
                <a:gd name="T48" fmla="*/ 2400 w 2502"/>
                <a:gd name="T49" fmla="*/ 330 h 1140"/>
                <a:gd name="T50" fmla="*/ 2250 w 2502"/>
                <a:gd name="T51" fmla="*/ 414 h 1140"/>
                <a:gd name="T52" fmla="*/ 2502 w 2502"/>
                <a:gd name="T53" fmla="*/ 1008 h 1140"/>
                <a:gd name="T54" fmla="*/ 2400 w 2502"/>
                <a:gd name="T55" fmla="*/ 1098 h 1140"/>
                <a:gd name="T56" fmla="*/ 2292 w 2502"/>
                <a:gd name="T57" fmla="*/ 894 h 1140"/>
                <a:gd name="T58" fmla="*/ 2160 w 2502"/>
                <a:gd name="T59" fmla="*/ 882 h 1140"/>
                <a:gd name="T60" fmla="*/ 2070 w 2502"/>
                <a:gd name="T61" fmla="*/ 846 h 1140"/>
                <a:gd name="T62" fmla="*/ 2136 w 2502"/>
                <a:gd name="T63" fmla="*/ 1044 h 1140"/>
                <a:gd name="T64" fmla="*/ 2256 w 2502"/>
                <a:gd name="T65" fmla="*/ 1080 h 1140"/>
                <a:gd name="T66" fmla="*/ 618 w 2502"/>
                <a:gd name="T67" fmla="*/ 1134 h 1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2"/>
                <a:gd name="T103" fmla="*/ 0 h 1140"/>
                <a:gd name="T104" fmla="*/ 2502 w 2502"/>
                <a:gd name="T105" fmla="*/ 1140 h 11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2" h="1140">
                  <a:moveTo>
                    <a:pt x="618" y="1134"/>
                  </a:moveTo>
                  <a:lnTo>
                    <a:pt x="666" y="1086"/>
                  </a:lnTo>
                  <a:lnTo>
                    <a:pt x="330" y="1038"/>
                  </a:lnTo>
                  <a:lnTo>
                    <a:pt x="282" y="1038"/>
                  </a:lnTo>
                  <a:lnTo>
                    <a:pt x="468" y="624"/>
                  </a:lnTo>
                  <a:lnTo>
                    <a:pt x="420" y="618"/>
                  </a:lnTo>
                  <a:lnTo>
                    <a:pt x="384" y="708"/>
                  </a:lnTo>
                  <a:lnTo>
                    <a:pt x="342" y="684"/>
                  </a:lnTo>
                  <a:lnTo>
                    <a:pt x="396" y="606"/>
                  </a:lnTo>
                  <a:lnTo>
                    <a:pt x="0" y="540"/>
                  </a:lnTo>
                  <a:lnTo>
                    <a:pt x="18" y="498"/>
                  </a:lnTo>
                  <a:lnTo>
                    <a:pt x="408" y="570"/>
                  </a:lnTo>
                  <a:lnTo>
                    <a:pt x="480" y="396"/>
                  </a:lnTo>
                  <a:lnTo>
                    <a:pt x="522" y="402"/>
                  </a:lnTo>
                  <a:lnTo>
                    <a:pt x="462" y="564"/>
                  </a:lnTo>
                  <a:lnTo>
                    <a:pt x="504" y="564"/>
                  </a:lnTo>
                  <a:lnTo>
                    <a:pt x="582" y="336"/>
                  </a:lnTo>
                  <a:lnTo>
                    <a:pt x="612" y="360"/>
                  </a:lnTo>
                  <a:lnTo>
                    <a:pt x="564" y="486"/>
                  </a:lnTo>
                  <a:lnTo>
                    <a:pt x="696" y="510"/>
                  </a:lnTo>
                  <a:lnTo>
                    <a:pt x="672" y="540"/>
                  </a:lnTo>
                  <a:lnTo>
                    <a:pt x="564" y="534"/>
                  </a:lnTo>
                  <a:lnTo>
                    <a:pt x="522" y="618"/>
                  </a:lnTo>
                  <a:lnTo>
                    <a:pt x="456" y="792"/>
                  </a:lnTo>
                  <a:lnTo>
                    <a:pt x="738" y="828"/>
                  </a:lnTo>
                  <a:lnTo>
                    <a:pt x="894" y="384"/>
                  </a:lnTo>
                  <a:lnTo>
                    <a:pt x="858" y="324"/>
                  </a:lnTo>
                  <a:lnTo>
                    <a:pt x="702" y="312"/>
                  </a:lnTo>
                  <a:lnTo>
                    <a:pt x="828" y="246"/>
                  </a:lnTo>
                  <a:lnTo>
                    <a:pt x="936" y="240"/>
                  </a:lnTo>
                  <a:lnTo>
                    <a:pt x="996" y="90"/>
                  </a:lnTo>
                  <a:lnTo>
                    <a:pt x="1086" y="42"/>
                  </a:lnTo>
                  <a:lnTo>
                    <a:pt x="1404" y="102"/>
                  </a:lnTo>
                  <a:lnTo>
                    <a:pt x="1434" y="0"/>
                  </a:lnTo>
                  <a:lnTo>
                    <a:pt x="1476" y="6"/>
                  </a:lnTo>
                  <a:lnTo>
                    <a:pt x="1482" y="60"/>
                  </a:lnTo>
                  <a:lnTo>
                    <a:pt x="1434" y="84"/>
                  </a:lnTo>
                  <a:lnTo>
                    <a:pt x="1416" y="198"/>
                  </a:lnTo>
                  <a:lnTo>
                    <a:pt x="1374" y="330"/>
                  </a:lnTo>
                  <a:lnTo>
                    <a:pt x="1662" y="372"/>
                  </a:lnTo>
                  <a:lnTo>
                    <a:pt x="1722" y="126"/>
                  </a:lnTo>
                  <a:lnTo>
                    <a:pt x="1776" y="150"/>
                  </a:lnTo>
                  <a:lnTo>
                    <a:pt x="1944" y="204"/>
                  </a:lnTo>
                  <a:lnTo>
                    <a:pt x="2088" y="216"/>
                  </a:lnTo>
                  <a:lnTo>
                    <a:pt x="2094" y="138"/>
                  </a:lnTo>
                  <a:lnTo>
                    <a:pt x="2094" y="264"/>
                  </a:lnTo>
                  <a:lnTo>
                    <a:pt x="2214" y="276"/>
                  </a:lnTo>
                  <a:lnTo>
                    <a:pt x="2256" y="168"/>
                  </a:lnTo>
                  <a:lnTo>
                    <a:pt x="2394" y="186"/>
                  </a:lnTo>
                  <a:lnTo>
                    <a:pt x="2400" y="330"/>
                  </a:lnTo>
                  <a:lnTo>
                    <a:pt x="2280" y="330"/>
                  </a:lnTo>
                  <a:lnTo>
                    <a:pt x="2250" y="414"/>
                  </a:lnTo>
                  <a:lnTo>
                    <a:pt x="2424" y="444"/>
                  </a:lnTo>
                  <a:lnTo>
                    <a:pt x="2502" y="1008"/>
                  </a:lnTo>
                  <a:lnTo>
                    <a:pt x="2424" y="996"/>
                  </a:lnTo>
                  <a:lnTo>
                    <a:pt x="2400" y="1098"/>
                  </a:lnTo>
                  <a:lnTo>
                    <a:pt x="2274" y="978"/>
                  </a:lnTo>
                  <a:lnTo>
                    <a:pt x="2292" y="894"/>
                  </a:lnTo>
                  <a:lnTo>
                    <a:pt x="2286" y="780"/>
                  </a:lnTo>
                  <a:lnTo>
                    <a:pt x="2160" y="882"/>
                  </a:lnTo>
                  <a:lnTo>
                    <a:pt x="2112" y="864"/>
                  </a:lnTo>
                  <a:lnTo>
                    <a:pt x="2070" y="846"/>
                  </a:lnTo>
                  <a:lnTo>
                    <a:pt x="2100" y="996"/>
                  </a:lnTo>
                  <a:lnTo>
                    <a:pt x="2136" y="1044"/>
                  </a:lnTo>
                  <a:lnTo>
                    <a:pt x="2256" y="1002"/>
                  </a:lnTo>
                  <a:lnTo>
                    <a:pt x="2256" y="1080"/>
                  </a:lnTo>
                  <a:lnTo>
                    <a:pt x="2244" y="1140"/>
                  </a:lnTo>
                  <a:lnTo>
                    <a:pt x="618" y="1134"/>
                  </a:lnTo>
                  <a:close/>
                </a:path>
              </a:pathLst>
            </a:custGeom>
            <a:solidFill>
              <a:srgbClr val="1160D3">
                <a:alpha val="50195"/>
              </a:srgbClr>
            </a:solidFill>
            <a:ln w="28575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/>
            </a:p>
          </p:txBody>
        </p:sp>
        <p:sp>
          <p:nvSpPr>
            <p:cNvPr id="16" name="Rectangle 31"/>
            <p:cNvSpPr>
              <a:spLocks noChangeArrowheads="1"/>
            </p:cNvSpPr>
            <p:nvPr/>
          </p:nvSpPr>
          <p:spPr bwMode="auto">
            <a:xfrm>
              <a:off x="4356100" y="5875338"/>
              <a:ext cx="504825" cy="430212"/>
            </a:xfrm>
            <a:prstGeom prst="rect">
              <a:avLst/>
            </a:prstGeom>
            <a:solidFill>
              <a:srgbClr val="1160D3">
                <a:alpha val="50195"/>
              </a:srgbClr>
            </a:solidFill>
            <a:ln w="2857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 sz="1400"/>
            </a:p>
          </p:txBody>
        </p:sp>
        <p:sp>
          <p:nvSpPr>
            <p:cNvPr id="17" name="Text Box 32"/>
            <p:cNvSpPr txBox="1">
              <a:spLocks noChangeArrowheads="1"/>
            </p:cNvSpPr>
            <p:nvPr/>
          </p:nvSpPr>
          <p:spPr bwMode="auto">
            <a:xfrm>
              <a:off x="5003800" y="5876926"/>
              <a:ext cx="2495550" cy="459406"/>
            </a:xfrm>
            <a:prstGeom prst="rect">
              <a:avLst/>
            </a:prstGeom>
            <a:noFill/>
            <a:ln w="28575">
              <a:solidFill>
                <a:srgbClr val="00008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ko-KR" altLang="en-US" sz="1200" b="1">
                  <a:solidFill>
                    <a:srgbClr val="000066"/>
                  </a:solidFill>
                  <a:latin typeface="HY견고딕" pitchFamily="18" charset="-127"/>
                  <a:ea typeface="HY견고딕" pitchFamily="18" charset="-127"/>
                </a:rPr>
                <a:t>예상 침수지역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2018" y="387435"/>
            <a:ext cx="8915400" cy="582613"/>
          </a:xfrm>
        </p:spPr>
        <p:txBody>
          <a:bodyPr>
            <a:noAutofit/>
          </a:bodyPr>
          <a:lstStyle/>
          <a:p>
            <a:pPr eaLnBrk="1" hangingPunct="1"/>
            <a:r>
              <a:rPr lang="ko-KR" altLang="en-US" sz="2400" dirty="0" smtClean="0"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공간정보 </a:t>
            </a:r>
            <a:r>
              <a:rPr lang="en-US" altLang="ko-KR" sz="2400" dirty="0" smtClean="0"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400" dirty="0" smtClean="0"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차원 가시화</a:t>
            </a:r>
          </a:p>
        </p:txBody>
      </p:sp>
      <p:pic>
        <p:nvPicPr>
          <p:cNvPr id="16" name="DEM" descr="SpatialData3DVisualization-DE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2906" y="1341438"/>
            <a:ext cx="7193888" cy="4352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DEM"/>
          <p:cNvSpPr txBox="1"/>
          <p:nvPr/>
        </p:nvSpPr>
        <p:spPr>
          <a:xfrm>
            <a:off x="408651" y="828346"/>
            <a:ext cx="330090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dirty="0">
                <a:ln w="19050" cmpd="sng">
                  <a:noFill/>
                  <a:prstDash val="solid"/>
                </a:ln>
                <a:solidFill>
                  <a:srgbClr val="0D48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n-cs"/>
              </a:rPr>
              <a:t>지형 고도 자료</a:t>
            </a:r>
            <a:r>
              <a:rPr lang="en-US" altLang="ko-KR" sz="2400" dirty="0">
                <a:ln w="19050" cmpd="sng">
                  <a:noFill/>
                  <a:prstDash val="solid"/>
                </a:ln>
                <a:solidFill>
                  <a:srgbClr val="0D48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n-cs"/>
              </a:rPr>
              <a:t>(DEM)</a:t>
            </a:r>
            <a:endParaRPr lang="en-US" sz="2400" dirty="0">
              <a:ln w="19050" cmpd="sng">
                <a:noFill/>
                <a:prstDash val="solid"/>
              </a:ln>
              <a:solidFill>
                <a:srgbClr val="0D48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  <a:cs typeface="+mn-cs"/>
            </a:endParaRPr>
          </a:p>
        </p:txBody>
      </p:sp>
      <p:pic>
        <p:nvPicPr>
          <p:cNvPr id="7" name="Terrian Model" descr="SpatialData3DVisualization-TerrainMod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8065" y="1341438"/>
            <a:ext cx="7181850" cy="4352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rrain Model"/>
          <p:cNvSpPr txBox="1"/>
          <p:nvPr/>
        </p:nvSpPr>
        <p:spPr>
          <a:xfrm>
            <a:off x="453821" y="828346"/>
            <a:ext cx="312457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 w="19050" cmpd="sng">
                  <a:noFill/>
                  <a:prstDash val="solid"/>
                </a:ln>
                <a:solidFill>
                  <a:srgbClr val="0D48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n-cs"/>
              </a:rPr>
              <a:t>3</a:t>
            </a:r>
            <a:r>
              <a:rPr lang="ko-KR" altLang="en-US" sz="2400" dirty="0">
                <a:ln w="19050" cmpd="sng">
                  <a:noFill/>
                  <a:prstDash val="solid"/>
                </a:ln>
                <a:solidFill>
                  <a:srgbClr val="0D48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n-cs"/>
              </a:rPr>
              <a:t>차원 지형 입체 모델</a:t>
            </a:r>
            <a:endParaRPr lang="en-US" sz="2400" dirty="0">
              <a:ln w="19050" cmpd="sng">
                <a:noFill/>
                <a:prstDash val="solid"/>
              </a:ln>
              <a:solidFill>
                <a:srgbClr val="0D48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  <a:cs typeface="+mn-cs"/>
            </a:endParaRPr>
          </a:p>
        </p:txBody>
      </p:sp>
      <p:pic>
        <p:nvPicPr>
          <p:cNvPr id="6" name="Satellite/Aerial" descr="SpatialData3DVisualization-ImageOverla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48065" y="1341438"/>
            <a:ext cx="7181850" cy="4352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Satellite/Aerial"/>
          <p:cNvSpPr txBox="1"/>
          <p:nvPr/>
        </p:nvSpPr>
        <p:spPr>
          <a:xfrm>
            <a:off x="413384" y="828346"/>
            <a:ext cx="300595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dirty="0">
                <a:ln w="19050" cmpd="sng">
                  <a:noFill/>
                  <a:prstDash val="solid"/>
                </a:ln>
                <a:solidFill>
                  <a:srgbClr val="0D48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n-cs"/>
              </a:rPr>
              <a:t>위성</a:t>
            </a:r>
            <a:r>
              <a:rPr lang="en-US" altLang="ko-KR" sz="2400" dirty="0">
                <a:ln w="19050" cmpd="sng">
                  <a:noFill/>
                  <a:prstDash val="solid"/>
                </a:ln>
                <a:solidFill>
                  <a:srgbClr val="0D48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n-cs"/>
              </a:rPr>
              <a:t>/</a:t>
            </a:r>
            <a:r>
              <a:rPr lang="ko-KR" altLang="en-US" sz="2400" dirty="0">
                <a:ln w="19050" cmpd="sng">
                  <a:noFill/>
                  <a:prstDash val="solid"/>
                </a:ln>
                <a:solidFill>
                  <a:srgbClr val="0D48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n-cs"/>
              </a:rPr>
              <a:t>항공 영상 중첩</a:t>
            </a:r>
            <a:endParaRPr lang="en-US" sz="2400" dirty="0">
              <a:ln w="19050" cmpd="sng">
                <a:noFill/>
                <a:prstDash val="solid"/>
              </a:ln>
              <a:solidFill>
                <a:srgbClr val="0D48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  <a:cs typeface="+mn-cs"/>
            </a:endParaRPr>
          </a:p>
        </p:txBody>
      </p:sp>
      <p:pic>
        <p:nvPicPr>
          <p:cNvPr id="5" name="3D Model" descr="SpatialData3DVisualization-Ful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8065" y="1341438"/>
            <a:ext cx="7181850" cy="4352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3D Model"/>
          <p:cNvSpPr txBox="1"/>
          <p:nvPr/>
        </p:nvSpPr>
        <p:spPr>
          <a:xfrm>
            <a:off x="391545" y="828346"/>
            <a:ext cx="240642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 w="19050" cmpd="sng">
                  <a:noFill/>
                  <a:prstDash val="solid"/>
                </a:ln>
                <a:solidFill>
                  <a:srgbClr val="0D48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n-cs"/>
              </a:rPr>
              <a:t>3</a:t>
            </a:r>
            <a:r>
              <a:rPr lang="ko-KR" altLang="en-US" sz="2400" dirty="0">
                <a:ln w="19050" cmpd="sng">
                  <a:noFill/>
                  <a:prstDash val="solid"/>
                </a:ln>
                <a:solidFill>
                  <a:srgbClr val="0D488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n-cs"/>
              </a:rPr>
              <a:t>차원 시설 모델</a:t>
            </a:r>
            <a:endParaRPr lang="en-US" sz="2400" dirty="0">
              <a:ln w="19050" cmpd="sng">
                <a:noFill/>
                <a:prstDash val="solid"/>
              </a:ln>
              <a:solidFill>
                <a:srgbClr val="0D488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  <a:cs typeface="+mn-cs"/>
            </a:endParaRPr>
          </a:p>
        </p:txBody>
      </p:sp>
      <p:sp>
        <p:nvSpPr>
          <p:cNvPr id="12" name="Mirror World"/>
          <p:cNvSpPr txBox="1"/>
          <p:nvPr/>
        </p:nvSpPr>
        <p:spPr>
          <a:xfrm>
            <a:off x="1371866" y="5756542"/>
            <a:ext cx="732392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ko-KR" altLang="en-US" sz="2000" b="1" dirty="0" err="1"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34" charset="-127"/>
                <a:ea typeface="맑은 고딕" pitchFamily="34" charset="-127"/>
              </a:rPr>
              <a:t>래스터</a:t>
            </a:r>
            <a:r>
              <a:rPr lang="ko-KR" altLang="en-US" sz="2000" b="1" dirty="0"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34" charset="-127"/>
                <a:ea typeface="맑은 고딕" pitchFamily="34" charset="-127"/>
              </a:rPr>
              <a:t> 공간 정보를 이용한 </a:t>
            </a:r>
            <a:r>
              <a:rPr lang="ko-KR" altLang="en-US" b="1" dirty="0">
                <a:solidFill>
                  <a:srgbClr val="09878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34" charset="-127"/>
                <a:ea typeface="맑은 고딕" pitchFamily="34" charset="-127"/>
              </a:rPr>
              <a:t>유사세계</a:t>
            </a:r>
            <a:r>
              <a:rPr lang="ko-KR" altLang="en-US" b="1" dirty="0"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34" charset="-127"/>
                <a:ea typeface="맑은 고딕" pitchFamily="34" charset="-127"/>
              </a:rPr>
              <a:t> </a:t>
            </a:r>
            <a:r>
              <a:rPr lang="en-US" altLang="ko-KR" sz="2000" b="1" dirty="0"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34" charset="-127"/>
                <a:ea typeface="맑은 고딕" pitchFamily="34" charset="-127"/>
              </a:rPr>
              <a:t>(Mirror World) </a:t>
            </a:r>
            <a:r>
              <a:rPr lang="ko-KR" altLang="en-US" sz="2000" b="1" dirty="0"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맑은 고딕" pitchFamily="34" charset="-127"/>
                <a:ea typeface="맑은 고딕" pitchFamily="34" charset="-127"/>
              </a:rPr>
              <a:t>구축</a:t>
            </a:r>
            <a:endParaRPr lang="ko-KR" altLang="en-US" sz="2000" b="1" dirty="0">
              <a:solidFill>
                <a:srgbClr val="0D488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2036135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8) 3D GIS</a:t>
            </a:r>
            <a:endParaRPr lang="ko-KR" altLang="en-US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0" grpId="1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2036135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8) 3D GIS</a:t>
            </a:r>
            <a:endParaRPr lang="ko-KR" altLang="en-US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3" name="AirScape 시연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12800" y="1723132"/>
            <a:ext cx="8363098" cy="473908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12800" y="966788"/>
            <a:ext cx="8426893" cy="582613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  <a:cs typeface="+mj-cs"/>
              </a:rPr>
              <a:t>3</a:t>
            </a:r>
            <a:r>
              <a:rPr kumimoji="0" lang="ko-KR" altLang="en-US" sz="24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  <a:cs typeface="+mj-cs"/>
              </a:rPr>
              <a:t>차원 공간정보를 활용한 도시가상체험 시뮬레이션 </a:t>
            </a:r>
            <a:endParaRPr kumimoji="0" lang="en-US" altLang="ko-KR" sz="2400" b="0" i="0" u="none" strike="noStrike" kern="1200" cap="none" spc="100" normalizeH="0" baseline="0" noProof="0" dirty="0" smtClean="0">
              <a:ln w="18000">
                <a:noFill/>
                <a:prstDash val="solid"/>
              </a:ln>
              <a:solidFill>
                <a:srgbClr val="0D488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휴먼모음T" pitchFamily="18" charset="-127"/>
              <a:ea typeface="휴먼모음T" pitchFamily="18" charset="-127"/>
              <a:cs typeface="+mj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spc="100" dirty="0" smtClean="0">
                <a:ln w="18000">
                  <a:noFill/>
                  <a:prstDash val="solid"/>
                </a:ln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j-cs"/>
              </a:rPr>
              <a:t>                             </a:t>
            </a:r>
            <a:r>
              <a:rPr kumimoji="0" lang="en-US" altLang="ko-KR" sz="24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  <a:cs typeface="+mj-cs"/>
              </a:rPr>
              <a:t>‘</a:t>
            </a:r>
            <a:r>
              <a:rPr kumimoji="0" lang="en-US" altLang="ko-KR" sz="2400" b="0" i="0" u="none" strike="noStrike" kern="1200" cap="none" spc="100" normalizeH="0" baseline="0" noProof="0" dirty="0" err="1" smtClean="0">
                <a:ln w="1800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  <a:cs typeface="+mj-cs"/>
              </a:rPr>
              <a:t>AirScape</a:t>
            </a:r>
            <a:r>
              <a:rPr kumimoji="0" lang="en-US" altLang="ko-KR" sz="24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  <a:cs typeface="+mj-cs"/>
              </a:rPr>
              <a:t>’ </a:t>
            </a:r>
            <a:r>
              <a:rPr kumimoji="0" lang="ko-KR" altLang="en-US" sz="24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  <a:cs typeface="+mj-cs"/>
              </a:rPr>
              <a:t>데모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3547766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9) </a:t>
            </a:r>
            <a:r>
              <a:rPr lang="en-US" altLang="ko-KR" sz="3000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Sementic</a:t>
            </a:r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 Web</a:t>
            </a:r>
            <a:endParaRPr lang="ko-KR" altLang="en-US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142875" y="1739001"/>
            <a:ext cx="4652963" cy="4945208"/>
            <a:chOff x="151" y="723"/>
            <a:chExt cx="2917" cy="3288"/>
          </a:xfrm>
        </p:grpSpPr>
        <p:pic>
          <p:nvPicPr>
            <p:cNvPr id="9" name="Picture 3" descr="1_blue(shadow)"/>
            <p:cNvPicPr>
              <a:picLocks noChangeAspect="1" noChangeArrowheads="1"/>
            </p:cNvPicPr>
            <p:nvPr/>
          </p:nvPicPr>
          <p:blipFill>
            <a:blip r:embed="rId2" cstate="print"/>
            <a:srcRect b="84999"/>
            <a:stretch>
              <a:fillRect/>
            </a:stretch>
          </p:blipFill>
          <p:spPr bwMode="auto">
            <a:xfrm>
              <a:off x="151" y="723"/>
              <a:ext cx="2917" cy="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4" descr="1_blue(shadow)"/>
            <p:cNvPicPr>
              <a:picLocks noChangeAspect="1" noChangeArrowheads="1"/>
            </p:cNvPicPr>
            <p:nvPr/>
          </p:nvPicPr>
          <p:blipFill>
            <a:blip r:embed="rId2" cstate="print"/>
            <a:srcRect t="33980" b="11372"/>
            <a:stretch>
              <a:fillRect/>
            </a:stretch>
          </p:blipFill>
          <p:spPr bwMode="auto">
            <a:xfrm>
              <a:off x="151" y="1213"/>
              <a:ext cx="2917" cy="2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1_blue(shadow)"/>
            <p:cNvPicPr>
              <a:picLocks noChangeAspect="1" noChangeArrowheads="1"/>
            </p:cNvPicPr>
            <p:nvPr/>
          </p:nvPicPr>
          <p:blipFill>
            <a:blip r:embed="rId2" cstate="print"/>
            <a:srcRect t="82396" b="-1123"/>
            <a:stretch>
              <a:fillRect/>
            </a:stretch>
          </p:blipFill>
          <p:spPr bwMode="auto">
            <a:xfrm>
              <a:off x="151" y="3385"/>
              <a:ext cx="2917" cy="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903288" y="1842971"/>
            <a:ext cx="28575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900" dirty="0">
                <a:solidFill>
                  <a:schemeClr val="bg1"/>
                </a:solidFill>
                <a:latin typeface="Arial" pitchFamily="34" charset="0"/>
                <a:ea typeface="다음_SemiBold" pitchFamily="2" charset="-127"/>
              </a:rPr>
              <a:t>World Wide Web(WWW)</a:t>
            </a:r>
            <a:endParaRPr lang="ko-KR" altLang="en-US" sz="1900" dirty="0">
              <a:solidFill>
                <a:schemeClr val="bg1"/>
              </a:solidFill>
              <a:latin typeface="Arial" pitchFamily="34" charset="0"/>
              <a:ea typeface="다음_SemiBold" pitchFamily="2" charset="-127"/>
            </a:endParaRPr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4857750" y="1732226"/>
            <a:ext cx="4883150" cy="4900022"/>
            <a:chOff x="3161" y="723"/>
            <a:chExt cx="2916" cy="3251"/>
          </a:xfrm>
        </p:grpSpPr>
        <p:grpSp>
          <p:nvGrpSpPr>
            <p:cNvPr id="14" name="Group 8"/>
            <p:cNvGrpSpPr>
              <a:grpSpLocks/>
            </p:cNvGrpSpPr>
            <p:nvPr/>
          </p:nvGrpSpPr>
          <p:grpSpPr bwMode="auto">
            <a:xfrm>
              <a:off x="3161" y="723"/>
              <a:ext cx="2916" cy="3251"/>
              <a:chOff x="3161" y="723"/>
              <a:chExt cx="2916" cy="3251"/>
            </a:xfrm>
          </p:grpSpPr>
          <p:pic>
            <p:nvPicPr>
              <p:cNvPr id="16" name="Picture 9" descr="1_green(shadow)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86314"/>
              <a:stretch>
                <a:fillRect/>
              </a:stretch>
            </p:blipFill>
            <p:spPr bwMode="auto">
              <a:xfrm>
                <a:off x="3161" y="723"/>
                <a:ext cx="2916" cy="4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0" descr="1_green(shadow)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20482" b="18544"/>
              <a:stretch>
                <a:fillRect/>
              </a:stretch>
            </p:blipFill>
            <p:spPr bwMode="auto">
              <a:xfrm>
                <a:off x="3161" y="1145"/>
                <a:ext cx="2916" cy="23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1" descr="1_green(shadow)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83209" b="-151"/>
              <a:stretch>
                <a:fillRect/>
              </a:stretch>
            </p:blipFill>
            <p:spPr bwMode="auto">
              <a:xfrm>
                <a:off x="3161" y="3408"/>
                <a:ext cx="2916" cy="5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3655" y="785"/>
              <a:ext cx="177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900">
                  <a:solidFill>
                    <a:schemeClr val="bg1"/>
                  </a:solidFill>
                  <a:latin typeface="다음_Regular" pitchFamily="2" charset="-127"/>
                  <a:ea typeface="다음_Regular" pitchFamily="2" charset="-127"/>
                </a:rPr>
                <a:t>시맨틱 웹</a:t>
              </a:r>
              <a:r>
                <a:rPr lang="en-US" altLang="ko-KR" sz="1900">
                  <a:solidFill>
                    <a:schemeClr val="bg1"/>
                  </a:solidFill>
                  <a:latin typeface="Arial" pitchFamily="34" charset="0"/>
                  <a:ea typeface="다음_SemiBold" pitchFamily="2" charset="-127"/>
                </a:rPr>
                <a:t>(Semantic Web)</a:t>
              </a:r>
              <a:endParaRPr lang="ko-KR" altLang="en-US" sz="1900">
                <a:solidFill>
                  <a:schemeClr val="bg1"/>
                </a:solidFill>
                <a:latin typeface="Arial" pitchFamily="34" charset="0"/>
                <a:ea typeface="다음_SemiBold" pitchFamily="2" charset="-127"/>
              </a:endParaRPr>
            </a:p>
          </p:txBody>
        </p:sp>
      </p:grpSp>
      <p:sp>
        <p:nvSpPr>
          <p:cNvPr id="19" name="Line 150"/>
          <p:cNvSpPr>
            <a:spLocks noChangeShapeType="1"/>
          </p:cNvSpPr>
          <p:nvPr/>
        </p:nvSpPr>
        <p:spPr bwMode="auto">
          <a:xfrm>
            <a:off x="1516063" y="3757911"/>
            <a:ext cx="1590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0" name="Text Box 151"/>
          <p:cNvSpPr txBox="1">
            <a:spLocks noChangeArrowheads="1"/>
          </p:cNvSpPr>
          <p:nvPr/>
        </p:nvSpPr>
        <p:spPr bwMode="auto">
          <a:xfrm>
            <a:off x="1532197" y="3927773"/>
            <a:ext cx="149808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ko-KR" altLang="en-US" sz="1200">
                <a:solidFill>
                  <a:srgbClr val="0066FF"/>
                </a:solidFill>
                <a:latin typeface="산돌고딕 M" pitchFamily="18" charset="-127"/>
                <a:ea typeface="산돌고딕 M" pitchFamily="18" charset="-127"/>
              </a:rPr>
              <a:t> 자연어 위주 검색</a:t>
            </a:r>
            <a:endParaRPr lang="en-US" altLang="ko-KR" sz="1200">
              <a:solidFill>
                <a:srgbClr val="0066FF"/>
              </a:solidFill>
              <a:latin typeface="산돌고딕 M" pitchFamily="18" charset="-127"/>
              <a:ea typeface="산돌고딕 M" pitchFamily="18" charset="-127"/>
            </a:endParaRPr>
          </a:p>
          <a:p>
            <a:pPr>
              <a:spcBef>
                <a:spcPct val="50000"/>
              </a:spcBef>
              <a:buClr>
                <a:schemeClr val="tx1"/>
              </a:buClr>
              <a:buFont typeface="Arial" pitchFamily="34" charset="0"/>
              <a:buChar char="•"/>
            </a:pPr>
            <a:r>
              <a:rPr lang="ko-KR" altLang="en-US" sz="1200">
                <a:solidFill>
                  <a:srgbClr val="0066FF"/>
                </a:solidFill>
                <a:latin typeface="산돌고딕 M" pitchFamily="18" charset="-127"/>
                <a:ea typeface="산돌고딕 M" pitchFamily="18" charset="-127"/>
              </a:rPr>
              <a:t> 눈으로 보고 이해</a:t>
            </a:r>
          </a:p>
        </p:txBody>
      </p:sp>
      <p:sp>
        <p:nvSpPr>
          <p:cNvPr id="21" name="Text Box 152"/>
          <p:cNvSpPr txBox="1">
            <a:spLocks noChangeArrowheads="1"/>
          </p:cNvSpPr>
          <p:nvPr/>
        </p:nvSpPr>
        <p:spPr bwMode="auto">
          <a:xfrm>
            <a:off x="1509972" y="3470904"/>
            <a:ext cx="14980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1200" dirty="0">
                <a:solidFill>
                  <a:schemeClr val="tx1"/>
                </a:solidFill>
                <a:latin typeface="산돌고딕 M" pitchFamily="18" charset="-127"/>
                <a:ea typeface="산돌고딕 M" pitchFamily="18" charset="-127"/>
              </a:rPr>
              <a:t>마우스</a:t>
            </a:r>
            <a:r>
              <a:rPr lang="en-US" altLang="ko-KR" sz="1200" dirty="0">
                <a:solidFill>
                  <a:schemeClr val="tx1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산돌고딕 M" pitchFamily="18" charset="-127"/>
                <a:ea typeface="산돌고딕 M" pitchFamily="18" charset="-127"/>
              </a:rPr>
              <a:t>키보드 활용</a:t>
            </a:r>
          </a:p>
        </p:txBody>
      </p:sp>
      <p:sp>
        <p:nvSpPr>
          <p:cNvPr id="22" name="Line 284"/>
          <p:cNvSpPr>
            <a:spLocks noChangeShapeType="1"/>
          </p:cNvSpPr>
          <p:nvPr/>
        </p:nvSpPr>
        <p:spPr bwMode="auto">
          <a:xfrm>
            <a:off x="1516063" y="3881736"/>
            <a:ext cx="1590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3" name="Text Box 199"/>
          <p:cNvSpPr txBox="1">
            <a:spLocks noChangeArrowheads="1"/>
          </p:cNvSpPr>
          <p:nvPr/>
        </p:nvSpPr>
        <p:spPr bwMode="auto">
          <a:xfrm>
            <a:off x="7839075" y="2472068"/>
            <a:ext cx="17033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1100" dirty="0">
                <a:solidFill>
                  <a:schemeClr val="tx1"/>
                </a:solidFill>
                <a:latin typeface="산돌고딕 M" pitchFamily="18" charset="-127"/>
                <a:ea typeface="산돌고딕 M" pitchFamily="18" charset="-127"/>
              </a:rPr>
              <a:t>다양한 형태의 정보자원</a:t>
            </a:r>
          </a:p>
        </p:txBody>
      </p:sp>
      <p:sp>
        <p:nvSpPr>
          <p:cNvPr id="24" name="Line 201"/>
          <p:cNvSpPr>
            <a:spLocks noChangeShapeType="1"/>
          </p:cNvSpPr>
          <p:nvPr/>
        </p:nvSpPr>
        <p:spPr bwMode="auto">
          <a:xfrm flipH="1">
            <a:off x="7448550" y="3264231"/>
            <a:ext cx="46990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5" name="Line 202"/>
          <p:cNvSpPr>
            <a:spLocks noChangeShapeType="1"/>
          </p:cNvSpPr>
          <p:nvPr/>
        </p:nvSpPr>
        <p:spPr bwMode="auto">
          <a:xfrm flipH="1" flipV="1">
            <a:off x="7527925" y="3883356"/>
            <a:ext cx="390525" cy="173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6" name="Line 203"/>
          <p:cNvSpPr>
            <a:spLocks noChangeShapeType="1"/>
          </p:cNvSpPr>
          <p:nvPr/>
        </p:nvSpPr>
        <p:spPr bwMode="auto">
          <a:xfrm flipH="1" flipV="1">
            <a:off x="7292975" y="4272293"/>
            <a:ext cx="70167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7" name="Text Box 277"/>
          <p:cNvSpPr txBox="1">
            <a:spLocks noChangeArrowheads="1"/>
          </p:cNvSpPr>
          <p:nvPr/>
        </p:nvSpPr>
        <p:spPr bwMode="auto">
          <a:xfrm>
            <a:off x="8467725" y="2694318"/>
            <a:ext cx="1320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1000">
                <a:solidFill>
                  <a:schemeClr val="accent2"/>
                </a:solidFill>
                <a:latin typeface="산돌고딕 M" pitchFamily="18" charset="-127"/>
                <a:ea typeface="산돌고딕 M" pitchFamily="18" charset="-127"/>
              </a:rPr>
              <a:t>Ontology</a:t>
            </a:r>
          </a:p>
        </p:txBody>
      </p:sp>
      <p:sp>
        <p:nvSpPr>
          <p:cNvPr id="28" name="Line 280"/>
          <p:cNvSpPr>
            <a:spLocks noChangeShapeType="1"/>
          </p:cNvSpPr>
          <p:nvPr/>
        </p:nvSpPr>
        <p:spPr bwMode="auto">
          <a:xfrm>
            <a:off x="5883275" y="3826206"/>
            <a:ext cx="350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Line 282"/>
          <p:cNvSpPr>
            <a:spLocks noChangeShapeType="1"/>
          </p:cNvSpPr>
          <p:nvPr/>
        </p:nvSpPr>
        <p:spPr bwMode="auto">
          <a:xfrm>
            <a:off x="5883275" y="4054806"/>
            <a:ext cx="3508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0" name="Oval 287"/>
          <p:cNvSpPr>
            <a:spLocks noChangeArrowheads="1"/>
          </p:cNvSpPr>
          <p:nvPr/>
        </p:nvSpPr>
        <p:spPr bwMode="auto">
          <a:xfrm>
            <a:off x="7913688" y="3172156"/>
            <a:ext cx="16510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1" name="Oval 288"/>
          <p:cNvSpPr>
            <a:spLocks noChangeArrowheads="1"/>
          </p:cNvSpPr>
          <p:nvPr/>
        </p:nvSpPr>
        <p:spPr bwMode="auto">
          <a:xfrm>
            <a:off x="7913688" y="3891293"/>
            <a:ext cx="16510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2" name="Oval 289"/>
          <p:cNvSpPr>
            <a:spLocks noChangeArrowheads="1"/>
          </p:cNvSpPr>
          <p:nvPr/>
        </p:nvSpPr>
        <p:spPr bwMode="auto">
          <a:xfrm>
            <a:off x="7913688" y="4615193"/>
            <a:ext cx="16510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3" name="Text Box 297"/>
          <p:cNvSpPr txBox="1">
            <a:spLocks noChangeArrowheads="1"/>
          </p:cNvSpPr>
          <p:nvPr/>
        </p:nvSpPr>
        <p:spPr bwMode="auto">
          <a:xfrm>
            <a:off x="8483600" y="3488068"/>
            <a:ext cx="1320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1000">
                <a:solidFill>
                  <a:schemeClr val="accent2"/>
                </a:solidFill>
                <a:latin typeface="산돌고딕 M" pitchFamily="18" charset="-127"/>
                <a:ea typeface="산돌고딕 M" pitchFamily="18" charset="-127"/>
              </a:rPr>
              <a:t>Ontology</a:t>
            </a:r>
          </a:p>
        </p:txBody>
      </p:sp>
      <p:sp>
        <p:nvSpPr>
          <p:cNvPr id="34" name="Text Box 298"/>
          <p:cNvSpPr txBox="1">
            <a:spLocks noChangeArrowheads="1"/>
          </p:cNvSpPr>
          <p:nvPr/>
        </p:nvSpPr>
        <p:spPr bwMode="auto">
          <a:xfrm>
            <a:off x="8483600" y="4210381"/>
            <a:ext cx="1320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1000">
                <a:solidFill>
                  <a:schemeClr val="accent2"/>
                </a:solidFill>
                <a:latin typeface="산돌고딕 M" pitchFamily="18" charset="-127"/>
                <a:ea typeface="산돌고딕 M" pitchFamily="18" charset="-127"/>
              </a:rPr>
              <a:t>Ontology</a:t>
            </a:r>
          </a:p>
        </p:txBody>
      </p:sp>
      <p:sp>
        <p:nvSpPr>
          <p:cNvPr id="35" name="AutoShape 299"/>
          <p:cNvSpPr>
            <a:spLocks noChangeArrowheads="1"/>
          </p:cNvSpPr>
          <p:nvPr/>
        </p:nvSpPr>
        <p:spPr bwMode="auto">
          <a:xfrm>
            <a:off x="8310563" y="3395993"/>
            <a:ext cx="265112" cy="252413"/>
          </a:xfrm>
          <a:prstGeom prst="upDownArrow">
            <a:avLst>
              <a:gd name="adj1" fmla="val 50000"/>
              <a:gd name="adj2" fmla="val 20648"/>
            </a:avLst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36" name="AutoShape 300"/>
          <p:cNvSpPr>
            <a:spLocks noChangeArrowheads="1"/>
          </p:cNvSpPr>
          <p:nvPr/>
        </p:nvSpPr>
        <p:spPr bwMode="auto">
          <a:xfrm>
            <a:off x="8310563" y="4142118"/>
            <a:ext cx="265112" cy="252413"/>
          </a:xfrm>
          <a:prstGeom prst="upDownArrow">
            <a:avLst>
              <a:gd name="adj1" fmla="val 50000"/>
              <a:gd name="adj2" fmla="val 20648"/>
            </a:avLst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endParaRPr lang="ko-KR" altLang="en-US"/>
          </a:p>
        </p:txBody>
      </p:sp>
      <p:sp>
        <p:nvSpPr>
          <p:cNvPr id="37" name="Text Box 301"/>
          <p:cNvSpPr txBox="1">
            <a:spLocks noChangeArrowheads="1"/>
          </p:cNvSpPr>
          <p:nvPr/>
        </p:nvSpPr>
        <p:spPr bwMode="auto">
          <a:xfrm>
            <a:off x="6356350" y="4559631"/>
            <a:ext cx="132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1000" dirty="0">
                <a:solidFill>
                  <a:schemeClr val="tx1"/>
                </a:solidFill>
                <a:latin typeface="Arial" pitchFamily="34" charset="0"/>
                <a:ea typeface="산돌고딕 M" pitchFamily="18" charset="-127"/>
              </a:rPr>
              <a:t>Agent / Robot</a:t>
            </a:r>
            <a:r>
              <a:rPr lang="en-US" altLang="ko-KR" sz="1000" dirty="0">
                <a:solidFill>
                  <a:schemeClr val="tx1"/>
                </a:solidFill>
                <a:latin typeface="산돌고딕 M" pitchFamily="18" charset="-127"/>
                <a:ea typeface="산돌고딕 M" pitchFamily="18" charset="-127"/>
              </a:rPr>
              <a:t/>
            </a:r>
            <a:br>
              <a:rPr lang="en-US" altLang="ko-KR" sz="1000" dirty="0">
                <a:solidFill>
                  <a:schemeClr val="tx1"/>
                </a:solidFill>
                <a:latin typeface="산돌고딕 M" pitchFamily="18" charset="-127"/>
                <a:ea typeface="산돌고딕 M" pitchFamily="18" charset="-127"/>
              </a:rPr>
            </a:br>
            <a:r>
              <a:rPr lang="en-US" altLang="ko-KR" sz="1000" dirty="0">
                <a:solidFill>
                  <a:schemeClr val="tx1"/>
                </a:solidFill>
                <a:latin typeface="산돌고딕 M" pitchFamily="18" charset="-127"/>
                <a:ea typeface="산돌고딕 M" pitchFamily="18" charset="-127"/>
              </a:rPr>
              <a:t>(</a:t>
            </a:r>
            <a:r>
              <a:rPr lang="ko-KR" altLang="en-US" sz="1000" dirty="0">
                <a:solidFill>
                  <a:schemeClr val="tx1"/>
                </a:solidFill>
                <a:latin typeface="산돌고딕 M" pitchFamily="18" charset="-127"/>
                <a:ea typeface="산돌고딕 M" pitchFamily="18" charset="-127"/>
              </a:rPr>
              <a:t>수집</a:t>
            </a:r>
            <a:r>
              <a:rPr lang="en-US" altLang="ko-KR" sz="1000" dirty="0">
                <a:solidFill>
                  <a:schemeClr val="tx1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000" dirty="0">
                <a:solidFill>
                  <a:schemeClr val="tx1"/>
                </a:solidFill>
                <a:latin typeface="산돌고딕 M" pitchFamily="18" charset="-127"/>
                <a:ea typeface="산돌고딕 M" pitchFamily="18" charset="-127"/>
              </a:rPr>
              <a:t>가공</a:t>
            </a:r>
            <a:r>
              <a:rPr lang="en-US" altLang="ko-KR" sz="1000" dirty="0">
                <a:solidFill>
                  <a:schemeClr val="tx1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000" dirty="0">
                <a:solidFill>
                  <a:schemeClr val="tx1"/>
                </a:solidFill>
                <a:latin typeface="산돌고딕 M" pitchFamily="18" charset="-127"/>
                <a:ea typeface="산돌고딕 M" pitchFamily="18" charset="-127"/>
              </a:rPr>
              <a:t>응용</a:t>
            </a:r>
            <a:r>
              <a:rPr lang="en-US" altLang="ko-KR" sz="1000" dirty="0">
                <a:solidFill>
                  <a:schemeClr val="tx1"/>
                </a:solidFill>
                <a:latin typeface="산돌고딕 M" pitchFamily="18" charset="-127"/>
                <a:ea typeface="산돌고딕 M" pitchFamily="18" charset="-127"/>
              </a:rPr>
              <a:t>)</a:t>
            </a:r>
          </a:p>
        </p:txBody>
      </p:sp>
      <p:sp>
        <p:nvSpPr>
          <p:cNvPr id="38" name="Text Box 303"/>
          <p:cNvSpPr txBox="1">
            <a:spLocks noChangeArrowheads="1"/>
          </p:cNvSpPr>
          <p:nvPr/>
        </p:nvSpPr>
        <p:spPr bwMode="auto">
          <a:xfrm>
            <a:off x="7319963" y="4170693"/>
            <a:ext cx="1320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1000">
                <a:solidFill>
                  <a:srgbClr val="009900"/>
                </a:solidFill>
                <a:latin typeface="산돌고딕 M" pitchFamily="18" charset="-127"/>
                <a:ea typeface="산돌고딕 M" pitchFamily="18" charset="-127"/>
              </a:rPr>
              <a:t>communication</a:t>
            </a:r>
          </a:p>
        </p:txBody>
      </p:sp>
      <p:sp>
        <p:nvSpPr>
          <p:cNvPr id="39" name="Text Box 283"/>
          <p:cNvSpPr txBox="1">
            <a:spLocks noChangeArrowheads="1"/>
          </p:cNvSpPr>
          <p:nvPr/>
        </p:nvSpPr>
        <p:spPr bwMode="auto">
          <a:xfrm>
            <a:off x="4867275" y="4243718"/>
            <a:ext cx="18161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1200" dirty="0">
                <a:solidFill>
                  <a:srgbClr val="0066FF"/>
                </a:solidFill>
                <a:latin typeface="산돌고딕 M" pitchFamily="18" charset="-127"/>
                <a:ea typeface="산돌고딕 M" pitchFamily="18" charset="-127"/>
              </a:rPr>
              <a:t>사용자 맞춤형 </a:t>
            </a:r>
            <a:endParaRPr lang="en-US" altLang="ko-KR" sz="1200" dirty="0" smtClean="0">
              <a:solidFill>
                <a:srgbClr val="0066FF"/>
              </a:solidFill>
              <a:latin typeface="산돌고딕 M" pitchFamily="18" charset="-127"/>
              <a:ea typeface="산돌고딕 M" pitchFamily="18" charset="-127"/>
            </a:endParaRPr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1200" dirty="0" smtClean="0">
                <a:solidFill>
                  <a:srgbClr val="0066FF"/>
                </a:solidFill>
                <a:latin typeface="산돌고딕 M" pitchFamily="18" charset="-127"/>
                <a:ea typeface="산돌고딕 M" pitchFamily="18" charset="-127"/>
              </a:rPr>
              <a:t>서비스 </a:t>
            </a:r>
            <a:r>
              <a:rPr lang="ko-KR" altLang="en-US" sz="1200" dirty="0">
                <a:solidFill>
                  <a:srgbClr val="0066FF"/>
                </a:solidFill>
                <a:latin typeface="산돌고딕 M" pitchFamily="18" charset="-127"/>
                <a:ea typeface="산돌고딕 M" pitchFamily="18" charset="-127"/>
              </a:rPr>
              <a:t>제공</a:t>
            </a:r>
          </a:p>
        </p:txBody>
      </p:sp>
      <p:sp>
        <p:nvSpPr>
          <p:cNvPr id="40" name="Text Box 293"/>
          <p:cNvSpPr txBox="1">
            <a:spLocks noChangeArrowheads="1"/>
          </p:cNvSpPr>
          <p:nvPr/>
        </p:nvSpPr>
        <p:spPr bwMode="auto">
          <a:xfrm>
            <a:off x="319532" y="5187808"/>
            <a:ext cx="4321433" cy="1265694"/>
          </a:xfrm>
          <a:prstGeom prst="rect">
            <a:avLst/>
          </a:prstGeom>
          <a:ln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l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l"/>
              <a:defRPr/>
            </a:pPr>
            <a:r>
              <a:rPr lang="en-US" altLang="ko-KR" sz="14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 </a:t>
            </a:r>
            <a:r>
              <a:rPr lang="ko-KR" altLang="en-US" sz="14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방대한 양의 정보를 사람이 직접 검색</a:t>
            </a:r>
            <a:r>
              <a:rPr lang="en-US" altLang="ko-KR" sz="14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, </a:t>
            </a:r>
            <a:r>
              <a:rPr lang="ko-KR" altLang="en-US" sz="14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수집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l"/>
              <a:defRPr/>
            </a:pPr>
            <a:r>
              <a:rPr lang="ko-KR" altLang="en-US" sz="14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 정보검색 및 관리의 부정확</a:t>
            </a:r>
            <a:endParaRPr lang="en-US" altLang="ko-KR" sz="1400" dirty="0">
              <a:solidFill>
                <a:schemeClr val="tx1"/>
              </a:solidFill>
              <a:latin typeface="다음_Regular" pitchFamily="2" charset="-127"/>
              <a:ea typeface="다음_Regular" pitchFamily="2" charset="-127"/>
            </a:endParaRPr>
          </a:p>
          <a:p>
            <a:pPr algn="l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l"/>
              <a:defRPr/>
            </a:pPr>
            <a:r>
              <a:rPr lang="en-US" altLang="ko-KR" sz="14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 </a:t>
            </a:r>
            <a:r>
              <a:rPr lang="ko-KR" altLang="en-US" sz="14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정보검색의 정확도가 상대적으로 낮음</a:t>
            </a:r>
          </a:p>
        </p:txBody>
      </p:sp>
      <p:sp>
        <p:nvSpPr>
          <p:cNvPr id="41" name="Text Box 294"/>
          <p:cNvSpPr txBox="1">
            <a:spLocks noChangeArrowheads="1"/>
          </p:cNvSpPr>
          <p:nvPr/>
        </p:nvSpPr>
        <p:spPr bwMode="auto">
          <a:xfrm>
            <a:off x="5004594" y="5198053"/>
            <a:ext cx="4622451" cy="1255027"/>
          </a:xfrm>
          <a:prstGeom prst="rect">
            <a:avLst/>
          </a:prstGeom>
          <a:ln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 anchorCtr="1"/>
          <a:lstStyle/>
          <a:p>
            <a:pPr algn="l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l"/>
              <a:defRPr/>
            </a:pPr>
            <a:r>
              <a:rPr lang="en-US" altLang="ko-KR" sz="12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 </a:t>
            </a:r>
            <a:r>
              <a:rPr lang="ko-KR" altLang="en-US" sz="12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컴퓨터가 </a:t>
            </a:r>
            <a:r>
              <a:rPr lang="ko-KR" altLang="en-US" sz="1200" dirty="0" err="1" smtClean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웹상의</a:t>
            </a:r>
            <a:r>
              <a:rPr lang="ko-KR" altLang="en-US" sz="1200" dirty="0" smtClean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 </a:t>
            </a:r>
            <a:r>
              <a:rPr lang="ko-KR" altLang="en-US" sz="12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정보를 직접 </a:t>
            </a:r>
            <a:r>
              <a:rPr lang="ko-KR" altLang="en-US" sz="1200" dirty="0" smtClean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이해</a:t>
            </a:r>
            <a:r>
              <a:rPr lang="en-US" altLang="ko-KR" sz="1200" dirty="0" smtClean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, </a:t>
            </a:r>
            <a:r>
              <a:rPr lang="ko-KR" altLang="en-US" sz="1200" dirty="0" smtClean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사용자 </a:t>
            </a:r>
            <a:r>
              <a:rPr lang="ko-KR" altLang="en-US" sz="12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지향적인 정보 추출</a:t>
            </a:r>
          </a:p>
          <a:p>
            <a:pPr marL="133350" indent="-133350" algn="l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l"/>
              <a:tabLst>
                <a:tab pos="85725" algn="l"/>
              </a:tabLst>
              <a:defRPr/>
            </a:pPr>
            <a:r>
              <a:rPr lang="ko-KR" altLang="en-US" sz="12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 사람이 “무엇”을 입력하면</a:t>
            </a:r>
            <a:r>
              <a:rPr lang="en-US" altLang="ko-KR" sz="12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컴퓨터가 “어떻게” 작업해야 </a:t>
            </a:r>
            <a:r>
              <a:rPr lang="ko-KR" altLang="en-US" sz="1200" dirty="0" smtClean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할지를 직접 결정하고 </a:t>
            </a:r>
            <a:r>
              <a:rPr lang="ko-KR" altLang="en-US" sz="12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입력된 조건에 맞는 작업 수행 </a:t>
            </a:r>
            <a:r>
              <a:rPr lang="en-US" altLang="ko-KR" sz="12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(</a:t>
            </a:r>
            <a:r>
              <a:rPr lang="ko-KR" altLang="en-US" sz="12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생각하는 웹</a:t>
            </a:r>
            <a:r>
              <a:rPr lang="en-US" altLang="ko-KR" sz="12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)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l"/>
              <a:defRPr/>
            </a:pPr>
            <a:r>
              <a:rPr lang="en-US" altLang="ko-KR" sz="12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 </a:t>
            </a:r>
            <a:r>
              <a:rPr lang="ko-KR" altLang="en-US" sz="12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정보검색의 </a:t>
            </a:r>
            <a:r>
              <a:rPr lang="ko-KR" altLang="en-US" sz="1200" dirty="0" smtClean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정확도 향상되고</a:t>
            </a:r>
            <a:r>
              <a:rPr lang="en-US" altLang="ko-KR" sz="12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사용자 맞춤형 서비스 </a:t>
            </a:r>
            <a:r>
              <a:rPr lang="ko-KR" altLang="en-US" sz="1200" dirty="0" smtClean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제공 가능 </a:t>
            </a:r>
            <a:endParaRPr lang="ko-KR" altLang="en-US" sz="1200" dirty="0">
              <a:solidFill>
                <a:schemeClr val="tx1"/>
              </a:solidFill>
              <a:latin typeface="다음_Regular" pitchFamily="2" charset="-127"/>
              <a:ea typeface="다음_Regular" pitchFamily="2" charset="-127"/>
            </a:endParaRPr>
          </a:p>
        </p:txBody>
      </p:sp>
      <p:grpSp>
        <p:nvGrpSpPr>
          <p:cNvPr id="42" name="Group 2"/>
          <p:cNvGrpSpPr>
            <a:grpSpLocks/>
          </p:cNvGrpSpPr>
          <p:nvPr/>
        </p:nvGrpSpPr>
        <p:grpSpPr bwMode="auto">
          <a:xfrm>
            <a:off x="508000" y="3441998"/>
            <a:ext cx="1012825" cy="792163"/>
            <a:chOff x="3923" y="294"/>
            <a:chExt cx="430" cy="328"/>
          </a:xfrm>
        </p:grpSpPr>
        <p:pic>
          <p:nvPicPr>
            <p:cNvPr id="43" name="Picture 3" descr="6"/>
            <p:cNvPicPr>
              <a:picLocks noChangeAspect="1" noChangeArrowheads="1"/>
            </p:cNvPicPr>
            <p:nvPr/>
          </p:nvPicPr>
          <p:blipFill>
            <a:blip r:embed="rId4" cstate="print"/>
            <a:srcRect r="71364"/>
            <a:stretch>
              <a:fillRect/>
            </a:stretch>
          </p:blipFill>
          <p:spPr bwMode="auto">
            <a:xfrm>
              <a:off x="3923" y="482"/>
              <a:ext cx="430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4" descr="7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56" y="294"/>
              <a:ext cx="201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5" name="Group 5"/>
          <p:cNvGrpSpPr>
            <a:grpSpLocks/>
          </p:cNvGrpSpPr>
          <p:nvPr/>
        </p:nvGrpSpPr>
        <p:grpSpPr bwMode="auto">
          <a:xfrm>
            <a:off x="4973638" y="3569031"/>
            <a:ext cx="895350" cy="628650"/>
            <a:chOff x="4468" y="317"/>
            <a:chExt cx="430" cy="350"/>
          </a:xfrm>
        </p:grpSpPr>
        <p:pic>
          <p:nvPicPr>
            <p:cNvPr id="46" name="Picture 6" descr="6"/>
            <p:cNvPicPr>
              <a:picLocks noChangeAspect="1" noChangeArrowheads="1"/>
            </p:cNvPicPr>
            <p:nvPr/>
          </p:nvPicPr>
          <p:blipFill>
            <a:blip r:embed="rId4" cstate="print"/>
            <a:srcRect r="71364"/>
            <a:stretch>
              <a:fillRect/>
            </a:stretch>
          </p:blipFill>
          <p:spPr bwMode="auto">
            <a:xfrm>
              <a:off x="4468" y="527"/>
              <a:ext cx="430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7" descr="10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65" y="317"/>
              <a:ext cx="258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8" name="Picture 1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21738" y="3672218"/>
            <a:ext cx="495300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325" descr="Untitled-12"/>
          <p:cNvPicPr>
            <a:picLocks noChangeAspect="1" noChangeArrowheads="1"/>
          </p:cNvPicPr>
          <p:nvPr/>
        </p:nvPicPr>
        <p:blipFill>
          <a:blip r:embed="rId8" cstate="print">
            <a:lum bright="-6000"/>
          </a:blip>
          <a:srcRect/>
          <a:stretch>
            <a:fillRect/>
          </a:stretch>
        </p:blipFill>
        <p:spPr bwMode="auto">
          <a:xfrm>
            <a:off x="8902700" y="4464381"/>
            <a:ext cx="415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324" descr="Untitled-1"/>
          <p:cNvPicPr>
            <a:picLocks noChangeAspect="1" noChangeArrowheads="1"/>
          </p:cNvPicPr>
          <p:nvPr/>
        </p:nvPicPr>
        <p:blipFill>
          <a:blip r:embed="rId9" cstate="print">
            <a:lum bright="-6000"/>
          </a:blip>
          <a:srcRect l="29919" t="7002" r="51482" b="59091"/>
          <a:stretch>
            <a:fillRect/>
          </a:stretch>
        </p:blipFill>
        <p:spPr bwMode="auto">
          <a:xfrm>
            <a:off x="8167688" y="2899106"/>
            <a:ext cx="54610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39" descr="4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734425" y="2951493"/>
            <a:ext cx="7334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324" descr="Untitled-1"/>
          <p:cNvPicPr>
            <a:picLocks noChangeAspect="1" noChangeArrowheads="1"/>
          </p:cNvPicPr>
          <p:nvPr/>
        </p:nvPicPr>
        <p:blipFill>
          <a:blip r:embed="rId9" cstate="print">
            <a:lum bright="-6000"/>
          </a:blip>
          <a:srcRect l="29919" t="7002" r="51482" b="59091"/>
          <a:stretch>
            <a:fillRect/>
          </a:stretch>
        </p:blipFill>
        <p:spPr bwMode="auto">
          <a:xfrm>
            <a:off x="8188325" y="3684918"/>
            <a:ext cx="5461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324" descr="Untitled-1"/>
          <p:cNvPicPr>
            <a:picLocks noChangeAspect="1" noChangeArrowheads="1"/>
          </p:cNvPicPr>
          <p:nvPr/>
        </p:nvPicPr>
        <p:blipFill>
          <a:blip r:embed="rId9" cstate="print">
            <a:lum bright="-6000"/>
          </a:blip>
          <a:srcRect l="29919" t="7002" r="51482" b="59091"/>
          <a:stretch>
            <a:fillRect/>
          </a:stretch>
        </p:blipFill>
        <p:spPr bwMode="auto">
          <a:xfrm>
            <a:off x="8188325" y="4424693"/>
            <a:ext cx="5461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" name="그룹 580"/>
          <p:cNvGrpSpPr>
            <a:grpSpLocks/>
          </p:cNvGrpSpPr>
          <p:nvPr/>
        </p:nvGrpSpPr>
        <p:grpSpPr bwMode="auto">
          <a:xfrm>
            <a:off x="3159125" y="3370561"/>
            <a:ext cx="1092200" cy="787400"/>
            <a:chOff x="2915816" y="4077072"/>
            <a:chExt cx="1008062" cy="787400"/>
          </a:xfrm>
        </p:grpSpPr>
        <p:pic>
          <p:nvPicPr>
            <p:cNvPr id="55" name="Picture 43" descr="0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915816" y="4077072"/>
              <a:ext cx="1008062" cy="787400"/>
            </a:xfrm>
            <a:prstGeom prst="rect">
              <a:avLst/>
            </a:prstGeom>
            <a:noFill/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pic>
        <p:sp>
          <p:nvSpPr>
            <p:cNvPr id="56" name="TextBox 579"/>
            <p:cNvSpPr txBox="1">
              <a:spLocks noChangeArrowheads="1"/>
            </p:cNvSpPr>
            <p:nvPr/>
          </p:nvSpPr>
          <p:spPr bwMode="auto">
            <a:xfrm>
              <a:off x="2992634" y="4291126"/>
              <a:ext cx="80071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dirty="0">
                  <a:solidFill>
                    <a:schemeClr val="tx1"/>
                  </a:solidFill>
                </a:rPr>
                <a:t>Web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57" name="Picture 43" descr="0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48191" y="3191776"/>
            <a:ext cx="1248139" cy="122413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8" name="TextBox 583"/>
          <p:cNvSpPr txBox="1">
            <a:spLocks noChangeArrowheads="1"/>
          </p:cNvSpPr>
          <p:nvPr/>
        </p:nvSpPr>
        <p:spPr bwMode="auto">
          <a:xfrm>
            <a:off x="6356759" y="3391231"/>
            <a:ext cx="8675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tx1"/>
                </a:solidFill>
              </a:rPr>
              <a:t>Web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59" name="Picture 35" descr="EtcBrand_컴퓨터외16종"/>
          <p:cNvPicPr>
            <a:picLocks noChangeAspect="1" noChangeArrowheads="1"/>
          </p:cNvPicPr>
          <p:nvPr/>
        </p:nvPicPr>
        <p:blipFill>
          <a:blip r:embed="rId13" cstate="print"/>
          <a:srcRect t="31618" r="77049" b="45786"/>
          <a:stretch>
            <a:fillRect/>
          </a:stretch>
        </p:blipFill>
        <p:spPr bwMode="auto">
          <a:xfrm>
            <a:off x="6591300" y="3696031"/>
            <a:ext cx="66675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Text Box 302"/>
          <p:cNvSpPr txBox="1">
            <a:spLocks noChangeArrowheads="1"/>
          </p:cNvSpPr>
          <p:nvPr/>
        </p:nvSpPr>
        <p:spPr bwMode="auto">
          <a:xfrm>
            <a:off x="7215188" y="3408693"/>
            <a:ext cx="1320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altLang="ko-KR" sz="1000">
                <a:solidFill>
                  <a:srgbClr val="009900"/>
                </a:solidFill>
                <a:latin typeface="산돌고딕 M" pitchFamily="18" charset="-127"/>
                <a:ea typeface="산돌고딕 M" pitchFamily="18" charset="-127"/>
              </a:rPr>
              <a:t>communication</a:t>
            </a:r>
          </a:p>
        </p:txBody>
      </p:sp>
      <p:sp>
        <p:nvSpPr>
          <p:cNvPr id="61" name="Text Box 293"/>
          <p:cNvSpPr txBox="1">
            <a:spLocks noChangeArrowheads="1"/>
          </p:cNvSpPr>
          <p:nvPr/>
        </p:nvSpPr>
        <p:spPr bwMode="auto">
          <a:xfrm>
            <a:off x="710409" y="802083"/>
            <a:ext cx="8954608" cy="985836"/>
          </a:xfrm>
          <a:prstGeom prst="rect">
            <a:avLst/>
          </a:prstGeom>
          <a:noFill/>
          <a:ln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l" defTabSz="821920">
              <a:spcBef>
                <a:spcPct val="30000"/>
              </a:spcBef>
              <a:spcAft>
                <a:spcPts val="625"/>
              </a:spcAft>
              <a:buFont typeface="Wingdings" pitchFamily="2" charset="2"/>
              <a:buChar char="Ø"/>
              <a:tabLst>
                <a:tab pos="180975" algn="l"/>
                <a:tab pos="820738" algn="l"/>
                <a:tab pos="1644650" algn="l"/>
                <a:tab pos="2466975" algn="l"/>
                <a:tab pos="3289300" algn="l"/>
                <a:tab pos="4111625" algn="l"/>
                <a:tab pos="4933950" algn="l"/>
                <a:tab pos="5757863" algn="l"/>
                <a:tab pos="6578600" algn="l"/>
                <a:tab pos="666750" algn="l"/>
                <a:tab pos="820738" algn="l"/>
                <a:tab pos="1644650" algn="l"/>
                <a:tab pos="2466975" algn="l"/>
                <a:tab pos="3289300" algn="l"/>
                <a:tab pos="4111625" algn="l"/>
                <a:tab pos="4933950" algn="l"/>
                <a:tab pos="5757863" algn="l"/>
                <a:tab pos="6578600" algn="l"/>
                <a:tab pos="666750" algn="l"/>
                <a:tab pos="820738" algn="l"/>
                <a:tab pos="1644650" algn="l"/>
                <a:tab pos="2466975" algn="l"/>
                <a:tab pos="3289300" algn="l"/>
                <a:tab pos="4111625" algn="l"/>
                <a:tab pos="4933950" algn="l"/>
                <a:tab pos="5757863" algn="l"/>
                <a:tab pos="6578600" algn="l"/>
                <a:tab pos="820738" algn="l"/>
                <a:tab pos="1644650" algn="l"/>
                <a:tab pos="2466975" algn="l"/>
                <a:tab pos="3289300" algn="l"/>
              </a:tabLst>
              <a:defRPr/>
            </a:pPr>
            <a:r>
              <a:rPr lang="ko-KR" altLang="en-US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1998</a:t>
            </a:r>
            <a:r>
              <a:rPr lang="ko-KR" altLang="en-US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팀 </a:t>
            </a:r>
            <a:r>
              <a:rPr lang="ko-KR" altLang="en-US" sz="16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버너스</a:t>
            </a:r>
            <a:r>
              <a:rPr lang="ko-KR" altLang="en-US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 리</a:t>
            </a:r>
            <a:r>
              <a:rPr lang="en-US" altLang="ko-KR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(Tim Berners-Lee)’</a:t>
            </a:r>
            <a:r>
              <a:rPr lang="ko-KR" altLang="en-US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가</a:t>
            </a:r>
            <a:r>
              <a:rPr lang="en-US" altLang="ko-KR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제창한 차세대 지능형 </a:t>
            </a:r>
            <a:r>
              <a:rPr lang="ko-KR" altLang="en-US" sz="16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웹기술</a:t>
            </a:r>
            <a:endParaRPr lang="en-US" altLang="ko-KR" sz="160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180975" indent="-180975" algn="l" defTabSz="821920">
              <a:spcBef>
                <a:spcPct val="30000"/>
              </a:spcBef>
              <a:spcAft>
                <a:spcPts val="625"/>
              </a:spcAft>
              <a:buFont typeface="Wingdings" pitchFamily="2" charset="2"/>
              <a:buChar char="Ø"/>
              <a:tabLst>
                <a:tab pos="180975" algn="l"/>
                <a:tab pos="820738" algn="l"/>
                <a:tab pos="1644650" algn="l"/>
                <a:tab pos="2466975" algn="l"/>
                <a:tab pos="3289300" algn="l"/>
                <a:tab pos="4111625" algn="l"/>
                <a:tab pos="4933950" algn="l"/>
                <a:tab pos="5757863" algn="l"/>
                <a:tab pos="6578600" algn="l"/>
                <a:tab pos="666750" algn="l"/>
                <a:tab pos="820738" algn="l"/>
                <a:tab pos="1644650" algn="l"/>
                <a:tab pos="2466975" algn="l"/>
                <a:tab pos="3289300" algn="l"/>
                <a:tab pos="4111625" algn="l"/>
                <a:tab pos="4933950" algn="l"/>
                <a:tab pos="5757863" algn="l"/>
                <a:tab pos="6578600" algn="l"/>
                <a:tab pos="666750" algn="l"/>
                <a:tab pos="820738" algn="l"/>
                <a:tab pos="1644650" algn="l"/>
                <a:tab pos="2466975" algn="l"/>
                <a:tab pos="3289300" algn="l"/>
                <a:tab pos="4111625" algn="l"/>
                <a:tab pos="4933950" algn="l"/>
                <a:tab pos="5757863" algn="l"/>
                <a:tab pos="6578600" algn="l"/>
                <a:tab pos="820738" algn="l"/>
                <a:tab pos="1644650" algn="l"/>
                <a:tab pos="2466975" algn="l"/>
                <a:tab pos="3289300" algn="l"/>
              </a:tabLst>
              <a:defRPr/>
            </a:pPr>
            <a:r>
              <a:rPr lang="en-US" altLang="ko-KR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dirty="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사람이 </a:t>
            </a:r>
            <a:r>
              <a:rPr lang="ko-KR" altLang="en-US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원하는 정보를 찾아서 눈으로 보고 이해하는 웹이 아니라</a:t>
            </a:r>
            <a:r>
              <a:rPr lang="en-US" altLang="ko-KR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>
                <a:solidFill>
                  <a:srgbClr val="0066FF"/>
                </a:solidFill>
                <a:latin typeface="휴먼모음T" pitchFamily="18" charset="-127"/>
                <a:ea typeface="휴먼모음T" pitchFamily="18" charset="-127"/>
              </a:rPr>
              <a:t>컴퓨터가 이해할 수 있는 웹</a:t>
            </a:r>
            <a:endParaRPr lang="en-US" altLang="ko-KR" sz="1600" kern="0" dirty="0">
              <a:solidFill>
                <a:srgbClr val="0066FF"/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2861681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10) </a:t>
            </a:r>
            <a:r>
              <a:rPr lang="en-US" altLang="ko-KR" sz="3000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Ontololgy</a:t>
            </a:r>
            <a:endParaRPr lang="ko-KR" altLang="en-US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857750" y="4362450"/>
            <a:ext cx="4883150" cy="2141538"/>
            <a:chOff x="3161" y="723"/>
            <a:chExt cx="2916" cy="1618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3161" y="723"/>
              <a:ext cx="2916" cy="1618"/>
              <a:chOff x="3161" y="723"/>
              <a:chExt cx="2916" cy="1618"/>
            </a:xfrm>
          </p:grpSpPr>
          <p:pic>
            <p:nvPicPr>
              <p:cNvPr id="11" name="Picture 9" descr="1_green(shadow)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86314"/>
              <a:stretch>
                <a:fillRect/>
              </a:stretch>
            </p:blipFill>
            <p:spPr bwMode="auto">
              <a:xfrm>
                <a:off x="3161" y="723"/>
                <a:ext cx="2916" cy="4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0" descr="1_green(shadow)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20482" b="18544"/>
              <a:stretch>
                <a:fillRect/>
              </a:stretch>
            </p:blipFill>
            <p:spPr bwMode="auto">
              <a:xfrm>
                <a:off x="3161" y="1145"/>
                <a:ext cx="2916" cy="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1" descr="1_green(shadow)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83209" b="-151"/>
              <a:stretch>
                <a:fillRect/>
              </a:stretch>
            </p:blipFill>
            <p:spPr bwMode="auto">
              <a:xfrm>
                <a:off x="3161" y="1775"/>
                <a:ext cx="2916" cy="5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3962" y="785"/>
              <a:ext cx="1207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600" b="1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아버지 </a:t>
              </a:r>
              <a:r>
                <a:rPr lang="en-US" altLang="ko-KR" sz="1600" b="1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: </a:t>
              </a:r>
              <a:r>
                <a:rPr lang="ko-KR" altLang="en-US" sz="1600" b="1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남자</a:t>
              </a:r>
              <a:r>
                <a:rPr lang="en-US" altLang="ko-KR" sz="1600" b="1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, </a:t>
              </a:r>
              <a:r>
                <a:rPr lang="ko-KR" altLang="en-US" sz="1600" b="1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기혼자</a:t>
              </a:r>
            </a:p>
          </p:txBody>
        </p:sp>
      </p:grp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4857750" y="2190750"/>
            <a:ext cx="4883150" cy="2141538"/>
            <a:chOff x="3161" y="723"/>
            <a:chExt cx="2916" cy="1618"/>
          </a:xfrm>
        </p:grpSpPr>
        <p:grpSp>
          <p:nvGrpSpPr>
            <p:cNvPr id="15" name="Group 8"/>
            <p:cNvGrpSpPr>
              <a:grpSpLocks/>
            </p:cNvGrpSpPr>
            <p:nvPr/>
          </p:nvGrpSpPr>
          <p:grpSpPr bwMode="auto">
            <a:xfrm>
              <a:off x="3161" y="723"/>
              <a:ext cx="2916" cy="1618"/>
              <a:chOff x="3161" y="723"/>
              <a:chExt cx="2916" cy="1618"/>
            </a:xfrm>
          </p:grpSpPr>
          <p:pic>
            <p:nvPicPr>
              <p:cNvPr id="17" name="Picture 9" descr="1_green(shadow)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86314"/>
              <a:stretch>
                <a:fillRect/>
              </a:stretch>
            </p:blipFill>
            <p:spPr bwMode="auto">
              <a:xfrm>
                <a:off x="3161" y="723"/>
                <a:ext cx="2916" cy="4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0" descr="1_green(shadow)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20482" b="18544"/>
              <a:stretch>
                <a:fillRect/>
              </a:stretch>
            </p:blipFill>
            <p:spPr bwMode="auto">
              <a:xfrm>
                <a:off x="3161" y="1145"/>
                <a:ext cx="2916" cy="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11" descr="1_green(shadow)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83209" b="-151"/>
              <a:stretch>
                <a:fillRect/>
              </a:stretch>
            </p:blipFill>
            <p:spPr bwMode="auto">
              <a:xfrm>
                <a:off x="3161" y="1775"/>
                <a:ext cx="2916" cy="5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3820" y="785"/>
              <a:ext cx="143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ko-KR" altLang="en-US" sz="1600" b="1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아버지 </a:t>
              </a:r>
              <a:r>
                <a:rPr lang="en-US" altLang="ko-KR" sz="1600" b="1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: </a:t>
              </a:r>
              <a:r>
                <a:rPr lang="ko-KR" altLang="en-US" sz="1600" b="1">
                  <a:solidFill>
                    <a:schemeClr val="bg1"/>
                  </a:solidFill>
                  <a:latin typeface="나눔고딕" pitchFamily="50" charset="-127"/>
                  <a:ea typeface="나눔고딕" pitchFamily="50" charset="-127"/>
                </a:rPr>
                <a:t>아이를 얻은 남자</a:t>
              </a:r>
            </a:p>
          </p:txBody>
        </p:sp>
      </p:grpSp>
      <p:grpSp>
        <p:nvGrpSpPr>
          <p:cNvPr id="20" name="Group 2"/>
          <p:cNvGrpSpPr>
            <a:grpSpLocks/>
          </p:cNvGrpSpPr>
          <p:nvPr/>
        </p:nvGrpSpPr>
        <p:grpSpPr bwMode="auto">
          <a:xfrm>
            <a:off x="142875" y="2200275"/>
            <a:ext cx="4652963" cy="4343400"/>
            <a:chOff x="151" y="723"/>
            <a:chExt cx="2917" cy="3288"/>
          </a:xfrm>
        </p:grpSpPr>
        <p:pic>
          <p:nvPicPr>
            <p:cNvPr id="21" name="Picture 3" descr="1_blue(shadow)"/>
            <p:cNvPicPr>
              <a:picLocks noChangeAspect="1" noChangeArrowheads="1"/>
            </p:cNvPicPr>
            <p:nvPr/>
          </p:nvPicPr>
          <p:blipFill>
            <a:blip r:embed="rId3" cstate="print"/>
            <a:srcRect b="84999"/>
            <a:stretch>
              <a:fillRect/>
            </a:stretch>
          </p:blipFill>
          <p:spPr bwMode="auto">
            <a:xfrm>
              <a:off x="151" y="723"/>
              <a:ext cx="2917" cy="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" descr="1_blue(shadow)"/>
            <p:cNvPicPr>
              <a:picLocks noChangeAspect="1" noChangeArrowheads="1"/>
            </p:cNvPicPr>
            <p:nvPr/>
          </p:nvPicPr>
          <p:blipFill>
            <a:blip r:embed="rId3" cstate="print"/>
            <a:srcRect t="33980" b="11372"/>
            <a:stretch>
              <a:fillRect/>
            </a:stretch>
          </p:blipFill>
          <p:spPr bwMode="auto">
            <a:xfrm>
              <a:off x="151" y="1213"/>
              <a:ext cx="2917" cy="2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5" descr="1_blue(shadow)"/>
            <p:cNvPicPr>
              <a:picLocks noChangeAspect="1" noChangeArrowheads="1"/>
            </p:cNvPicPr>
            <p:nvPr/>
          </p:nvPicPr>
          <p:blipFill>
            <a:blip r:embed="rId3" cstate="print"/>
            <a:srcRect t="82396" b="-1123"/>
            <a:stretch>
              <a:fillRect/>
            </a:stretch>
          </p:blipFill>
          <p:spPr bwMode="auto">
            <a:xfrm>
              <a:off x="151" y="3385"/>
              <a:ext cx="2917" cy="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Text Box 41"/>
          <p:cNvSpPr txBox="1">
            <a:spLocks noChangeArrowheads="1"/>
          </p:cNvSpPr>
          <p:nvPr/>
        </p:nvSpPr>
        <p:spPr bwMode="auto">
          <a:xfrm>
            <a:off x="3332163" y="3582988"/>
            <a:ext cx="889000" cy="336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ko-KR" altLang="en-US" sz="1600">
                <a:solidFill>
                  <a:schemeClr val="bg1"/>
                </a:solidFill>
                <a:latin typeface="산돌고딕 M" pitchFamily="50" charset="-127"/>
                <a:ea typeface="산돌고딕 M" pitchFamily="50" charset="-127"/>
              </a:rPr>
              <a:t>남자</a:t>
            </a:r>
          </a:p>
        </p:txBody>
      </p:sp>
      <p:sp>
        <p:nvSpPr>
          <p:cNvPr id="25" name="Text Box 42"/>
          <p:cNvSpPr txBox="1">
            <a:spLocks noChangeArrowheads="1"/>
          </p:cNvSpPr>
          <p:nvPr/>
        </p:nvSpPr>
        <p:spPr bwMode="auto">
          <a:xfrm>
            <a:off x="3332163" y="3973513"/>
            <a:ext cx="889000" cy="336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defRPr/>
            </a:pPr>
            <a:r>
              <a:rPr lang="ko-KR" altLang="en-US" sz="1600">
                <a:solidFill>
                  <a:schemeClr val="bg1"/>
                </a:solidFill>
                <a:latin typeface="산돌고딕 M" pitchFamily="50" charset="-127"/>
                <a:ea typeface="산돌고딕 M" pitchFamily="50" charset="-127"/>
              </a:rPr>
              <a:t>결혼</a:t>
            </a:r>
          </a:p>
        </p:txBody>
      </p: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3332163" y="4373563"/>
            <a:ext cx="889000" cy="336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ko-KR" altLang="en-US" sz="1600">
                <a:solidFill>
                  <a:schemeClr val="bg1"/>
                </a:solidFill>
                <a:latin typeface="산돌고딕 M" pitchFamily="50" charset="-127"/>
                <a:ea typeface="산돌고딕 M" pitchFamily="50" charset="-127"/>
              </a:rPr>
              <a:t>아이</a:t>
            </a:r>
          </a:p>
        </p:txBody>
      </p:sp>
      <p:sp>
        <p:nvSpPr>
          <p:cNvPr id="27" name="Text Box 44"/>
          <p:cNvSpPr txBox="1">
            <a:spLocks noChangeArrowheads="1"/>
          </p:cNvSpPr>
          <p:nvPr/>
        </p:nvSpPr>
        <p:spPr bwMode="auto">
          <a:xfrm>
            <a:off x="360363" y="3571875"/>
            <a:ext cx="889000" cy="3619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 anchorCtr="1"/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ko-KR" altLang="en-US" sz="1600">
                <a:solidFill>
                  <a:schemeClr val="bg1"/>
                </a:solidFill>
                <a:latin typeface="산돌고딕 M" pitchFamily="50" charset="-127"/>
                <a:ea typeface="산돌고딕 M" pitchFamily="50" charset="-127"/>
              </a:rPr>
              <a:t>아버지</a:t>
            </a:r>
          </a:p>
        </p:txBody>
      </p:sp>
      <p:sp>
        <p:nvSpPr>
          <p:cNvPr id="28" name="AutoShape 45"/>
          <p:cNvSpPr>
            <a:spLocks noChangeArrowheads="1"/>
          </p:cNvSpPr>
          <p:nvPr/>
        </p:nvSpPr>
        <p:spPr bwMode="auto">
          <a:xfrm>
            <a:off x="1495870" y="3294013"/>
            <a:ext cx="1485900" cy="381000"/>
          </a:xfrm>
          <a:prstGeom prst="leftRightArrow">
            <a:avLst>
              <a:gd name="adj1" fmla="val 50000"/>
              <a:gd name="adj2" fmla="val 72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>
              <a:defRPr/>
            </a:pPr>
            <a:r>
              <a:rPr lang="ko-KR" altLang="en-US" sz="1200" b="1">
                <a:solidFill>
                  <a:schemeClr val="tx1"/>
                </a:solidFill>
                <a:latin typeface="산돌고딕B" pitchFamily="50" charset="-127"/>
              </a:rPr>
              <a:t>온톨로지</a:t>
            </a:r>
            <a:endParaRPr lang="en-US" altLang="ko-KR" sz="1200" b="1">
              <a:solidFill>
                <a:schemeClr val="tx1"/>
              </a:solidFill>
              <a:latin typeface="산돌고딕B" pitchFamily="50" charset="-127"/>
            </a:endParaRPr>
          </a:p>
        </p:txBody>
      </p:sp>
      <p:sp>
        <p:nvSpPr>
          <p:cNvPr id="29" name="Text Box 76"/>
          <p:cNvSpPr txBox="1">
            <a:spLocks noChangeArrowheads="1"/>
          </p:cNvSpPr>
          <p:nvPr/>
        </p:nvSpPr>
        <p:spPr bwMode="auto">
          <a:xfrm>
            <a:off x="8172450" y="2811463"/>
            <a:ext cx="887413" cy="336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defRPr/>
            </a:pPr>
            <a:r>
              <a:rPr lang="ko-KR" altLang="en-US" sz="1600">
                <a:solidFill>
                  <a:schemeClr val="bg1"/>
                </a:solidFill>
                <a:latin typeface="산돌고딕 M" pitchFamily="50" charset="-127"/>
                <a:ea typeface="산돌고딕 M" pitchFamily="50" charset="-127"/>
              </a:rPr>
              <a:t>남자</a:t>
            </a:r>
          </a:p>
        </p:txBody>
      </p:sp>
      <p:sp>
        <p:nvSpPr>
          <p:cNvPr id="30" name="Text Box 78"/>
          <p:cNvSpPr txBox="1">
            <a:spLocks noChangeArrowheads="1"/>
          </p:cNvSpPr>
          <p:nvPr/>
        </p:nvSpPr>
        <p:spPr bwMode="auto">
          <a:xfrm>
            <a:off x="8172450" y="3211513"/>
            <a:ext cx="887413" cy="336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ko-KR" altLang="en-US" sz="1600">
                <a:solidFill>
                  <a:schemeClr val="bg1"/>
                </a:solidFill>
                <a:latin typeface="산돌고딕 M" pitchFamily="50" charset="-127"/>
                <a:ea typeface="산돌고딕 M" pitchFamily="50" charset="-127"/>
              </a:rPr>
              <a:t>아이</a:t>
            </a:r>
          </a:p>
        </p:txBody>
      </p:sp>
      <p:sp>
        <p:nvSpPr>
          <p:cNvPr id="31" name="Text Box 79"/>
          <p:cNvSpPr txBox="1">
            <a:spLocks noChangeArrowheads="1"/>
          </p:cNvSpPr>
          <p:nvPr/>
        </p:nvSpPr>
        <p:spPr bwMode="auto">
          <a:xfrm>
            <a:off x="5200650" y="3068638"/>
            <a:ext cx="887413" cy="336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 anchorCtr="1"/>
          <a:lstStyle/>
          <a:p>
            <a:pPr>
              <a:spcBef>
                <a:spcPct val="50000"/>
              </a:spcBef>
              <a:buClr>
                <a:schemeClr val="accent2"/>
              </a:buClr>
              <a:defRPr/>
            </a:pPr>
            <a:r>
              <a:rPr lang="ko-KR" altLang="en-US" sz="1600">
                <a:solidFill>
                  <a:schemeClr val="bg1"/>
                </a:solidFill>
                <a:latin typeface="산돌고딕 M" pitchFamily="50" charset="-127"/>
                <a:ea typeface="산돌고딕 M" pitchFamily="50" charset="-127"/>
              </a:rPr>
              <a:t>아버지</a:t>
            </a:r>
          </a:p>
        </p:txBody>
      </p:sp>
      <p:sp>
        <p:nvSpPr>
          <p:cNvPr id="32" name="Text Box 91"/>
          <p:cNvSpPr txBox="1">
            <a:spLocks noChangeArrowheads="1"/>
          </p:cNvSpPr>
          <p:nvPr/>
        </p:nvSpPr>
        <p:spPr bwMode="auto">
          <a:xfrm>
            <a:off x="8172450" y="5011738"/>
            <a:ext cx="887413" cy="336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defRPr/>
            </a:pPr>
            <a:r>
              <a:rPr lang="ko-KR" altLang="en-US" sz="1600">
                <a:solidFill>
                  <a:schemeClr val="bg1"/>
                </a:solidFill>
                <a:latin typeface="산돌고딕 M" pitchFamily="50" charset="-127"/>
                <a:ea typeface="산돌고딕 M" pitchFamily="50" charset="-127"/>
              </a:rPr>
              <a:t>남자</a:t>
            </a:r>
          </a:p>
        </p:txBody>
      </p:sp>
      <p:sp>
        <p:nvSpPr>
          <p:cNvPr id="33" name="Text Box 92"/>
          <p:cNvSpPr txBox="1">
            <a:spLocks noChangeArrowheads="1"/>
          </p:cNvSpPr>
          <p:nvPr/>
        </p:nvSpPr>
        <p:spPr bwMode="auto">
          <a:xfrm>
            <a:off x="8172450" y="5402263"/>
            <a:ext cx="887413" cy="336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ko-KR" altLang="en-US" sz="1600">
                <a:solidFill>
                  <a:schemeClr val="bg1"/>
                </a:solidFill>
                <a:latin typeface="산돌고딕 M" pitchFamily="50" charset="-127"/>
                <a:ea typeface="산돌고딕 M" pitchFamily="50" charset="-127"/>
              </a:rPr>
              <a:t>결혼</a:t>
            </a:r>
          </a:p>
        </p:txBody>
      </p:sp>
      <p:sp>
        <p:nvSpPr>
          <p:cNvPr id="34" name="Text Box 93"/>
          <p:cNvSpPr txBox="1">
            <a:spLocks noChangeArrowheads="1"/>
          </p:cNvSpPr>
          <p:nvPr/>
        </p:nvSpPr>
        <p:spPr bwMode="auto">
          <a:xfrm>
            <a:off x="5200650" y="5195888"/>
            <a:ext cx="887413" cy="3365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 anchorCtr="1"/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ko-KR" altLang="en-US" sz="1600">
                <a:solidFill>
                  <a:schemeClr val="bg1"/>
                </a:solidFill>
                <a:latin typeface="산돌고딕 M" pitchFamily="50" charset="-127"/>
                <a:ea typeface="산돌고딕 M" pitchFamily="50" charset="-127"/>
              </a:rPr>
              <a:t>아버지</a:t>
            </a:r>
          </a:p>
        </p:txBody>
      </p:sp>
      <p:cxnSp>
        <p:nvCxnSpPr>
          <p:cNvPr id="35" name="AutoShape 99"/>
          <p:cNvCxnSpPr>
            <a:cxnSpLocks noChangeShapeType="1"/>
            <a:stCxn id="27" idx="3"/>
            <a:endCxn id="24" idx="1"/>
          </p:cNvCxnSpPr>
          <p:nvPr/>
        </p:nvCxnSpPr>
        <p:spPr bwMode="auto">
          <a:xfrm flipV="1">
            <a:off x="1249363" y="3751263"/>
            <a:ext cx="2084387" cy="158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36" name="AutoShape 100"/>
          <p:cNvCxnSpPr>
            <a:cxnSpLocks noChangeShapeType="1"/>
            <a:stCxn id="27" idx="3"/>
            <a:endCxn id="25" idx="1"/>
          </p:cNvCxnSpPr>
          <p:nvPr/>
        </p:nvCxnSpPr>
        <p:spPr bwMode="auto">
          <a:xfrm>
            <a:off x="1249363" y="3752850"/>
            <a:ext cx="2084387" cy="388938"/>
          </a:xfrm>
          <a:prstGeom prst="bentConnector3">
            <a:avLst>
              <a:gd name="adj1" fmla="val 356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37" name="AutoShape 101"/>
          <p:cNvCxnSpPr>
            <a:cxnSpLocks noChangeShapeType="1"/>
            <a:stCxn id="27" idx="3"/>
          </p:cNvCxnSpPr>
          <p:nvPr/>
        </p:nvCxnSpPr>
        <p:spPr bwMode="auto">
          <a:xfrm>
            <a:off x="1249363" y="3752850"/>
            <a:ext cx="2073275" cy="774700"/>
          </a:xfrm>
          <a:prstGeom prst="bentConnector3">
            <a:avLst>
              <a:gd name="adj1" fmla="val 3557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38" name="Text Box 103"/>
          <p:cNvSpPr txBox="1">
            <a:spLocks noChangeArrowheads="1"/>
          </p:cNvSpPr>
          <p:nvPr/>
        </p:nvSpPr>
        <p:spPr bwMode="auto">
          <a:xfrm>
            <a:off x="2276475" y="3725863"/>
            <a:ext cx="781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1200">
                <a:solidFill>
                  <a:schemeClr val="tx1"/>
                </a:solidFill>
                <a:latin typeface="산돌고딕 M" pitchFamily="18" charset="-127"/>
                <a:ea typeface="산돌고딕 M" pitchFamily="18" charset="-127"/>
              </a:rPr>
              <a:t>상호관계</a:t>
            </a:r>
            <a:endParaRPr lang="en-US" altLang="ko-KR" sz="1200">
              <a:solidFill>
                <a:schemeClr val="tx1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39" name="곱셈 기호 38"/>
          <p:cNvSpPr/>
          <p:nvPr/>
        </p:nvSpPr>
        <p:spPr>
          <a:xfrm>
            <a:off x="6794500" y="2781300"/>
            <a:ext cx="546100" cy="93662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40" name="AutoShape 80"/>
          <p:cNvSpPr>
            <a:spLocks noChangeArrowheads="1"/>
          </p:cNvSpPr>
          <p:nvPr/>
        </p:nvSpPr>
        <p:spPr bwMode="auto">
          <a:xfrm>
            <a:off x="6335364" y="3062238"/>
            <a:ext cx="1485900" cy="381000"/>
          </a:xfrm>
          <a:prstGeom prst="leftRightArrow">
            <a:avLst>
              <a:gd name="adj1" fmla="val 50000"/>
              <a:gd name="adj2" fmla="val 72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>
              <a:defRPr/>
            </a:pPr>
            <a:r>
              <a:rPr lang="ko-KR" altLang="en-US" sz="1200" b="1">
                <a:latin typeface="산돌고딕B" pitchFamily="50" charset="-127"/>
              </a:rPr>
              <a:t>온톨로지</a:t>
            </a:r>
            <a:endParaRPr lang="en-US" altLang="ko-KR" sz="1200" b="1">
              <a:latin typeface="산돌고딕B" pitchFamily="50" charset="-127"/>
            </a:endParaRPr>
          </a:p>
        </p:txBody>
      </p:sp>
      <p:sp>
        <p:nvSpPr>
          <p:cNvPr id="41" name="곱셈 기호 40"/>
          <p:cNvSpPr/>
          <p:nvPr/>
        </p:nvSpPr>
        <p:spPr>
          <a:xfrm>
            <a:off x="6826250" y="4941888"/>
            <a:ext cx="544513" cy="93503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42" name="AutoShape 94"/>
          <p:cNvSpPr>
            <a:spLocks noChangeArrowheads="1"/>
          </p:cNvSpPr>
          <p:nvPr/>
        </p:nvSpPr>
        <p:spPr bwMode="auto">
          <a:xfrm>
            <a:off x="6335364" y="5214888"/>
            <a:ext cx="1485900" cy="381000"/>
          </a:xfrm>
          <a:prstGeom prst="leftRightArrow">
            <a:avLst>
              <a:gd name="adj1" fmla="val 50000"/>
              <a:gd name="adj2" fmla="val 72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>
              <a:defRPr/>
            </a:pPr>
            <a:r>
              <a:rPr lang="ko-KR" altLang="en-US" sz="1200" b="1">
                <a:latin typeface="산돌고딕B" pitchFamily="50" charset="-127"/>
              </a:rPr>
              <a:t>온톨로지</a:t>
            </a:r>
            <a:endParaRPr lang="en-US" altLang="ko-KR" sz="1200" b="1">
              <a:latin typeface="산돌고딕B" pitchFamily="50" charset="-127"/>
            </a:endParaRPr>
          </a:p>
        </p:txBody>
      </p:sp>
      <p:sp>
        <p:nvSpPr>
          <p:cNvPr id="43" name="Text Box 103"/>
          <p:cNvSpPr txBox="1">
            <a:spLocks noChangeArrowheads="1"/>
          </p:cNvSpPr>
          <p:nvPr/>
        </p:nvSpPr>
        <p:spPr bwMode="auto">
          <a:xfrm>
            <a:off x="2276475" y="4106863"/>
            <a:ext cx="781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1200">
                <a:solidFill>
                  <a:schemeClr val="tx1"/>
                </a:solidFill>
                <a:latin typeface="산돌고딕 M" pitchFamily="18" charset="-127"/>
                <a:ea typeface="산돌고딕 M" pitchFamily="18" charset="-127"/>
              </a:rPr>
              <a:t>상호관계</a:t>
            </a:r>
            <a:endParaRPr lang="en-US" altLang="ko-KR" sz="1200">
              <a:solidFill>
                <a:schemeClr val="tx1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44" name="Text Box 103"/>
          <p:cNvSpPr txBox="1">
            <a:spLocks noChangeArrowheads="1"/>
          </p:cNvSpPr>
          <p:nvPr/>
        </p:nvSpPr>
        <p:spPr bwMode="auto">
          <a:xfrm>
            <a:off x="2276475" y="4516438"/>
            <a:ext cx="781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ko-KR" altLang="en-US" sz="1200">
                <a:solidFill>
                  <a:schemeClr val="tx1"/>
                </a:solidFill>
                <a:latin typeface="산돌고딕 M" pitchFamily="18" charset="-127"/>
                <a:ea typeface="산돌고딕 M" pitchFamily="18" charset="-127"/>
              </a:rPr>
              <a:t>상호관계</a:t>
            </a:r>
            <a:endParaRPr lang="en-US" altLang="ko-KR" sz="1200">
              <a:solidFill>
                <a:schemeClr val="tx1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45" name="Text Box 293"/>
          <p:cNvSpPr txBox="1">
            <a:spLocks noChangeArrowheads="1"/>
          </p:cNvSpPr>
          <p:nvPr/>
        </p:nvSpPr>
        <p:spPr bwMode="auto">
          <a:xfrm>
            <a:off x="812799" y="883161"/>
            <a:ext cx="8559801" cy="1111585"/>
          </a:xfrm>
          <a:prstGeom prst="rect">
            <a:avLst/>
          </a:prstGeom>
          <a:noFill/>
          <a:ln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l" defTabSz="821920">
              <a:spcBef>
                <a:spcPct val="30000"/>
              </a:spcBef>
              <a:spcAft>
                <a:spcPts val="625"/>
              </a:spcAft>
              <a:buFont typeface="Wingdings" pitchFamily="2" charset="2"/>
              <a:buChar char="Ø"/>
              <a:tabLst>
                <a:tab pos="180975" algn="l"/>
                <a:tab pos="820738" algn="l"/>
                <a:tab pos="1644650" algn="l"/>
                <a:tab pos="2466975" algn="l"/>
                <a:tab pos="3289300" algn="l"/>
                <a:tab pos="4111625" algn="l"/>
                <a:tab pos="4933950" algn="l"/>
                <a:tab pos="5757863" algn="l"/>
                <a:tab pos="6578600" algn="l"/>
                <a:tab pos="666750" algn="l"/>
                <a:tab pos="820738" algn="l"/>
                <a:tab pos="1644650" algn="l"/>
                <a:tab pos="2466975" algn="l"/>
                <a:tab pos="3289300" algn="l"/>
                <a:tab pos="4111625" algn="l"/>
                <a:tab pos="4933950" algn="l"/>
                <a:tab pos="5757863" algn="l"/>
                <a:tab pos="6578600" algn="l"/>
                <a:tab pos="666750" algn="l"/>
                <a:tab pos="820738" algn="l"/>
                <a:tab pos="1644650" algn="l"/>
                <a:tab pos="2466975" algn="l"/>
                <a:tab pos="3289300" algn="l"/>
                <a:tab pos="4111625" algn="l"/>
                <a:tab pos="4933950" algn="l"/>
                <a:tab pos="5757863" algn="l"/>
                <a:tab pos="6578600" algn="l"/>
                <a:tab pos="820738" algn="l"/>
                <a:tab pos="1644650" algn="l"/>
                <a:tab pos="2466975" algn="l"/>
                <a:tab pos="3289300" algn="l"/>
              </a:tabLst>
              <a:defRPr/>
            </a:pPr>
            <a:r>
              <a:rPr lang="ko-KR" altLang="en-US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 사람들이 세상에 대하여 보고 듣고 느끼고 생각하는 것에 대하여 서로간의 합의를 이룬 바를 </a:t>
            </a:r>
            <a:r>
              <a:rPr lang="ko-KR" altLang="en-US" sz="1600" dirty="0">
                <a:solidFill>
                  <a:srgbClr val="0066FF"/>
                </a:solidFill>
                <a:latin typeface="휴먼모음T" pitchFamily="18" charset="-127"/>
                <a:ea typeface="휴먼모음T" pitchFamily="18" charset="-127"/>
              </a:rPr>
              <a:t>개념적이고</a:t>
            </a:r>
            <a:r>
              <a:rPr lang="en-US" altLang="ko-KR" sz="1600" dirty="0">
                <a:solidFill>
                  <a:srgbClr val="0066FF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>
                <a:solidFill>
                  <a:srgbClr val="0066FF"/>
                </a:solidFill>
                <a:latin typeface="휴먼모음T" pitchFamily="18" charset="-127"/>
                <a:ea typeface="휴먼모음T" pitchFamily="18" charset="-127"/>
              </a:rPr>
              <a:t>컴퓨터에서 다룰 수 있는 형태로 표현한 모델</a:t>
            </a:r>
            <a:endParaRPr lang="en-US" altLang="ko-KR" sz="1600" dirty="0">
              <a:solidFill>
                <a:srgbClr val="0066FF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180975" indent="-180975" algn="l" defTabSz="821920">
              <a:spcBef>
                <a:spcPct val="30000"/>
              </a:spcBef>
              <a:spcAft>
                <a:spcPts val="625"/>
              </a:spcAft>
              <a:buFont typeface="Wingdings" pitchFamily="2" charset="2"/>
              <a:buChar char="Ø"/>
              <a:tabLst>
                <a:tab pos="180975" algn="l"/>
                <a:tab pos="820738" algn="l"/>
                <a:tab pos="1644650" algn="l"/>
                <a:tab pos="2466975" algn="l"/>
                <a:tab pos="3289300" algn="l"/>
                <a:tab pos="4111625" algn="l"/>
                <a:tab pos="4933950" algn="l"/>
                <a:tab pos="5757863" algn="l"/>
                <a:tab pos="6578600" algn="l"/>
                <a:tab pos="666750" algn="l"/>
                <a:tab pos="820738" algn="l"/>
                <a:tab pos="1644650" algn="l"/>
                <a:tab pos="2466975" algn="l"/>
                <a:tab pos="3289300" algn="l"/>
                <a:tab pos="4111625" algn="l"/>
                <a:tab pos="4933950" algn="l"/>
                <a:tab pos="5757863" algn="l"/>
                <a:tab pos="6578600" algn="l"/>
                <a:tab pos="666750" algn="l"/>
                <a:tab pos="820738" algn="l"/>
                <a:tab pos="1644650" algn="l"/>
                <a:tab pos="2466975" algn="l"/>
                <a:tab pos="3289300" algn="l"/>
                <a:tab pos="4111625" algn="l"/>
                <a:tab pos="4933950" algn="l"/>
                <a:tab pos="5757863" algn="l"/>
                <a:tab pos="6578600" algn="l"/>
                <a:tab pos="820738" algn="l"/>
                <a:tab pos="1644650" algn="l"/>
                <a:tab pos="2466975" algn="l"/>
                <a:tab pos="3289300" algn="l"/>
              </a:tabLst>
              <a:defRPr/>
            </a:pPr>
            <a:r>
              <a:rPr lang="en-US" altLang="ko-KR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단어에 대한 정의와 개념을 명확하게 해주는 학문</a:t>
            </a:r>
            <a:r>
              <a:rPr lang="en-US" altLang="ko-KR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예</a:t>
            </a:r>
            <a:r>
              <a:rPr lang="en-US" altLang="ko-KR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:</a:t>
            </a:r>
            <a:r>
              <a:rPr lang="ko-KR" altLang="en-US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컴퓨터 분야의 </a:t>
            </a:r>
            <a:r>
              <a:rPr lang="ko-KR" altLang="en-US" sz="1600" dirty="0" err="1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온톨로지</a:t>
            </a:r>
            <a:r>
              <a:rPr lang="ko-KR" altLang="en-US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 공학</a:t>
            </a:r>
            <a:r>
              <a:rPr lang="en-US" altLang="ko-KR" sz="16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lang="en-US" altLang="ko-KR" sz="1600" kern="0" dirty="0">
              <a:solidFill>
                <a:srgbClr val="0066FF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6" name="직사각형 40"/>
          <p:cNvSpPr>
            <a:spLocks noChangeArrowheads="1"/>
          </p:cNvSpPr>
          <p:nvPr/>
        </p:nvSpPr>
        <p:spPr bwMode="auto">
          <a:xfrm>
            <a:off x="285750" y="2320925"/>
            <a:ext cx="4467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</a:pPr>
            <a:r>
              <a:rPr lang="ko-KR" altLang="en-US" sz="1500" b="1" dirty="0">
                <a:solidFill>
                  <a:srgbClr val="FFFFFF"/>
                </a:solidFill>
                <a:latin typeface="나눔고딕" pitchFamily="50" charset="-127"/>
                <a:ea typeface="나눔고딕" pitchFamily="50" charset="-127"/>
              </a:rPr>
              <a:t>아버지 </a:t>
            </a:r>
            <a:r>
              <a:rPr lang="en-US" altLang="ko-KR" sz="1500" b="1" dirty="0">
                <a:solidFill>
                  <a:srgbClr val="FFFFFF"/>
                </a:solidFill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1500" b="1" dirty="0">
                <a:solidFill>
                  <a:srgbClr val="FFFFFF"/>
                </a:solidFill>
                <a:latin typeface="나눔고딕" pitchFamily="50" charset="-127"/>
                <a:ea typeface="나눔고딕" pitchFamily="50" charset="-127"/>
              </a:rPr>
              <a:t>남자</a:t>
            </a:r>
            <a:r>
              <a:rPr lang="en-US" altLang="ko-KR" sz="1500" b="1" dirty="0">
                <a:solidFill>
                  <a:srgbClr val="FFFFFF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500" b="1" dirty="0">
                <a:solidFill>
                  <a:srgbClr val="FFFFFF"/>
                </a:solidFill>
                <a:latin typeface="나눔고딕" pitchFamily="50" charset="-127"/>
                <a:ea typeface="나눔고딕" pitchFamily="50" charset="-127"/>
              </a:rPr>
              <a:t>기혼자</a:t>
            </a:r>
            <a:r>
              <a:rPr lang="en-US" altLang="ko-KR" sz="1500" b="1" dirty="0">
                <a:solidFill>
                  <a:srgbClr val="FFFFFF"/>
                </a:solidFill>
                <a:latin typeface="나눔고딕" pitchFamily="50" charset="-127"/>
                <a:ea typeface="나눔고딕" pitchFamily="50" charset="-127"/>
              </a:rPr>
              <a:t>,  </a:t>
            </a:r>
            <a:r>
              <a:rPr lang="ko-KR" altLang="en-US" sz="1500" b="1" dirty="0">
                <a:solidFill>
                  <a:srgbClr val="FFFFFF"/>
                </a:solidFill>
                <a:latin typeface="나눔고딕" pitchFamily="50" charset="-127"/>
                <a:ea typeface="나눔고딕" pitchFamily="50" charset="-127"/>
              </a:rPr>
              <a:t>결혼해 아이를</a:t>
            </a:r>
            <a:r>
              <a:rPr lang="en-US" altLang="ko-KR" sz="1500" b="1" dirty="0">
                <a:solidFill>
                  <a:srgbClr val="FFFFFF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500" b="1" dirty="0">
                <a:solidFill>
                  <a:srgbClr val="FFFFFF"/>
                </a:solidFill>
                <a:latin typeface="나눔고딕" pitchFamily="50" charset="-127"/>
                <a:ea typeface="나눔고딕" pitchFamily="50" charset="-127"/>
              </a:rPr>
              <a:t>얻은 남자</a:t>
            </a:r>
          </a:p>
        </p:txBody>
      </p:sp>
      <p:grpSp>
        <p:nvGrpSpPr>
          <p:cNvPr id="47" name="그룹 48"/>
          <p:cNvGrpSpPr>
            <a:grpSpLocks/>
          </p:cNvGrpSpPr>
          <p:nvPr/>
        </p:nvGrpSpPr>
        <p:grpSpPr bwMode="auto">
          <a:xfrm>
            <a:off x="900113" y="5081588"/>
            <a:ext cx="3167062" cy="623887"/>
            <a:chOff x="319533" y="5434015"/>
            <a:chExt cx="3166618" cy="623886"/>
          </a:xfrm>
        </p:grpSpPr>
        <p:sp>
          <p:nvSpPr>
            <p:cNvPr id="48" name="Text Box 293"/>
            <p:cNvSpPr txBox="1">
              <a:spLocks noChangeArrowheads="1"/>
            </p:cNvSpPr>
            <p:nvPr/>
          </p:nvSpPr>
          <p:spPr bwMode="auto">
            <a:xfrm>
              <a:off x="319533" y="5434015"/>
              <a:ext cx="3166618" cy="623886"/>
            </a:xfrm>
            <a:prstGeom prst="rect">
              <a:avLst/>
            </a:prstGeom>
            <a:ln>
              <a:headEnd/>
              <a:tailEnd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 prst="artDeco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l">
                <a:lnSpc>
                  <a:spcPct val="80000"/>
                </a:lnSpc>
                <a:spcBef>
                  <a:spcPct val="50000"/>
                </a:spcBef>
                <a:buClr>
                  <a:schemeClr val="accent2"/>
                </a:buClr>
                <a:defRPr/>
              </a:pPr>
              <a:endParaRPr lang="ko-KR" altLang="en-US" sz="105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endParaRPr>
            </a:p>
          </p:txBody>
        </p:sp>
        <p:sp>
          <p:nvSpPr>
            <p:cNvPr id="49" name="Text Box 96"/>
            <p:cNvSpPr txBox="1">
              <a:spLocks noChangeArrowheads="1"/>
            </p:cNvSpPr>
            <p:nvPr/>
          </p:nvSpPr>
          <p:spPr bwMode="auto">
            <a:xfrm>
              <a:off x="401638" y="5497513"/>
              <a:ext cx="2951162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lnSpc>
                  <a:spcPct val="80000"/>
                </a:lnSpc>
                <a:spcBef>
                  <a:spcPct val="50000"/>
                </a:spcBef>
                <a:buClr>
                  <a:schemeClr val="accent2"/>
                </a:buClr>
                <a:buFontTx/>
                <a:buChar char="•"/>
              </a:pPr>
              <a:r>
                <a:rPr lang="en-US" altLang="ko-KR" sz="1200" dirty="0">
                  <a:solidFill>
                    <a:schemeClr val="tx1"/>
                  </a:solidFill>
                  <a:latin typeface="다음_Regular" pitchFamily="2" charset="-127"/>
                  <a:ea typeface="다음_Regular" pitchFamily="2" charset="-127"/>
                </a:rPr>
                <a:t> </a:t>
              </a:r>
              <a:r>
                <a:rPr lang="ko-KR" altLang="en-US" sz="1200" dirty="0">
                  <a:solidFill>
                    <a:schemeClr val="tx1"/>
                  </a:solidFill>
                  <a:latin typeface="다음_Regular" pitchFamily="2" charset="-127"/>
                  <a:ea typeface="다음_Regular" pitchFamily="2" charset="-127"/>
                </a:rPr>
                <a:t>기혼 남성을 위한 추천 상품 제공 가능</a:t>
              </a:r>
            </a:p>
            <a:p>
              <a:pPr algn="l">
                <a:lnSpc>
                  <a:spcPct val="80000"/>
                </a:lnSpc>
                <a:spcBef>
                  <a:spcPct val="50000"/>
                </a:spcBef>
                <a:buClr>
                  <a:schemeClr val="accent2"/>
                </a:buClr>
                <a:buFontTx/>
                <a:buChar char="•"/>
              </a:pPr>
              <a:r>
                <a:rPr lang="ko-KR" altLang="en-US" sz="1200" dirty="0">
                  <a:solidFill>
                    <a:schemeClr val="tx1"/>
                  </a:solidFill>
                  <a:latin typeface="다음_Regular" pitchFamily="2" charset="-127"/>
                  <a:ea typeface="다음_Regular" pitchFamily="2" charset="-127"/>
                </a:rPr>
                <a:t> 아이를 위한 추천 상품 제공 가능</a:t>
              </a:r>
            </a:p>
          </p:txBody>
        </p:sp>
      </p:grpSp>
      <p:sp>
        <p:nvSpPr>
          <p:cNvPr id="50" name="Text Box 293"/>
          <p:cNvSpPr txBox="1">
            <a:spLocks noChangeArrowheads="1"/>
          </p:cNvSpPr>
          <p:nvPr/>
        </p:nvSpPr>
        <p:spPr bwMode="auto">
          <a:xfrm>
            <a:off x="5901184" y="3686175"/>
            <a:ext cx="2690366" cy="466725"/>
          </a:xfrm>
          <a:prstGeom prst="rect">
            <a:avLst/>
          </a:prstGeom>
          <a:ln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defRPr/>
            </a:pPr>
            <a:endParaRPr lang="ko-KR" altLang="en-US" sz="1050">
              <a:solidFill>
                <a:schemeClr val="accent2"/>
              </a:solidFill>
              <a:latin typeface="다음_Regular" pitchFamily="2" charset="-127"/>
              <a:ea typeface="다음_Regular" pitchFamily="2" charset="-127"/>
            </a:endParaRPr>
          </a:p>
        </p:txBody>
      </p:sp>
      <p:sp>
        <p:nvSpPr>
          <p:cNvPr id="51" name="Text Box 96"/>
          <p:cNvSpPr txBox="1">
            <a:spLocks noChangeArrowheads="1"/>
          </p:cNvSpPr>
          <p:nvPr/>
        </p:nvSpPr>
        <p:spPr bwMode="auto">
          <a:xfrm>
            <a:off x="5892800" y="3690938"/>
            <a:ext cx="2792413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ko-KR" sz="12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 </a:t>
            </a:r>
            <a:r>
              <a:rPr lang="ko-KR" altLang="en-US" sz="12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기혼 추론 불가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ko-KR" altLang="en-US" sz="1200" dirty="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 기혼자를 위한 추천 상품 제공 불가</a:t>
            </a:r>
          </a:p>
        </p:txBody>
      </p:sp>
      <p:sp>
        <p:nvSpPr>
          <p:cNvPr id="52" name="Text Box 293"/>
          <p:cNvSpPr txBox="1">
            <a:spLocks noChangeArrowheads="1"/>
          </p:cNvSpPr>
          <p:nvPr/>
        </p:nvSpPr>
        <p:spPr bwMode="auto">
          <a:xfrm>
            <a:off x="5920234" y="5867400"/>
            <a:ext cx="2690366" cy="466725"/>
          </a:xfrm>
          <a:prstGeom prst="rect">
            <a:avLst/>
          </a:prstGeom>
          <a:ln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defRPr/>
            </a:pPr>
            <a:endParaRPr lang="ko-KR" altLang="en-US" sz="1050">
              <a:solidFill>
                <a:schemeClr val="accent2"/>
              </a:solidFill>
              <a:latin typeface="다음_Regular" pitchFamily="2" charset="-127"/>
              <a:ea typeface="다음_Regular" pitchFamily="2" charset="-127"/>
            </a:endParaRPr>
          </a:p>
        </p:txBody>
      </p:sp>
      <p:sp>
        <p:nvSpPr>
          <p:cNvPr id="53" name="Text Box 96"/>
          <p:cNvSpPr txBox="1">
            <a:spLocks noChangeArrowheads="1"/>
          </p:cNvSpPr>
          <p:nvPr/>
        </p:nvSpPr>
        <p:spPr bwMode="auto">
          <a:xfrm>
            <a:off x="5911850" y="5872163"/>
            <a:ext cx="279241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ko-KR" sz="120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 </a:t>
            </a:r>
            <a:r>
              <a:rPr lang="ko-KR" altLang="en-US" sz="120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아이 추론 불가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ko-KR" altLang="en-US" sz="1200">
                <a:solidFill>
                  <a:schemeClr val="tx1"/>
                </a:solidFill>
                <a:latin typeface="다음_Regular" pitchFamily="2" charset="-127"/>
                <a:ea typeface="다음_Regular" pitchFamily="2" charset="-127"/>
              </a:rPr>
              <a:t> 아이를 위한 추천 상품 제공 불가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800" y="1310353"/>
            <a:ext cx="8391525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2861681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10) </a:t>
            </a:r>
            <a:r>
              <a:rPr lang="en-US" altLang="ko-KR" sz="3000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Ontololgy</a:t>
            </a:r>
            <a:endParaRPr lang="ko-KR" altLang="en-US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72018" y="557563"/>
            <a:ext cx="8915400" cy="582613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  <a:cs typeface="+mj-cs"/>
              </a:rPr>
              <a:t>국토지리정보원 </a:t>
            </a:r>
            <a:r>
              <a:rPr kumimoji="0" lang="en-US" altLang="ko-KR" sz="20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  <a:cs typeface="+mj-cs"/>
              </a:rPr>
              <a:t>‘</a:t>
            </a:r>
            <a:r>
              <a:rPr kumimoji="0" lang="ko-KR" altLang="en-US" sz="20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  <a:cs typeface="+mj-cs"/>
              </a:rPr>
              <a:t>인문지리</a:t>
            </a:r>
            <a:r>
              <a:rPr kumimoji="0" lang="en-US" altLang="ko-KR" sz="20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  <a:cs typeface="+mj-cs"/>
              </a:rPr>
              <a:t>’</a:t>
            </a:r>
            <a:r>
              <a:rPr kumimoji="0" lang="ko-KR" altLang="en-US" sz="20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  <a:cs typeface="+mj-cs"/>
              </a:rPr>
              <a:t>정보시스템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2861681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10) </a:t>
            </a:r>
            <a:r>
              <a:rPr lang="en-US" altLang="ko-KR" sz="3000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Ontololgy</a:t>
            </a:r>
            <a:endParaRPr lang="ko-KR" altLang="en-US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72018" y="557563"/>
            <a:ext cx="8915400" cy="582613"/>
          </a:xfrm>
          <a:prstGeom prst="rect">
            <a:avLst/>
          </a:prstGeom>
        </p:spPr>
        <p:txBody>
          <a:bodyPr vert="horz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  <a:cs typeface="+mj-cs"/>
              </a:rPr>
              <a:t>국토지리정보원 </a:t>
            </a:r>
            <a:r>
              <a:rPr kumimoji="0" lang="en-US" altLang="ko-KR" sz="20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  <a:cs typeface="+mj-cs"/>
              </a:rPr>
              <a:t>‘</a:t>
            </a:r>
            <a:r>
              <a:rPr kumimoji="0" lang="ko-KR" altLang="en-US" sz="20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  <a:cs typeface="+mj-cs"/>
              </a:rPr>
              <a:t>인문지리</a:t>
            </a:r>
            <a:r>
              <a:rPr kumimoji="0" lang="en-US" altLang="ko-KR" sz="20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  <a:cs typeface="+mj-cs"/>
              </a:rPr>
              <a:t>’</a:t>
            </a:r>
            <a:r>
              <a:rPr kumimoji="0" lang="ko-KR" altLang="en-US" sz="20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D48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휴먼모음T" pitchFamily="18" charset="-127"/>
                <a:ea typeface="휴먼모음T" pitchFamily="18" charset="-127"/>
                <a:cs typeface="+mj-cs"/>
              </a:rPr>
              <a:t>정보시스템</a:t>
            </a: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7" y="1232613"/>
            <a:ext cx="850582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812800" y="2332869"/>
          <a:ext cx="8559799" cy="4216146"/>
        </p:xfrm>
        <a:graphic>
          <a:graphicData uri="http://schemas.openxmlformats.org/drawingml/2006/table">
            <a:tbl>
              <a:tblPr/>
              <a:tblGrid>
                <a:gridCol w="1902919"/>
                <a:gridCol w="2506076"/>
                <a:gridCol w="2075402"/>
                <a:gridCol w="2075402"/>
              </a:tblGrid>
              <a:tr h="4095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dirty="0">
                          <a:solidFill>
                            <a:srgbClr val="282828"/>
                          </a:solidFill>
                          <a:latin typeface="한양신명조"/>
                        </a:rPr>
                        <a:t>기 간</a:t>
                      </a:r>
                      <a:endParaRPr lang="ko-KR" altLang="en-US" sz="1600" b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dirty="0">
                          <a:solidFill>
                            <a:srgbClr val="282828"/>
                          </a:solidFill>
                          <a:latin typeface="한양신명조"/>
                        </a:rPr>
                        <a:t>직 장</a:t>
                      </a:r>
                      <a:endParaRPr lang="ko-KR" altLang="en-US" sz="1600" b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dirty="0">
                          <a:solidFill>
                            <a:srgbClr val="282828"/>
                          </a:solidFill>
                          <a:latin typeface="한양신명조"/>
                        </a:rPr>
                        <a:t>부서 및 직위</a:t>
                      </a:r>
                      <a:endParaRPr lang="ko-KR" altLang="en-US" sz="1600" b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b="0" dirty="0" smtClean="0">
                          <a:solidFill>
                            <a:srgbClr val="000000"/>
                          </a:solidFill>
                          <a:latin typeface="바탕"/>
                        </a:rPr>
                        <a:t>수행업무</a:t>
                      </a:r>
                      <a:endParaRPr lang="ko-KR" altLang="en-US" sz="1600" b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2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1992. 3 ~ 1994. 6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 smtClean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㈜</a:t>
                      </a:r>
                      <a:r>
                        <a:rPr lang="ko-KR" altLang="en-US" sz="1400" b="0" dirty="0" err="1" smtClean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캐드랜드</a:t>
                      </a:r>
                      <a:r>
                        <a:rPr lang="en-US" altLang="ko-KR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(</a:t>
                      </a:r>
                      <a:r>
                        <a:rPr lang="ko-KR" altLang="en-US" sz="12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현 선도소프트</a:t>
                      </a:r>
                      <a:r>
                        <a:rPr lang="en-US" altLang="ko-KR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)</a:t>
                      </a:r>
                      <a:r>
                        <a:rPr lang="ko-KR" alt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 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GIS</a:t>
                      </a:r>
                      <a:r>
                        <a:rPr lang="ko-KR" alt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사업부 대리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System Engineer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2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1994. 7 ~ 2004. 6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 smtClean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㈜</a:t>
                      </a:r>
                      <a:r>
                        <a:rPr lang="en-US" sz="1400" b="0" dirty="0" smtClean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LG </a:t>
                      </a:r>
                      <a:r>
                        <a:rPr 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CNS 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공공사업본부 부장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SE,</a:t>
                      </a:r>
                      <a:r>
                        <a:rPr lang="en-US" altLang="ko-KR" sz="1400" b="0" baseline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 P/L, PM, </a:t>
                      </a:r>
                      <a:r>
                        <a:rPr lang="ko-KR" altLang="en-US" sz="1400" b="0" baseline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팀장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2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2004. 7 ~ </a:t>
                      </a:r>
                      <a:r>
                        <a:rPr lang="en-US" altLang="ko-KR" sz="1400" b="0" dirty="0" smtClean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2011.</a:t>
                      </a:r>
                      <a:r>
                        <a:rPr lang="en-US" altLang="ko-KR" sz="1400" b="0" baseline="0" dirty="0" smtClean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 6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 smtClean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㈜</a:t>
                      </a:r>
                      <a:r>
                        <a:rPr lang="ko-KR" altLang="en-US" sz="1400" b="0" dirty="0" err="1" smtClean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지노시스템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GIS</a:t>
                      </a:r>
                      <a:r>
                        <a:rPr lang="ko-KR" altLang="en-US" sz="1400" b="0" dirty="0" smtClean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사업본부 본부장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사업총괄</a:t>
                      </a:r>
                      <a:r>
                        <a:rPr lang="en-US" altLang="ko-KR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, </a:t>
                      </a:r>
                      <a:r>
                        <a:rPr lang="ko-KR" altLang="en-US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본부경영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2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2011. 7 ~ </a:t>
                      </a:r>
                      <a:r>
                        <a:rPr lang="ko-KR" altLang="en-US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현재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㈜</a:t>
                      </a:r>
                      <a:r>
                        <a:rPr lang="ko-KR" altLang="en-US" sz="1400" b="0" dirty="0" err="1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미래엔에스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GIS</a:t>
                      </a:r>
                      <a:r>
                        <a:rPr lang="ko-KR" altLang="en-US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사업본부 본부장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이행총괄</a:t>
                      </a:r>
                      <a:r>
                        <a:rPr lang="en-US" altLang="ko-KR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, HR, </a:t>
                      </a:r>
                      <a:r>
                        <a:rPr lang="ko-KR" altLang="en-US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기획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918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2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2002.3 ~ 2004. 2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인하대 산업대학원 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겸임교수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GIS</a:t>
                      </a:r>
                      <a:r>
                        <a:rPr lang="ko-KR" altLang="en-US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개론</a:t>
                      </a:r>
                      <a:r>
                        <a:rPr lang="en-US" altLang="ko-KR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, UIS, </a:t>
                      </a:r>
                      <a:r>
                        <a:rPr lang="ko-KR" altLang="en-US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방법론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2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2006. 8 ~ 2007. 2</a:t>
                      </a:r>
                      <a:endParaRPr lang="en-US" sz="1400" b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경원대 산업환경대학원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강사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UIS</a:t>
                      </a:r>
                      <a:r>
                        <a:rPr lang="ko-KR" altLang="en-US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원론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2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2007. 1 ~ </a:t>
                      </a:r>
                      <a:r>
                        <a:rPr lang="en-US" altLang="ko-KR" sz="1400" b="0" dirty="0" smtClean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2008.</a:t>
                      </a:r>
                      <a:r>
                        <a:rPr lang="en-US" altLang="ko-KR" sz="1400" b="0" baseline="0" dirty="0" smtClean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 12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(</a:t>
                      </a:r>
                      <a:r>
                        <a:rPr lang="ko-KR" alt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사</a:t>
                      </a:r>
                      <a:r>
                        <a:rPr lang="en-US" altLang="ko-KR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)</a:t>
                      </a:r>
                      <a:r>
                        <a:rPr lang="ko-KR" alt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국토지리학회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이사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2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2008. 6 ~ </a:t>
                      </a:r>
                      <a:r>
                        <a:rPr lang="en-US" altLang="ko-KR" sz="1400" b="0" dirty="0" smtClean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2010.</a:t>
                      </a:r>
                      <a:r>
                        <a:rPr lang="en-US" altLang="ko-KR" sz="1400" b="0" baseline="0" dirty="0" smtClean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 6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(</a:t>
                      </a:r>
                      <a:r>
                        <a:rPr lang="ko-KR" alt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사</a:t>
                      </a:r>
                      <a:r>
                        <a:rPr lang="en-US" altLang="ko-KR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)</a:t>
                      </a:r>
                      <a:r>
                        <a:rPr lang="ko-KR" alt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한국</a:t>
                      </a:r>
                      <a:r>
                        <a:rPr 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GIS</a:t>
                      </a:r>
                      <a:r>
                        <a:rPr lang="ko-KR" alt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학회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>
                          <a:solidFill>
                            <a:srgbClr val="282828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재정이사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2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2010. 7 ~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(</a:t>
                      </a:r>
                      <a:r>
                        <a:rPr lang="ko-KR" altLang="en-US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사</a:t>
                      </a:r>
                      <a:r>
                        <a:rPr lang="en-US" altLang="ko-KR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)</a:t>
                      </a:r>
                      <a:r>
                        <a:rPr lang="ko-KR" altLang="en-US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한국공간정보학회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dirty="0" smtClean="0">
                          <a:solidFill>
                            <a:srgbClr val="000000"/>
                          </a:solidFill>
                          <a:latin typeface="새굴림" pitchFamily="18" charset="-127"/>
                          <a:ea typeface="새굴림" pitchFamily="18" charset="-127"/>
                        </a:rPr>
                        <a:t>재정이사</a:t>
                      </a: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dirty="0">
                        <a:solidFill>
                          <a:srgbClr val="000000"/>
                        </a:solidFill>
                        <a:latin typeface="새굴림" pitchFamily="18" charset="-127"/>
                        <a:ea typeface="새굴림" pitchFamily="18" charset="-127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2737293" y="1007026"/>
          <a:ext cx="6635309" cy="1122553"/>
        </p:xfrm>
        <a:graphic>
          <a:graphicData uri="http://schemas.openxmlformats.org/drawingml/2006/table">
            <a:tbl>
              <a:tblPr/>
              <a:tblGrid>
                <a:gridCol w="705987"/>
                <a:gridCol w="1777306"/>
                <a:gridCol w="765544"/>
                <a:gridCol w="1318437"/>
                <a:gridCol w="669697"/>
                <a:gridCol w="1398338"/>
              </a:tblGrid>
              <a:tr h="4527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한양신명조"/>
                        </a:rPr>
                        <a:t>근 무 처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dirty="0" smtClean="0">
                          <a:solidFill>
                            <a:srgbClr val="000000"/>
                          </a:solidFill>
                          <a:latin typeface="한양신명조"/>
                          <a:ea typeface="한양신명조"/>
                        </a:rPr>
                        <a:t>㈜</a:t>
                      </a:r>
                      <a:r>
                        <a:rPr lang="ko-KR" altLang="en-US" sz="1300" dirty="0" err="1" smtClean="0">
                          <a:solidFill>
                            <a:srgbClr val="000000"/>
                          </a:solidFill>
                          <a:latin typeface="한양신명조"/>
                          <a:ea typeface="한양신명조"/>
                        </a:rPr>
                        <a:t>미래엔에스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한양신명조"/>
                        </a:rPr>
                        <a:t>직 위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dirty="0" smtClean="0">
                          <a:solidFill>
                            <a:srgbClr val="000000"/>
                          </a:solidFill>
                          <a:latin typeface="한양신명조"/>
                        </a:rPr>
                        <a:t>부사장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 smtClean="0">
                          <a:solidFill>
                            <a:srgbClr val="0066FF"/>
                          </a:solidFill>
                          <a:latin typeface="바탕"/>
                        </a:rPr>
                        <a:t>전문</a:t>
                      </a:r>
                      <a:endParaRPr lang="en-US" altLang="ko-KR" sz="1400" dirty="0" smtClean="0">
                        <a:solidFill>
                          <a:srgbClr val="0066FF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 smtClean="0">
                          <a:solidFill>
                            <a:srgbClr val="0066FF"/>
                          </a:solidFill>
                          <a:latin typeface="바탕"/>
                        </a:rPr>
                        <a:t>분야</a:t>
                      </a:r>
                      <a:endParaRPr lang="ko-KR" altLang="en-US" sz="1400" dirty="0">
                        <a:solidFill>
                          <a:srgbClr val="0066FF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dirty="0" smtClean="0">
                          <a:solidFill>
                            <a:srgbClr val="0066FF"/>
                          </a:solidFill>
                          <a:latin typeface="바탕"/>
                        </a:rPr>
                        <a:t>GIS, PM,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dirty="0" smtClean="0">
                          <a:solidFill>
                            <a:srgbClr val="0066FF"/>
                          </a:solidFill>
                          <a:latin typeface="바탕"/>
                        </a:rPr>
                        <a:t>공공사업</a:t>
                      </a: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300" dirty="0" smtClean="0">
                          <a:solidFill>
                            <a:srgbClr val="0066FF"/>
                          </a:solidFill>
                          <a:latin typeface="한양신명조"/>
                        </a:rPr>
                        <a:t>HR,</a:t>
                      </a:r>
                      <a:r>
                        <a:rPr lang="en-US" altLang="ko-KR" sz="1300" baseline="0" dirty="0" smtClean="0">
                          <a:solidFill>
                            <a:srgbClr val="0066FF"/>
                          </a:solidFill>
                          <a:latin typeface="한양신명조"/>
                        </a:rPr>
                        <a:t> </a:t>
                      </a:r>
                      <a:r>
                        <a:rPr lang="ko-KR" altLang="en-US" sz="1300" baseline="0" dirty="0" smtClean="0">
                          <a:solidFill>
                            <a:srgbClr val="0066FF"/>
                          </a:solidFill>
                          <a:latin typeface="한양신명조"/>
                        </a:rPr>
                        <a:t>기획</a:t>
                      </a:r>
                      <a:endParaRPr lang="ko-KR" altLang="en-US" sz="1300" dirty="0">
                        <a:solidFill>
                          <a:srgbClr val="0066FF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한양신명조"/>
                        </a:rPr>
                        <a:t>학력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>
                          <a:solidFill>
                            <a:srgbClr val="000000"/>
                          </a:solidFill>
                          <a:latin typeface="한양신명조"/>
                        </a:rPr>
                        <a:t>학사</a:t>
                      </a:r>
                      <a:r>
                        <a:rPr lang="en-US" altLang="ko-KR" sz="1300">
                          <a:solidFill>
                            <a:srgbClr val="000000"/>
                          </a:solidFill>
                          <a:latin typeface="한양신명조"/>
                        </a:rPr>
                        <a:t>: </a:t>
                      </a:r>
                      <a:r>
                        <a:rPr lang="ko-KR" altLang="en-US" sz="1300">
                          <a:solidFill>
                            <a:srgbClr val="000000"/>
                          </a:solidFill>
                          <a:latin typeface="한양신명조"/>
                        </a:rPr>
                        <a:t>서울대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>
                          <a:solidFill>
                            <a:srgbClr val="000000"/>
                          </a:solidFill>
                          <a:latin typeface="한양신명조"/>
                        </a:rPr>
                        <a:t>석사</a:t>
                      </a:r>
                      <a:r>
                        <a:rPr lang="en-US" altLang="ko-KR" sz="1300">
                          <a:solidFill>
                            <a:srgbClr val="000000"/>
                          </a:solidFill>
                          <a:latin typeface="한양신명조"/>
                        </a:rPr>
                        <a:t>: </a:t>
                      </a:r>
                      <a:r>
                        <a:rPr lang="ko-KR" altLang="en-US" sz="1300">
                          <a:solidFill>
                            <a:srgbClr val="000000"/>
                          </a:solidFill>
                          <a:latin typeface="한양신명조"/>
                        </a:rPr>
                        <a:t>서울대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한양신명조"/>
                        </a:rPr>
                        <a:t>전 공 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dirty="0">
                          <a:solidFill>
                            <a:srgbClr val="000000"/>
                          </a:solidFill>
                          <a:latin typeface="한양신명조"/>
                        </a:rPr>
                        <a:t>지리학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300" dirty="0">
                          <a:solidFill>
                            <a:srgbClr val="000000"/>
                          </a:solidFill>
                          <a:latin typeface="한양신명조"/>
                        </a:rPr>
                        <a:t>지리학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dirty="0">
                        <a:solidFill>
                          <a:srgbClr val="0066FF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300" dirty="0">
                        <a:solidFill>
                          <a:srgbClr val="0066FF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 descr="여권사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8650" y="925029"/>
            <a:ext cx="1066150" cy="1367453"/>
          </a:xfrm>
          <a:prstGeom prst="rect">
            <a:avLst/>
          </a:prstGeom>
        </p:spPr>
      </p:pic>
      <p:grpSp>
        <p:nvGrpSpPr>
          <p:cNvPr id="8" name="Group 170"/>
          <p:cNvGrpSpPr>
            <a:grpSpLocks/>
          </p:cNvGrpSpPr>
          <p:nvPr/>
        </p:nvGrpSpPr>
        <p:grpSpPr bwMode="auto">
          <a:xfrm>
            <a:off x="549572" y="420619"/>
            <a:ext cx="2887663" cy="382587"/>
            <a:chOff x="306" y="994"/>
            <a:chExt cx="1819" cy="241"/>
          </a:xfrm>
        </p:grpSpPr>
        <p:sp>
          <p:nvSpPr>
            <p:cNvPr id="9" name="AutoShape 171"/>
            <p:cNvSpPr>
              <a:spLocks noChangeArrowheads="1"/>
            </p:cNvSpPr>
            <p:nvPr/>
          </p:nvSpPr>
          <p:spPr bwMode="auto">
            <a:xfrm>
              <a:off x="306" y="1000"/>
              <a:ext cx="1531" cy="22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0099CC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" name="AutoShape 172"/>
            <p:cNvSpPr>
              <a:spLocks noChangeArrowheads="1"/>
            </p:cNvSpPr>
            <p:nvPr/>
          </p:nvSpPr>
          <p:spPr bwMode="auto">
            <a:xfrm>
              <a:off x="330" y="1024"/>
              <a:ext cx="1451" cy="179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95DEF5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11" name="Picture 173" descr="boll_0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1" y="1060"/>
              <a:ext cx="104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7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94" y="994"/>
              <a:ext cx="131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75"/>
            <p:cNvGrpSpPr>
              <a:grpSpLocks/>
            </p:cNvGrpSpPr>
            <p:nvPr/>
          </p:nvGrpSpPr>
          <p:grpSpPr bwMode="auto">
            <a:xfrm>
              <a:off x="1440" y="1111"/>
              <a:ext cx="561" cy="57"/>
              <a:chOff x="3331" y="4244"/>
              <a:chExt cx="561" cy="101"/>
            </a:xfrm>
          </p:grpSpPr>
          <p:sp>
            <p:nvSpPr>
              <p:cNvPr id="15" name="Freeform 176"/>
              <p:cNvSpPr>
                <a:spLocks/>
              </p:cNvSpPr>
              <p:nvPr/>
            </p:nvSpPr>
            <p:spPr bwMode="auto">
              <a:xfrm>
                <a:off x="3331" y="4299"/>
                <a:ext cx="525" cy="46"/>
              </a:xfrm>
              <a:custGeom>
                <a:avLst/>
                <a:gdLst>
                  <a:gd name="T0" fmla="*/ 0 w 525"/>
                  <a:gd name="T1" fmla="*/ 45 h 46"/>
                  <a:gd name="T2" fmla="*/ 499 w 525"/>
                  <a:gd name="T3" fmla="*/ 46 h 46"/>
                  <a:gd name="T4" fmla="*/ 525 w 525"/>
                  <a:gd name="T5" fmla="*/ 0 h 46"/>
                  <a:gd name="T6" fmla="*/ 0 w 525"/>
                  <a:gd name="T7" fmla="*/ 0 h 46"/>
                  <a:gd name="T8" fmla="*/ 0 w 525"/>
                  <a:gd name="T9" fmla="*/ 45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5"/>
                  <a:gd name="T16" fmla="*/ 0 h 46"/>
                  <a:gd name="T17" fmla="*/ 525 w 525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5" h="46">
                    <a:moveTo>
                      <a:pt x="0" y="45"/>
                    </a:moveTo>
                    <a:lnTo>
                      <a:pt x="499" y="46"/>
                    </a:lnTo>
                    <a:lnTo>
                      <a:pt x="525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7AD5F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6" name="Line 177"/>
              <p:cNvSpPr>
                <a:spLocks noChangeShapeType="1"/>
              </p:cNvSpPr>
              <p:nvPr/>
            </p:nvSpPr>
            <p:spPr bwMode="auto">
              <a:xfrm flipV="1">
                <a:off x="3834" y="4244"/>
                <a:ext cx="58" cy="101"/>
              </a:xfrm>
              <a:prstGeom prst="line">
                <a:avLst/>
              </a:prstGeom>
              <a:noFill/>
              <a:ln w="3175">
                <a:solidFill>
                  <a:srgbClr val="0099CC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ko-KR" alt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sp>
          <p:nvSpPr>
            <p:cNvPr id="14" name="Rectangle 178"/>
            <p:cNvSpPr>
              <a:spLocks noChangeArrowheads="1"/>
            </p:cNvSpPr>
            <p:nvPr/>
          </p:nvSpPr>
          <p:spPr bwMode="auto">
            <a:xfrm>
              <a:off x="469" y="1021"/>
              <a:ext cx="719" cy="21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>
              <a:prstShdw prst="shdw17" dist="17961" dir="13500000">
                <a:schemeClr val="tx1"/>
              </a:prstShdw>
            </a:effectLst>
          </p:spPr>
          <p:txBody>
            <a:bodyPr wrap="none" lIns="92075" tIns="46038" rIns="92075" bIns="46038">
              <a:spAutoFit/>
            </a:bodyPr>
            <a:lstStyle/>
            <a:p>
              <a:pPr algn="l" eaLnBrk="0" latinLnBrk="0" hangingPunct="0"/>
              <a:r>
                <a:rPr lang="ko-KR" altLang="en-US" sz="1600" smtClean="0">
                  <a:solidFill>
                    <a:schemeClr val="bg2">
                      <a:lumMod val="25000"/>
                    </a:schemeClr>
                  </a:solidFill>
                </a:rPr>
                <a:t>발표자 소개</a:t>
              </a:r>
              <a:endParaRPr lang="ko-KR" altLang="en-US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7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2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438774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11) </a:t>
            </a:r>
            <a:r>
              <a:rPr lang="en-US" altLang="ko-KR" sz="3000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GeoWeb</a:t>
            </a:r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 Platform</a:t>
            </a:r>
            <a:endParaRPr lang="ko-KR" altLang="en-US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788" y="1775638"/>
            <a:ext cx="9221787" cy="4636276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</p:pic>
      <p:sp>
        <p:nvSpPr>
          <p:cNvPr id="9" name="WordArt 110"/>
          <p:cNvSpPr>
            <a:spLocks noChangeArrowheads="1" noChangeShapeType="1" noTextEdit="1"/>
          </p:cNvSpPr>
          <p:nvPr/>
        </p:nvSpPr>
        <p:spPr bwMode="auto">
          <a:xfrm>
            <a:off x="1757363" y="3644900"/>
            <a:ext cx="850900" cy="212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ko-KR" altLang="en-US" sz="1200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산돌고딕B"/>
                <a:ea typeface="산돌고딕B"/>
              </a:rPr>
              <a:t>서비스 융합</a:t>
            </a:r>
          </a:p>
        </p:txBody>
      </p:sp>
      <p:sp>
        <p:nvSpPr>
          <p:cNvPr id="10" name="WordArt 110"/>
          <p:cNvSpPr>
            <a:spLocks noChangeArrowheads="1" noChangeShapeType="1" noTextEdit="1"/>
          </p:cNvSpPr>
          <p:nvPr/>
        </p:nvSpPr>
        <p:spPr bwMode="auto">
          <a:xfrm>
            <a:off x="2066908" y="4714876"/>
            <a:ext cx="1083476" cy="1428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altLang="ko-KR" sz="1200" kern="10" dirty="0" err="1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산돌고딕B"/>
                <a:ea typeface="산돌고딕B"/>
              </a:rPr>
              <a:t>OpenAPI</a:t>
            </a:r>
            <a:r>
              <a:rPr lang="en-US" altLang="ko-KR" sz="12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산돌고딕B"/>
                <a:ea typeface="산돌고딕B"/>
              </a:rPr>
              <a:t> </a:t>
            </a:r>
            <a:r>
              <a:rPr lang="ko-KR" altLang="en-US" sz="12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산돌고딕B"/>
                <a:ea typeface="산돌고딕B"/>
              </a:rPr>
              <a:t>검색</a:t>
            </a:r>
          </a:p>
        </p:txBody>
      </p:sp>
      <p:sp>
        <p:nvSpPr>
          <p:cNvPr id="11" name="WordArt 110"/>
          <p:cNvSpPr>
            <a:spLocks noChangeArrowheads="1" noChangeShapeType="1" noTextEdit="1"/>
          </p:cNvSpPr>
          <p:nvPr/>
        </p:nvSpPr>
        <p:spPr bwMode="auto">
          <a:xfrm>
            <a:off x="4465638" y="5429250"/>
            <a:ext cx="928687" cy="214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ko-KR" sz="1200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산돌고딕B"/>
                <a:ea typeface="산돌고딕B"/>
              </a:rPr>
              <a:t>OpenAPI</a:t>
            </a:r>
            <a:endParaRPr lang="ko-KR" altLang="en-US" sz="1200" kern="1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산돌고딕B"/>
              <a:ea typeface="산돌고딕B"/>
            </a:endParaRPr>
          </a:p>
        </p:txBody>
      </p:sp>
      <p:sp>
        <p:nvSpPr>
          <p:cNvPr id="12" name="Text Box 293"/>
          <p:cNvSpPr txBox="1">
            <a:spLocks noChangeArrowheads="1"/>
          </p:cNvSpPr>
          <p:nvPr/>
        </p:nvSpPr>
        <p:spPr bwMode="auto">
          <a:xfrm>
            <a:off x="333376" y="762874"/>
            <a:ext cx="9258300" cy="1111585"/>
          </a:xfrm>
          <a:prstGeom prst="rect">
            <a:avLst/>
          </a:prstGeom>
          <a:noFill/>
          <a:ln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l" defTabSz="821920">
              <a:spcBef>
                <a:spcPct val="30000"/>
              </a:spcBef>
              <a:spcAft>
                <a:spcPts val="625"/>
              </a:spcAft>
              <a:buFont typeface="Wingdings" pitchFamily="2" charset="2"/>
              <a:buChar char="Ø"/>
              <a:tabLst>
                <a:tab pos="180975" algn="l"/>
                <a:tab pos="820738" algn="l"/>
                <a:tab pos="1644650" algn="l"/>
                <a:tab pos="2466975" algn="l"/>
                <a:tab pos="3289300" algn="l"/>
                <a:tab pos="4111625" algn="l"/>
                <a:tab pos="4933950" algn="l"/>
                <a:tab pos="5757863" algn="l"/>
                <a:tab pos="6578600" algn="l"/>
                <a:tab pos="666750" algn="l"/>
                <a:tab pos="820738" algn="l"/>
                <a:tab pos="1644650" algn="l"/>
                <a:tab pos="2466975" algn="l"/>
                <a:tab pos="3289300" algn="l"/>
                <a:tab pos="4111625" algn="l"/>
                <a:tab pos="4933950" algn="l"/>
                <a:tab pos="5757863" algn="l"/>
                <a:tab pos="6578600" algn="l"/>
                <a:tab pos="666750" algn="l"/>
                <a:tab pos="820738" algn="l"/>
                <a:tab pos="1644650" algn="l"/>
                <a:tab pos="2466975" algn="l"/>
                <a:tab pos="3289300" algn="l"/>
                <a:tab pos="4111625" algn="l"/>
                <a:tab pos="4933950" algn="l"/>
                <a:tab pos="5757863" algn="l"/>
                <a:tab pos="6578600" algn="l"/>
                <a:tab pos="820738" algn="l"/>
                <a:tab pos="1644650" algn="l"/>
                <a:tab pos="2466975" algn="l"/>
                <a:tab pos="3289300" algn="l"/>
              </a:tabLst>
              <a:defRPr/>
            </a:pPr>
            <a:r>
              <a:rPr lang="ko-KR" altLang="en-US" sz="1600" dirty="0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 </a:t>
            </a:r>
            <a:r>
              <a:rPr lang="ko-KR" altLang="en-US" sz="1600" dirty="0" err="1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지오웹</a:t>
            </a:r>
            <a:r>
              <a:rPr lang="en-US" altLang="ko-KR" sz="1600" dirty="0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(</a:t>
            </a:r>
            <a:r>
              <a:rPr lang="en-US" altLang="ko-KR" sz="1600" dirty="0" err="1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GeoWeb</a:t>
            </a:r>
            <a:r>
              <a:rPr lang="en-US" altLang="ko-KR" sz="1600" dirty="0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, Geospatial Web) : </a:t>
            </a:r>
            <a:r>
              <a:rPr lang="ko-KR" altLang="en-US" sz="1600" dirty="0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공간정보</a:t>
            </a:r>
            <a:r>
              <a:rPr lang="en-US" altLang="ko-KR" sz="1600" dirty="0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(</a:t>
            </a:r>
            <a:r>
              <a:rPr lang="ko-KR" altLang="en-US" sz="1600" dirty="0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지도</a:t>
            </a:r>
            <a:r>
              <a:rPr lang="en-US" altLang="ko-KR" sz="1600" dirty="0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)</a:t>
            </a:r>
            <a:r>
              <a:rPr lang="ko-KR" altLang="en-US" sz="1600" dirty="0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와 인터넷으로 제공되는 각종 정보를 융합함을 </a:t>
            </a:r>
            <a:r>
              <a:rPr lang="ko-KR" altLang="en-US" sz="1600" dirty="0" smtClean="0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의미</a:t>
            </a:r>
            <a:endParaRPr lang="en-US" altLang="ko-KR" sz="1600" dirty="0">
              <a:solidFill>
                <a:srgbClr val="0066FF"/>
              </a:solidFill>
              <a:latin typeface="산돌고딕 L" pitchFamily="18" charset="-127"/>
              <a:ea typeface="산돌고딕 L" pitchFamily="18" charset="-127"/>
            </a:endParaRPr>
          </a:p>
          <a:p>
            <a:pPr marL="180975" indent="-180975" algn="l" defTabSz="821920">
              <a:spcBef>
                <a:spcPct val="30000"/>
              </a:spcBef>
              <a:spcAft>
                <a:spcPts val="625"/>
              </a:spcAft>
              <a:buFont typeface="Wingdings" pitchFamily="2" charset="2"/>
              <a:buChar char="Ø"/>
              <a:tabLst>
                <a:tab pos="180975" algn="l"/>
                <a:tab pos="820738" algn="l"/>
                <a:tab pos="1644650" algn="l"/>
                <a:tab pos="2466975" algn="l"/>
                <a:tab pos="3289300" algn="l"/>
                <a:tab pos="4111625" algn="l"/>
                <a:tab pos="4933950" algn="l"/>
                <a:tab pos="5757863" algn="l"/>
                <a:tab pos="6578600" algn="l"/>
                <a:tab pos="666750" algn="l"/>
                <a:tab pos="820738" algn="l"/>
                <a:tab pos="1644650" algn="l"/>
                <a:tab pos="2466975" algn="l"/>
                <a:tab pos="3289300" algn="l"/>
                <a:tab pos="4111625" algn="l"/>
                <a:tab pos="4933950" algn="l"/>
                <a:tab pos="5757863" algn="l"/>
                <a:tab pos="6578600" algn="l"/>
                <a:tab pos="666750" algn="l"/>
                <a:tab pos="820738" algn="l"/>
                <a:tab pos="1644650" algn="l"/>
                <a:tab pos="2466975" algn="l"/>
                <a:tab pos="3289300" algn="l"/>
                <a:tab pos="4111625" algn="l"/>
                <a:tab pos="4933950" algn="l"/>
                <a:tab pos="5757863" algn="l"/>
                <a:tab pos="6578600" algn="l"/>
                <a:tab pos="820738" algn="l"/>
                <a:tab pos="1644650" algn="l"/>
                <a:tab pos="2466975" algn="l"/>
                <a:tab pos="3289300" algn="l"/>
              </a:tabLst>
              <a:defRPr/>
            </a:pPr>
            <a:r>
              <a:rPr lang="en-US" altLang="ko-KR" sz="1600" dirty="0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 </a:t>
            </a:r>
            <a:r>
              <a:rPr lang="ko-KR" altLang="en-US" sz="1600" dirty="0" err="1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지오웹</a:t>
            </a:r>
            <a:r>
              <a:rPr lang="ko-KR" altLang="en-US" sz="1600" dirty="0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 플랫폼</a:t>
            </a:r>
            <a:r>
              <a:rPr lang="en-US" altLang="ko-KR" sz="1600" dirty="0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(</a:t>
            </a:r>
            <a:r>
              <a:rPr lang="en-US" altLang="ko-KR" sz="1600" dirty="0" err="1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GeoWeb</a:t>
            </a:r>
            <a:r>
              <a:rPr lang="en-US" altLang="ko-KR" sz="1600" dirty="0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 Platform) : </a:t>
            </a:r>
            <a:r>
              <a:rPr lang="ko-KR" altLang="en-US" sz="1600" dirty="0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지도와</a:t>
            </a:r>
            <a:r>
              <a:rPr lang="en-US" altLang="ko-KR" sz="1600" dirty="0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 </a:t>
            </a:r>
            <a:r>
              <a:rPr lang="ko-KR" altLang="en-US" sz="1600" dirty="0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rPr>
              <a:t>각종 정보를 융합하여 서비스를 제공하기 위한 기반 시스템</a:t>
            </a:r>
            <a:endParaRPr lang="en-US" altLang="ko-KR" sz="1600" kern="0" dirty="0">
              <a:solidFill>
                <a:srgbClr val="0066FF"/>
              </a:solidFill>
              <a:latin typeface="산돌고딕 L" pitchFamily="18" charset="-127"/>
              <a:ea typeface="산돌고딕 L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508184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12) </a:t>
            </a:r>
            <a:r>
              <a:rPr lang="en-US" altLang="ko-KR" sz="300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Community Mapping</a:t>
            </a:r>
            <a:endParaRPr lang="ko-KR" altLang="en-US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3" name="슬라이드 번호 개체 틀 1"/>
          <p:cNvSpPr>
            <a:spLocks noGrp="1"/>
          </p:cNvSpPr>
          <p:nvPr>
            <p:ph type="sldNum" sz="quarter" idx="10"/>
          </p:nvPr>
        </p:nvSpPr>
        <p:spPr>
          <a:xfrm>
            <a:off x="9486900" y="6565900"/>
            <a:ext cx="419100" cy="269875"/>
          </a:xfrm>
        </p:spPr>
        <p:txBody>
          <a:bodyPr/>
          <a:lstStyle/>
          <a:p>
            <a:pPr>
              <a:defRPr/>
            </a:pPr>
            <a:fld id="{CFDA6731-261D-4077-91F3-4D54A949B9D3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  <p:grpSp>
        <p:nvGrpSpPr>
          <p:cNvPr id="4" name="Group 257"/>
          <p:cNvGrpSpPr>
            <a:grpSpLocks/>
          </p:cNvGrpSpPr>
          <p:nvPr/>
        </p:nvGrpSpPr>
        <p:grpSpPr bwMode="auto">
          <a:xfrm>
            <a:off x="485775" y="873125"/>
            <a:ext cx="2887663" cy="369888"/>
            <a:chOff x="306" y="994"/>
            <a:chExt cx="1819" cy="233"/>
          </a:xfrm>
        </p:grpSpPr>
        <p:sp>
          <p:nvSpPr>
            <p:cNvPr id="5" name="AutoShape 248"/>
            <p:cNvSpPr>
              <a:spLocks noChangeArrowheads="1"/>
            </p:cNvSpPr>
            <p:nvPr/>
          </p:nvSpPr>
          <p:spPr bwMode="auto">
            <a:xfrm>
              <a:off x="306" y="1000"/>
              <a:ext cx="1531" cy="22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0099CC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2000"/>
            </a:p>
          </p:txBody>
        </p:sp>
        <p:sp>
          <p:nvSpPr>
            <p:cNvPr id="6" name="AutoShape 249"/>
            <p:cNvSpPr>
              <a:spLocks noChangeArrowheads="1"/>
            </p:cNvSpPr>
            <p:nvPr/>
          </p:nvSpPr>
          <p:spPr bwMode="auto">
            <a:xfrm>
              <a:off x="330" y="1024"/>
              <a:ext cx="1451" cy="179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95DEF5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2000"/>
            </a:p>
          </p:txBody>
        </p:sp>
        <p:pic>
          <p:nvPicPr>
            <p:cNvPr id="7" name="Picture 250" descr="boll_0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1" y="1060"/>
              <a:ext cx="104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5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94" y="994"/>
              <a:ext cx="131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252"/>
            <p:cNvGrpSpPr>
              <a:grpSpLocks/>
            </p:cNvGrpSpPr>
            <p:nvPr/>
          </p:nvGrpSpPr>
          <p:grpSpPr bwMode="auto">
            <a:xfrm>
              <a:off x="1440" y="1111"/>
              <a:ext cx="561" cy="57"/>
              <a:chOff x="3331" y="4244"/>
              <a:chExt cx="561" cy="101"/>
            </a:xfrm>
          </p:grpSpPr>
          <p:sp>
            <p:nvSpPr>
              <p:cNvPr id="11" name="Freeform 253"/>
              <p:cNvSpPr>
                <a:spLocks/>
              </p:cNvSpPr>
              <p:nvPr/>
            </p:nvSpPr>
            <p:spPr bwMode="auto">
              <a:xfrm>
                <a:off x="3331" y="4299"/>
                <a:ext cx="525" cy="46"/>
              </a:xfrm>
              <a:custGeom>
                <a:avLst/>
                <a:gdLst>
                  <a:gd name="T0" fmla="*/ 0 w 525"/>
                  <a:gd name="T1" fmla="*/ 45 h 46"/>
                  <a:gd name="T2" fmla="*/ 499 w 525"/>
                  <a:gd name="T3" fmla="*/ 46 h 46"/>
                  <a:gd name="T4" fmla="*/ 525 w 525"/>
                  <a:gd name="T5" fmla="*/ 0 h 46"/>
                  <a:gd name="T6" fmla="*/ 0 w 525"/>
                  <a:gd name="T7" fmla="*/ 0 h 46"/>
                  <a:gd name="T8" fmla="*/ 0 w 525"/>
                  <a:gd name="T9" fmla="*/ 45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5"/>
                  <a:gd name="T16" fmla="*/ 0 h 46"/>
                  <a:gd name="T17" fmla="*/ 525 w 525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5" h="46">
                    <a:moveTo>
                      <a:pt x="0" y="45"/>
                    </a:moveTo>
                    <a:lnTo>
                      <a:pt x="499" y="46"/>
                    </a:lnTo>
                    <a:lnTo>
                      <a:pt x="525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7AD5F2"/>
                  </a:gs>
                </a:gsLst>
                <a:lin ang="0" scaled="1"/>
              </a:gradFill>
              <a:ln w="9525" cap="flat" cmpd="sng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2000"/>
              </a:p>
            </p:txBody>
          </p:sp>
          <p:sp>
            <p:nvSpPr>
              <p:cNvPr id="12" name="Line 254"/>
              <p:cNvSpPr>
                <a:spLocks noChangeShapeType="1"/>
              </p:cNvSpPr>
              <p:nvPr/>
            </p:nvSpPr>
            <p:spPr bwMode="auto">
              <a:xfrm flipV="1">
                <a:off x="3834" y="4244"/>
                <a:ext cx="58" cy="101"/>
              </a:xfrm>
              <a:prstGeom prst="line">
                <a:avLst/>
              </a:prstGeom>
              <a:noFill/>
              <a:ln w="3175">
                <a:solidFill>
                  <a:srgbClr val="0099CC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ko-KR" altLang="en-US" sz="2000"/>
              </a:p>
            </p:txBody>
          </p:sp>
        </p:grpSp>
        <p:sp>
          <p:nvSpPr>
            <p:cNvPr id="10" name="Rectangle 255"/>
            <p:cNvSpPr>
              <a:spLocks noChangeArrowheads="1"/>
            </p:cNvSpPr>
            <p:nvPr/>
          </p:nvSpPr>
          <p:spPr bwMode="auto">
            <a:xfrm>
              <a:off x="464" y="1003"/>
              <a:ext cx="685" cy="21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>
              <a:prstShdw prst="shdw17" dist="17961" dir="13500000">
                <a:schemeClr val="tx1"/>
              </a:prstShdw>
            </a:effectLst>
          </p:spPr>
          <p:txBody>
            <a:bodyPr wrap="none" lIns="92075" tIns="46038" rIns="92075" bIns="46038">
              <a:spAutoFit/>
            </a:bodyPr>
            <a:lstStyle/>
            <a:p>
              <a:pPr algn="l" eaLnBrk="0" latinLnBrk="0" hangingPunct="0"/>
              <a:r>
                <a:rPr lang="ko-KR" altLang="en-US" sz="1600" dirty="0" smtClean="0">
                  <a:solidFill>
                    <a:srgbClr val="0070C0"/>
                  </a:solidFill>
                </a:rPr>
                <a:t>기본 개념 </a:t>
              </a:r>
              <a:endParaRPr lang="ko-KR" altLang="en-US" sz="16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13" name="다이어그램 12"/>
          <p:cNvGraphicFramePr/>
          <p:nvPr/>
        </p:nvGraphicFramePr>
        <p:xfrm>
          <a:off x="1614115" y="887413"/>
          <a:ext cx="6146358" cy="2221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115359" y="2430463"/>
            <a:ext cx="1394934" cy="95410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altLang="ko-KR" sz="1400" dirty="0" smtClean="0">
                <a:latin typeface="산돌고딕 L" pitchFamily="18" charset="-127"/>
                <a:ea typeface="산돌고딕 L" pitchFamily="18" charset="-127"/>
              </a:rPr>
              <a:t>Café</a:t>
            </a:r>
            <a:r>
              <a:rPr lang="ko-KR" altLang="en-US" sz="1400" dirty="0" smtClean="0">
                <a:latin typeface="산돌고딕 L" pitchFamily="18" charset="-127"/>
                <a:ea typeface="산돌고딕 L" pitchFamily="18" charset="-127"/>
              </a:rPr>
              <a:t>지기 오픈</a:t>
            </a:r>
            <a:endParaRPr lang="en-US" altLang="ko-KR" sz="1400" dirty="0" smtClean="0">
              <a:latin typeface="산돌고딕 L" pitchFamily="18" charset="-127"/>
              <a:ea typeface="산돌고딕 L" pitchFamily="18" charset="-127"/>
            </a:endParaRPr>
          </a:p>
          <a:p>
            <a:pPr algn="l">
              <a:buFont typeface="Wingdings" pitchFamily="2" charset="2"/>
              <a:buChar char="ü"/>
            </a:pPr>
            <a:r>
              <a:rPr lang="ko-KR" altLang="en-US" sz="1400" dirty="0" smtClean="0">
                <a:latin typeface="산돌고딕 L" pitchFamily="18" charset="-127"/>
                <a:ea typeface="산돌고딕 L" pitchFamily="18" charset="-127"/>
              </a:rPr>
              <a:t>회원모집</a:t>
            </a:r>
            <a:r>
              <a:rPr lang="en-US" altLang="ko-KR" sz="1400" dirty="0" smtClean="0">
                <a:latin typeface="산돌고딕 L" pitchFamily="18" charset="-127"/>
                <a:ea typeface="산돌고딕 L" pitchFamily="18" charset="-127"/>
              </a:rPr>
              <a:t>, </a:t>
            </a:r>
            <a:r>
              <a:rPr lang="ko-KR" altLang="en-US" sz="1400" dirty="0" smtClean="0">
                <a:latin typeface="산돌고딕 L" pitchFamily="18" charset="-127"/>
                <a:ea typeface="산돌고딕 L" pitchFamily="18" charset="-127"/>
              </a:rPr>
              <a:t>관리</a:t>
            </a:r>
            <a:endParaRPr lang="en-US" altLang="ko-KR" sz="1400" dirty="0" smtClean="0">
              <a:latin typeface="산돌고딕 L" pitchFamily="18" charset="-127"/>
              <a:ea typeface="산돌고딕 L" pitchFamily="18" charset="-127"/>
            </a:endParaRPr>
          </a:p>
          <a:p>
            <a:pPr algn="l">
              <a:buFont typeface="Wingdings" pitchFamily="2" charset="2"/>
              <a:buChar char="ü"/>
            </a:pPr>
            <a:r>
              <a:rPr lang="ko-KR" altLang="en-US" sz="1400" dirty="0" smtClean="0">
                <a:latin typeface="산돌고딕 L" pitchFamily="18" charset="-127"/>
                <a:ea typeface="산돌고딕 L" pitchFamily="18" charset="-127"/>
              </a:rPr>
              <a:t>글 올리기</a:t>
            </a:r>
            <a:endParaRPr lang="en-US" altLang="ko-KR" sz="1400" dirty="0" smtClean="0">
              <a:latin typeface="산돌고딕 L" pitchFamily="18" charset="-127"/>
              <a:ea typeface="산돌고딕 L" pitchFamily="18" charset="-127"/>
            </a:endParaRPr>
          </a:p>
          <a:p>
            <a:pPr algn="l">
              <a:buFont typeface="Wingdings" pitchFamily="2" charset="2"/>
              <a:buChar char="ü"/>
            </a:pPr>
            <a:r>
              <a:rPr lang="ko-KR" altLang="en-US" sz="1400" dirty="0" err="1" smtClean="0">
                <a:latin typeface="산돌고딕 L" pitchFamily="18" charset="-127"/>
                <a:ea typeface="산돌고딕 L" pitchFamily="18" charset="-127"/>
              </a:rPr>
              <a:t>댓글달기</a:t>
            </a:r>
            <a:endParaRPr lang="ko-KR" altLang="en-US" sz="1400" dirty="0">
              <a:latin typeface="산돌고딕 L" pitchFamily="18" charset="-127"/>
              <a:ea typeface="산돌고딕 L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80951" y="2430463"/>
            <a:ext cx="1972015" cy="95410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ko-KR" altLang="en-US" sz="1400" dirty="0" smtClean="0">
                <a:latin typeface="산돌고딕 L" pitchFamily="18" charset="-127"/>
                <a:ea typeface="산돌고딕 L" pitchFamily="18" charset="-127"/>
              </a:rPr>
              <a:t>위치정보 조회 확인</a:t>
            </a:r>
            <a:endParaRPr lang="en-US" altLang="ko-KR" sz="1400" dirty="0" smtClean="0">
              <a:latin typeface="산돌고딕 L" pitchFamily="18" charset="-127"/>
              <a:ea typeface="산돌고딕 L" pitchFamily="18" charset="-127"/>
            </a:endParaRPr>
          </a:p>
          <a:p>
            <a:pPr algn="l">
              <a:buFont typeface="Wingdings" pitchFamily="2" charset="2"/>
              <a:buChar char="ü"/>
            </a:pPr>
            <a:r>
              <a:rPr lang="ko-KR" altLang="en-US" sz="1400" dirty="0" smtClean="0">
                <a:latin typeface="산돌고딕 L" pitchFamily="18" charset="-127"/>
                <a:ea typeface="산돌고딕 L" pitchFamily="18" charset="-127"/>
              </a:rPr>
              <a:t>공간정보 편집</a:t>
            </a:r>
            <a:endParaRPr lang="en-US" altLang="ko-KR" sz="1400" dirty="0" smtClean="0">
              <a:latin typeface="산돌고딕 L" pitchFamily="18" charset="-127"/>
              <a:ea typeface="산돌고딕 L" pitchFamily="18" charset="-127"/>
            </a:endParaRPr>
          </a:p>
          <a:p>
            <a:pPr algn="l">
              <a:buFont typeface="Wingdings" pitchFamily="2" charset="2"/>
              <a:buChar char="ü"/>
            </a:pPr>
            <a:r>
              <a:rPr lang="en-US" altLang="ko-KR" sz="1400" dirty="0" smtClean="0">
                <a:latin typeface="산돌고딕 L" pitchFamily="18" charset="-127"/>
                <a:ea typeface="산돌고딕 L" pitchFamily="18" charset="-127"/>
              </a:rPr>
              <a:t>Shape file </a:t>
            </a:r>
            <a:r>
              <a:rPr lang="ko-KR" altLang="en-US" sz="1400" dirty="0" smtClean="0">
                <a:latin typeface="산돌고딕 L" pitchFamily="18" charset="-127"/>
                <a:ea typeface="산돌고딕 L" pitchFamily="18" charset="-127"/>
              </a:rPr>
              <a:t>업</a:t>
            </a:r>
            <a:r>
              <a:rPr lang="en-US" altLang="ko-KR" sz="1400" dirty="0" smtClean="0">
                <a:latin typeface="산돌고딕 L" pitchFamily="18" charset="-127"/>
                <a:ea typeface="산돌고딕 L" pitchFamily="18" charset="-127"/>
              </a:rPr>
              <a:t>/</a:t>
            </a:r>
            <a:r>
              <a:rPr lang="ko-KR" altLang="en-US" sz="1400" dirty="0" smtClean="0">
                <a:latin typeface="산돌고딕 L" pitchFamily="18" charset="-127"/>
                <a:ea typeface="산돌고딕 L" pitchFamily="18" charset="-127"/>
              </a:rPr>
              <a:t>다운로드</a:t>
            </a:r>
            <a:endParaRPr lang="en-US" altLang="ko-KR" sz="1400" dirty="0" smtClean="0">
              <a:latin typeface="산돌고딕 L" pitchFamily="18" charset="-127"/>
              <a:ea typeface="산돌고딕 L" pitchFamily="18" charset="-127"/>
            </a:endParaRPr>
          </a:p>
          <a:p>
            <a:pPr algn="l">
              <a:buFont typeface="Wingdings" pitchFamily="2" charset="2"/>
              <a:buChar char="ü"/>
            </a:pPr>
            <a:r>
              <a:rPr lang="en-US" altLang="ko-KR" sz="1400" dirty="0" smtClean="0">
                <a:latin typeface="산돌고딕 L" pitchFamily="18" charset="-127"/>
                <a:ea typeface="산돌고딕 L" pitchFamily="18" charset="-127"/>
              </a:rPr>
              <a:t>Excel (DB) tale </a:t>
            </a:r>
            <a:r>
              <a:rPr lang="ko-KR" altLang="en-US" sz="1400" dirty="0" smtClean="0">
                <a:latin typeface="산돌고딕 L" pitchFamily="18" charset="-127"/>
                <a:ea typeface="산돌고딕 L" pitchFamily="18" charset="-127"/>
              </a:rPr>
              <a:t>업로드</a:t>
            </a:r>
            <a:endParaRPr lang="ko-KR" altLang="en-US" sz="1400" dirty="0">
              <a:latin typeface="산돌고딕 L" pitchFamily="18" charset="-127"/>
              <a:ea typeface="산돌고딕 L" pitchFamily="18" charset="-127"/>
            </a:endParaRPr>
          </a:p>
        </p:txBody>
      </p:sp>
      <p:grpSp>
        <p:nvGrpSpPr>
          <p:cNvPr id="16" name="Group 257"/>
          <p:cNvGrpSpPr>
            <a:grpSpLocks/>
          </p:cNvGrpSpPr>
          <p:nvPr/>
        </p:nvGrpSpPr>
        <p:grpSpPr bwMode="auto">
          <a:xfrm>
            <a:off x="485775" y="3650710"/>
            <a:ext cx="2887663" cy="369888"/>
            <a:chOff x="306" y="994"/>
            <a:chExt cx="1819" cy="233"/>
          </a:xfrm>
        </p:grpSpPr>
        <p:sp>
          <p:nvSpPr>
            <p:cNvPr id="17" name="AutoShape 248"/>
            <p:cNvSpPr>
              <a:spLocks noChangeArrowheads="1"/>
            </p:cNvSpPr>
            <p:nvPr/>
          </p:nvSpPr>
          <p:spPr bwMode="auto">
            <a:xfrm>
              <a:off x="306" y="1000"/>
              <a:ext cx="1531" cy="22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0099CC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2000"/>
            </a:p>
          </p:txBody>
        </p:sp>
        <p:sp>
          <p:nvSpPr>
            <p:cNvPr id="18" name="AutoShape 249"/>
            <p:cNvSpPr>
              <a:spLocks noChangeArrowheads="1"/>
            </p:cNvSpPr>
            <p:nvPr/>
          </p:nvSpPr>
          <p:spPr bwMode="auto">
            <a:xfrm>
              <a:off x="330" y="1024"/>
              <a:ext cx="1451" cy="179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95DEF5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2000"/>
            </a:p>
          </p:txBody>
        </p:sp>
        <p:pic>
          <p:nvPicPr>
            <p:cNvPr id="19" name="Picture 250" descr="boll_0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1" y="1060"/>
              <a:ext cx="104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5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94" y="994"/>
              <a:ext cx="131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" name="Group 252"/>
            <p:cNvGrpSpPr>
              <a:grpSpLocks/>
            </p:cNvGrpSpPr>
            <p:nvPr/>
          </p:nvGrpSpPr>
          <p:grpSpPr bwMode="auto">
            <a:xfrm>
              <a:off x="1440" y="1111"/>
              <a:ext cx="561" cy="57"/>
              <a:chOff x="3331" y="4244"/>
              <a:chExt cx="561" cy="101"/>
            </a:xfrm>
          </p:grpSpPr>
          <p:sp>
            <p:nvSpPr>
              <p:cNvPr id="23" name="Freeform 253"/>
              <p:cNvSpPr>
                <a:spLocks/>
              </p:cNvSpPr>
              <p:nvPr/>
            </p:nvSpPr>
            <p:spPr bwMode="auto">
              <a:xfrm>
                <a:off x="3331" y="4299"/>
                <a:ext cx="525" cy="46"/>
              </a:xfrm>
              <a:custGeom>
                <a:avLst/>
                <a:gdLst>
                  <a:gd name="T0" fmla="*/ 0 w 525"/>
                  <a:gd name="T1" fmla="*/ 45 h 46"/>
                  <a:gd name="T2" fmla="*/ 499 w 525"/>
                  <a:gd name="T3" fmla="*/ 46 h 46"/>
                  <a:gd name="T4" fmla="*/ 525 w 525"/>
                  <a:gd name="T5" fmla="*/ 0 h 46"/>
                  <a:gd name="T6" fmla="*/ 0 w 525"/>
                  <a:gd name="T7" fmla="*/ 0 h 46"/>
                  <a:gd name="T8" fmla="*/ 0 w 525"/>
                  <a:gd name="T9" fmla="*/ 45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5"/>
                  <a:gd name="T16" fmla="*/ 0 h 46"/>
                  <a:gd name="T17" fmla="*/ 525 w 525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5" h="46">
                    <a:moveTo>
                      <a:pt x="0" y="45"/>
                    </a:moveTo>
                    <a:lnTo>
                      <a:pt x="499" y="46"/>
                    </a:lnTo>
                    <a:lnTo>
                      <a:pt x="525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7AD5F2"/>
                  </a:gs>
                </a:gsLst>
                <a:lin ang="0" scaled="1"/>
              </a:gradFill>
              <a:ln w="9525" cap="flat" cmpd="sng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2000"/>
              </a:p>
            </p:txBody>
          </p:sp>
          <p:sp>
            <p:nvSpPr>
              <p:cNvPr id="24" name="Line 254"/>
              <p:cNvSpPr>
                <a:spLocks noChangeShapeType="1"/>
              </p:cNvSpPr>
              <p:nvPr/>
            </p:nvSpPr>
            <p:spPr bwMode="auto">
              <a:xfrm flipV="1">
                <a:off x="3834" y="4244"/>
                <a:ext cx="58" cy="101"/>
              </a:xfrm>
              <a:prstGeom prst="line">
                <a:avLst/>
              </a:prstGeom>
              <a:noFill/>
              <a:ln w="3175">
                <a:solidFill>
                  <a:srgbClr val="0099CC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ko-KR" altLang="en-US" sz="2000"/>
              </a:p>
            </p:txBody>
          </p:sp>
        </p:grpSp>
        <p:sp>
          <p:nvSpPr>
            <p:cNvPr id="22" name="Rectangle 255"/>
            <p:cNvSpPr>
              <a:spLocks noChangeArrowheads="1"/>
            </p:cNvSpPr>
            <p:nvPr/>
          </p:nvSpPr>
          <p:spPr bwMode="auto">
            <a:xfrm>
              <a:off x="464" y="1003"/>
              <a:ext cx="1442" cy="21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>
              <a:prstShdw prst="shdw17" dist="17961" dir="13500000">
                <a:schemeClr val="tx1"/>
              </a:prstShdw>
            </a:effectLst>
          </p:spPr>
          <p:txBody>
            <a:bodyPr wrap="none" lIns="92075" tIns="46038" rIns="92075" bIns="46038">
              <a:spAutoFit/>
            </a:bodyPr>
            <a:lstStyle/>
            <a:p>
              <a:pPr algn="l" eaLnBrk="0" latinLnBrk="0" hangingPunct="0"/>
              <a:r>
                <a:rPr lang="en-US" altLang="ko-KR" sz="1600" dirty="0" smtClean="0">
                  <a:solidFill>
                    <a:srgbClr val="0070C0"/>
                  </a:solidFill>
                </a:rPr>
                <a:t>Theme &amp; Community</a:t>
              </a:r>
              <a:r>
                <a:rPr lang="ko-KR" altLang="en-US" sz="1600" dirty="0" smtClean="0">
                  <a:solidFill>
                    <a:srgbClr val="0070C0"/>
                  </a:solidFill>
                </a:rPr>
                <a:t> </a:t>
              </a:r>
              <a:endParaRPr lang="ko-KR" altLang="en-US" sz="16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1719136" y="4644139"/>
            <a:ext cx="1497305" cy="1225110"/>
            <a:chOff x="2800512" y="4310184"/>
            <a:chExt cx="1685601" cy="1379176"/>
          </a:xfrm>
        </p:grpSpPr>
        <p:sp>
          <p:nvSpPr>
            <p:cNvPr id="26" name="직사각형 25"/>
            <p:cNvSpPr/>
            <p:nvPr/>
          </p:nvSpPr>
          <p:spPr bwMode="auto">
            <a:xfrm>
              <a:off x="3371353" y="4853383"/>
              <a:ext cx="534394" cy="31428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1200" dirty="0" smtClean="0">
                  <a:solidFill>
                    <a:schemeClr val="tx1"/>
                  </a:solidFill>
                  <a:latin typeface="산돌고딕B" pitchFamily="18" charset="-127"/>
                  <a:ea typeface="산돌고딕B" pitchFamily="18" charset="-127"/>
                </a:rPr>
                <a:t>환경</a:t>
              </a:r>
              <a:endPara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산돌고딕B" pitchFamily="18" charset="-127"/>
                <a:ea typeface="산돌고딕B" pitchFamily="18" charset="-127"/>
              </a:endParaRPr>
            </a:p>
          </p:txBody>
        </p:sp>
        <p:sp>
          <p:nvSpPr>
            <p:cNvPr id="27" name="타원 26"/>
            <p:cNvSpPr/>
            <p:nvPr/>
          </p:nvSpPr>
          <p:spPr bwMode="auto">
            <a:xfrm>
              <a:off x="3427426" y="4310184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sp>
          <p:nvSpPr>
            <p:cNvPr id="28" name="타원 27"/>
            <p:cNvSpPr/>
            <p:nvPr/>
          </p:nvSpPr>
          <p:spPr bwMode="auto">
            <a:xfrm>
              <a:off x="2800512" y="4827775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sp>
          <p:nvSpPr>
            <p:cNvPr id="29" name="타원 28"/>
            <p:cNvSpPr/>
            <p:nvPr/>
          </p:nvSpPr>
          <p:spPr bwMode="auto">
            <a:xfrm>
              <a:off x="3429000" y="5307670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1050" dirty="0" smtClean="0">
                  <a:solidFill>
                    <a:schemeClr val="tx1"/>
                  </a:solidFill>
                  <a:latin typeface="산돌고딕B" pitchFamily="18" charset="-127"/>
                  <a:ea typeface="산돌고딕B" pitchFamily="18" charset="-127"/>
                </a:rPr>
                <a:t>C</a:t>
              </a:r>
              <a:endParaRPr kumimoji="1" lang="en-US" altLang="ko-KR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산돌고딕B" pitchFamily="18" charset="-127"/>
                <a:ea typeface="산돌고딕B" pitchFamily="18" charset="-127"/>
              </a:endParaRPr>
            </a:p>
          </p:txBody>
        </p:sp>
        <p:sp>
          <p:nvSpPr>
            <p:cNvPr id="30" name="타원 29"/>
            <p:cNvSpPr/>
            <p:nvPr/>
          </p:nvSpPr>
          <p:spPr bwMode="auto">
            <a:xfrm>
              <a:off x="4067013" y="4826201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cxnSp>
          <p:nvCxnSpPr>
            <p:cNvPr id="31" name="직선 연결선 30"/>
            <p:cNvCxnSpPr>
              <a:stCxn id="28" idx="6"/>
              <a:endCxn id="26" idx="1"/>
            </p:cNvCxnSpPr>
            <p:nvPr/>
          </p:nvCxnSpPr>
          <p:spPr bwMode="auto">
            <a:xfrm flipV="1">
              <a:off x="3219612" y="5010527"/>
              <a:ext cx="151741" cy="809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>
              <a:stCxn id="27" idx="4"/>
              <a:endCxn id="26" idx="0"/>
            </p:cNvCxnSpPr>
            <p:nvPr/>
          </p:nvCxnSpPr>
          <p:spPr bwMode="auto">
            <a:xfrm rot="16200000" flipH="1">
              <a:off x="3557009" y="4771841"/>
              <a:ext cx="161509" cy="15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>
              <a:stCxn id="26" idx="3"/>
              <a:endCxn id="30" idx="2"/>
            </p:cNvCxnSpPr>
            <p:nvPr/>
          </p:nvCxnSpPr>
          <p:spPr bwMode="auto">
            <a:xfrm>
              <a:off x="3905747" y="5010527"/>
              <a:ext cx="161266" cy="651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>
              <a:stCxn id="26" idx="2"/>
              <a:endCxn id="29" idx="0"/>
            </p:cNvCxnSpPr>
            <p:nvPr/>
          </p:nvCxnSpPr>
          <p:spPr bwMode="auto">
            <a:xfrm rot="16200000" flipH="1">
              <a:off x="3568552" y="5237669"/>
              <a:ext cx="139998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그룹 34"/>
          <p:cNvGrpSpPr/>
          <p:nvPr/>
        </p:nvGrpSpPr>
        <p:grpSpPr>
          <a:xfrm>
            <a:off x="3905745" y="3556889"/>
            <a:ext cx="1497305" cy="1225110"/>
            <a:chOff x="2800512" y="4310184"/>
            <a:chExt cx="1685601" cy="1379176"/>
          </a:xfrm>
        </p:grpSpPr>
        <p:sp>
          <p:nvSpPr>
            <p:cNvPr id="36" name="직사각형 35"/>
            <p:cNvSpPr/>
            <p:nvPr/>
          </p:nvSpPr>
          <p:spPr bwMode="auto">
            <a:xfrm>
              <a:off x="3371353" y="4853383"/>
              <a:ext cx="534394" cy="31428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1200" dirty="0" smtClean="0">
                  <a:solidFill>
                    <a:schemeClr val="tx1"/>
                  </a:solidFill>
                  <a:latin typeface="산돌고딕B" pitchFamily="18" charset="-127"/>
                  <a:ea typeface="산돌고딕B" pitchFamily="18" charset="-127"/>
                </a:rPr>
                <a:t>안전</a:t>
              </a:r>
              <a:endPara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산돌고딕B" pitchFamily="18" charset="-127"/>
                <a:ea typeface="산돌고딕B" pitchFamily="18" charset="-127"/>
              </a:endParaRPr>
            </a:p>
          </p:txBody>
        </p:sp>
        <p:sp>
          <p:nvSpPr>
            <p:cNvPr id="37" name="타원 36"/>
            <p:cNvSpPr/>
            <p:nvPr/>
          </p:nvSpPr>
          <p:spPr bwMode="auto">
            <a:xfrm>
              <a:off x="3427426" y="4310184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sp>
          <p:nvSpPr>
            <p:cNvPr id="38" name="타원 37"/>
            <p:cNvSpPr/>
            <p:nvPr/>
          </p:nvSpPr>
          <p:spPr bwMode="auto">
            <a:xfrm>
              <a:off x="2800512" y="4827775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sp>
          <p:nvSpPr>
            <p:cNvPr id="39" name="타원 38"/>
            <p:cNvSpPr/>
            <p:nvPr/>
          </p:nvSpPr>
          <p:spPr bwMode="auto">
            <a:xfrm>
              <a:off x="3429000" y="5307670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sp>
          <p:nvSpPr>
            <p:cNvPr id="40" name="타원 39"/>
            <p:cNvSpPr/>
            <p:nvPr/>
          </p:nvSpPr>
          <p:spPr bwMode="auto">
            <a:xfrm>
              <a:off x="4067013" y="4826201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cxnSp>
          <p:nvCxnSpPr>
            <p:cNvPr id="41" name="직선 연결선 40"/>
            <p:cNvCxnSpPr>
              <a:stCxn id="38" idx="6"/>
              <a:endCxn id="36" idx="1"/>
            </p:cNvCxnSpPr>
            <p:nvPr/>
          </p:nvCxnSpPr>
          <p:spPr bwMode="auto">
            <a:xfrm flipV="1">
              <a:off x="3219612" y="5010527"/>
              <a:ext cx="151741" cy="809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/>
            <p:cNvCxnSpPr>
              <a:stCxn id="37" idx="4"/>
              <a:endCxn id="36" idx="0"/>
            </p:cNvCxnSpPr>
            <p:nvPr/>
          </p:nvCxnSpPr>
          <p:spPr bwMode="auto">
            <a:xfrm rot="16200000" flipH="1">
              <a:off x="3557009" y="4771841"/>
              <a:ext cx="161509" cy="15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/>
            <p:cNvCxnSpPr>
              <a:stCxn id="36" idx="3"/>
              <a:endCxn id="40" idx="2"/>
            </p:cNvCxnSpPr>
            <p:nvPr/>
          </p:nvCxnSpPr>
          <p:spPr bwMode="auto">
            <a:xfrm>
              <a:off x="3905747" y="5010527"/>
              <a:ext cx="161266" cy="651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>
              <a:stCxn id="36" idx="2"/>
              <a:endCxn id="39" idx="0"/>
            </p:cNvCxnSpPr>
            <p:nvPr/>
          </p:nvCxnSpPr>
          <p:spPr bwMode="auto">
            <a:xfrm rot="16200000" flipH="1">
              <a:off x="3568552" y="5237669"/>
              <a:ext cx="139998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직사각형 44"/>
          <p:cNvSpPr/>
          <p:nvPr/>
        </p:nvSpPr>
        <p:spPr bwMode="auto">
          <a:xfrm>
            <a:off x="3737124" y="4978103"/>
            <a:ext cx="3912042" cy="34073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산돌고딕B" pitchFamily="18" charset="-127"/>
                <a:ea typeface="산돌고딕B" pitchFamily="18" charset="-127"/>
              </a:rPr>
              <a:t>Web</a:t>
            </a:r>
            <a:r>
              <a:rPr kumimoji="1" lang="ko-KR" altLang="en-US" sz="1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산돌고딕B" pitchFamily="18" charset="-127"/>
                <a:ea typeface="산돌고딕B" pitchFamily="18" charset="-127"/>
              </a:rPr>
              <a:t>기반</a:t>
            </a:r>
            <a:r>
              <a:rPr kumimoji="1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산돌고딕B" pitchFamily="18" charset="-127"/>
                <a:ea typeface="산돌고딕B" pitchFamily="18" charset="-127"/>
              </a:rPr>
              <a:t>,  </a:t>
            </a:r>
            <a:r>
              <a:rPr kumimoji="1" lang="en-US" altLang="ko-KR" sz="1600" b="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산돌고딕B" pitchFamily="18" charset="-127"/>
                <a:ea typeface="산돌고딕B" pitchFamily="18" charset="-127"/>
              </a:rPr>
              <a:t>Mappler</a:t>
            </a:r>
            <a:r>
              <a:rPr kumimoji="1" lang="en-US" altLang="ko-KR" sz="16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산돌고딕B" pitchFamily="18" charset="-127"/>
                <a:ea typeface="산돌고딕B" pitchFamily="18" charset="-127"/>
              </a:rPr>
              <a:t>,  Google</a:t>
            </a:r>
            <a:r>
              <a:rPr kumimoji="1" lang="en-US" altLang="ko-KR" sz="1600" b="0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산돌고딕B" pitchFamily="18" charset="-127"/>
                <a:ea typeface="산돌고딕B" pitchFamily="18" charset="-127"/>
              </a:rPr>
              <a:t> map</a:t>
            </a:r>
            <a:endParaRPr kumimoji="1" lang="ko-KR" altLang="en-US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산돌고딕B" pitchFamily="18" charset="-127"/>
              <a:ea typeface="산돌고딕B" pitchFamily="18" charset="-127"/>
            </a:endParaRPr>
          </a:p>
        </p:txBody>
      </p:sp>
      <p:grpSp>
        <p:nvGrpSpPr>
          <p:cNvPr id="46" name="그룹 45"/>
          <p:cNvGrpSpPr/>
          <p:nvPr/>
        </p:nvGrpSpPr>
        <p:grpSpPr>
          <a:xfrm>
            <a:off x="6163915" y="3556889"/>
            <a:ext cx="1497305" cy="1225110"/>
            <a:chOff x="2800512" y="4310184"/>
            <a:chExt cx="1685601" cy="1379176"/>
          </a:xfrm>
        </p:grpSpPr>
        <p:sp>
          <p:nvSpPr>
            <p:cNvPr id="47" name="직사각형 46"/>
            <p:cNvSpPr/>
            <p:nvPr/>
          </p:nvSpPr>
          <p:spPr bwMode="auto">
            <a:xfrm>
              <a:off x="3371353" y="4853383"/>
              <a:ext cx="534394" cy="31428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1200" dirty="0" smtClean="0">
                  <a:solidFill>
                    <a:schemeClr val="tx1"/>
                  </a:solidFill>
                  <a:latin typeface="산돌고딕B" pitchFamily="18" charset="-127"/>
                  <a:ea typeface="산돌고딕B" pitchFamily="18" charset="-127"/>
                </a:rPr>
                <a:t>복지</a:t>
              </a:r>
              <a:endPara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산돌고딕B" pitchFamily="18" charset="-127"/>
                <a:ea typeface="산돌고딕B" pitchFamily="18" charset="-127"/>
              </a:endParaRPr>
            </a:p>
          </p:txBody>
        </p:sp>
        <p:sp>
          <p:nvSpPr>
            <p:cNvPr id="48" name="타원 47"/>
            <p:cNvSpPr/>
            <p:nvPr/>
          </p:nvSpPr>
          <p:spPr bwMode="auto">
            <a:xfrm>
              <a:off x="3427426" y="4310184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sp>
          <p:nvSpPr>
            <p:cNvPr id="49" name="타원 48"/>
            <p:cNvSpPr/>
            <p:nvPr/>
          </p:nvSpPr>
          <p:spPr bwMode="auto">
            <a:xfrm>
              <a:off x="2800512" y="4827775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sp>
          <p:nvSpPr>
            <p:cNvPr id="50" name="타원 49"/>
            <p:cNvSpPr/>
            <p:nvPr/>
          </p:nvSpPr>
          <p:spPr bwMode="auto">
            <a:xfrm>
              <a:off x="3429000" y="5307670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sp>
          <p:nvSpPr>
            <p:cNvPr id="51" name="타원 50"/>
            <p:cNvSpPr/>
            <p:nvPr/>
          </p:nvSpPr>
          <p:spPr bwMode="auto">
            <a:xfrm>
              <a:off x="4067013" y="4826201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cxnSp>
          <p:nvCxnSpPr>
            <p:cNvPr id="52" name="직선 연결선 51"/>
            <p:cNvCxnSpPr>
              <a:stCxn id="49" idx="6"/>
              <a:endCxn id="47" idx="1"/>
            </p:cNvCxnSpPr>
            <p:nvPr/>
          </p:nvCxnSpPr>
          <p:spPr bwMode="auto">
            <a:xfrm flipV="1">
              <a:off x="3219612" y="5010527"/>
              <a:ext cx="151741" cy="809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>
              <a:stCxn id="48" idx="4"/>
              <a:endCxn id="47" idx="0"/>
            </p:cNvCxnSpPr>
            <p:nvPr/>
          </p:nvCxnSpPr>
          <p:spPr bwMode="auto">
            <a:xfrm rot="16200000" flipH="1">
              <a:off x="3557009" y="4771841"/>
              <a:ext cx="161509" cy="15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/>
            <p:cNvCxnSpPr>
              <a:stCxn id="47" idx="3"/>
              <a:endCxn id="51" idx="2"/>
            </p:cNvCxnSpPr>
            <p:nvPr/>
          </p:nvCxnSpPr>
          <p:spPr bwMode="auto">
            <a:xfrm>
              <a:off x="3905747" y="5010527"/>
              <a:ext cx="161266" cy="651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/>
            <p:cNvCxnSpPr>
              <a:stCxn id="47" idx="2"/>
              <a:endCxn id="50" idx="0"/>
            </p:cNvCxnSpPr>
            <p:nvPr/>
          </p:nvCxnSpPr>
          <p:spPr bwMode="auto">
            <a:xfrm rot="16200000" flipH="1">
              <a:off x="3568552" y="5237669"/>
              <a:ext cx="139998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그룹 55"/>
          <p:cNvGrpSpPr/>
          <p:nvPr/>
        </p:nvGrpSpPr>
        <p:grpSpPr>
          <a:xfrm>
            <a:off x="3905745" y="5504959"/>
            <a:ext cx="1497305" cy="1225110"/>
            <a:chOff x="2800512" y="4310184"/>
            <a:chExt cx="1685601" cy="1379176"/>
          </a:xfrm>
        </p:grpSpPr>
        <p:sp>
          <p:nvSpPr>
            <p:cNvPr id="57" name="직사각형 56"/>
            <p:cNvSpPr/>
            <p:nvPr/>
          </p:nvSpPr>
          <p:spPr bwMode="auto">
            <a:xfrm>
              <a:off x="3371353" y="4853383"/>
              <a:ext cx="534394" cy="31428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1200" dirty="0" smtClean="0">
                  <a:solidFill>
                    <a:schemeClr val="tx1"/>
                  </a:solidFill>
                  <a:latin typeface="산돌고딕B" pitchFamily="18" charset="-127"/>
                  <a:ea typeface="산돌고딕B" pitchFamily="18" charset="-127"/>
                </a:rPr>
                <a:t>행정</a:t>
              </a:r>
              <a:endPara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산돌고딕B" pitchFamily="18" charset="-127"/>
                <a:ea typeface="산돌고딕B" pitchFamily="18" charset="-127"/>
              </a:endParaRPr>
            </a:p>
          </p:txBody>
        </p:sp>
        <p:sp>
          <p:nvSpPr>
            <p:cNvPr id="58" name="타원 57"/>
            <p:cNvSpPr/>
            <p:nvPr/>
          </p:nvSpPr>
          <p:spPr bwMode="auto">
            <a:xfrm>
              <a:off x="3427426" y="4310184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sp>
          <p:nvSpPr>
            <p:cNvPr id="59" name="타원 58"/>
            <p:cNvSpPr/>
            <p:nvPr/>
          </p:nvSpPr>
          <p:spPr bwMode="auto">
            <a:xfrm>
              <a:off x="2800512" y="4827775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sp>
          <p:nvSpPr>
            <p:cNvPr id="60" name="타원 59"/>
            <p:cNvSpPr/>
            <p:nvPr/>
          </p:nvSpPr>
          <p:spPr bwMode="auto">
            <a:xfrm>
              <a:off x="3429000" y="5307670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sp>
          <p:nvSpPr>
            <p:cNvPr id="61" name="타원 60"/>
            <p:cNvSpPr/>
            <p:nvPr/>
          </p:nvSpPr>
          <p:spPr bwMode="auto">
            <a:xfrm>
              <a:off x="4067013" y="4826201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cxnSp>
          <p:nvCxnSpPr>
            <p:cNvPr id="62" name="직선 연결선 61"/>
            <p:cNvCxnSpPr>
              <a:stCxn id="59" idx="6"/>
              <a:endCxn id="57" idx="1"/>
            </p:cNvCxnSpPr>
            <p:nvPr/>
          </p:nvCxnSpPr>
          <p:spPr bwMode="auto">
            <a:xfrm flipV="1">
              <a:off x="3219612" y="5010527"/>
              <a:ext cx="151741" cy="809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/>
            <p:cNvCxnSpPr>
              <a:stCxn id="58" idx="4"/>
              <a:endCxn id="57" idx="0"/>
            </p:cNvCxnSpPr>
            <p:nvPr/>
          </p:nvCxnSpPr>
          <p:spPr bwMode="auto">
            <a:xfrm rot="16200000" flipH="1">
              <a:off x="3557009" y="4771841"/>
              <a:ext cx="161509" cy="15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/>
            <p:cNvCxnSpPr>
              <a:stCxn id="57" idx="3"/>
              <a:endCxn id="61" idx="2"/>
            </p:cNvCxnSpPr>
            <p:nvPr/>
          </p:nvCxnSpPr>
          <p:spPr bwMode="auto">
            <a:xfrm>
              <a:off x="3905747" y="5010527"/>
              <a:ext cx="161266" cy="651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>
              <a:stCxn id="57" idx="2"/>
              <a:endCxn id="60" idx="0"/>
            </p:cNvCxnSpPr>
            <p:nvPr/>
          </p:nvCxnSpPr>
          <p:spPr bwMode="auto">
            <a:xfrm rot="16200000" flipH="1">
              <a:off x="3568552" y="5237669"/>
              <a:ext cx="139998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그룹 65"/>
          <p:cNvGrpSpPr/>
          <p:nvPr/>
        </p:nvGrpSpPr>
        <p:grpSpPr>
          <a:xfrm>
            <a:off x="6163915" y="5504959"/>
            <a:ext cx="1497305" cy="1225110"/>
            <a:chOff x="2800512" y="4310184"/>
            <a:chExt cx="1685601" cy="1379176"/>
          </a:xfrm>
        </p:grpSpPr>
        <p:sp>
          <p:nvSpPr>
            <p:cNvPr id="67" name="직사각형 66"/>
            <p:cNvSpPr/>
            <p:nvPr/>
          </p:nvSpPr>
          <p:spPr bwMode="auto">
            <a:xfrm>
              <a:off x="3371353" y="4853383"/>
              <a:ext cx="534394" cy="31428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1200" dirty="0" smtClean="0">
                  <a:solidFill>
                    <a:schemeClr val="tx1"/>
                  </a:solidFill>
                  <a:latin typeface="산돌고딕B" pitchFamily="18" charset="-127"/>
                  <a:ea typeface="산돌고딕B" pitchFamily="18" charset="-127"/>
                </a:rPr>
                <a:t>문화</a:t>
              </a:r>
              <a:endPara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산돌고딕B" pitchFamily="18" charset="-127"/>
                <a:ea typeface="산돌고딕B" pitchFamily="18" charset="-127"/>
              </a:endParaRPr>
            </a:p>
          </p:txBody>
        </p:sp>
        <p:sp>
          <p:nvSpPr>
            <p:cNvPr id="68" name="타원 67"/>
            <p:cNvSpPr/>
            <p:nvPr/>
          </p:nvSpPr>
          <p:spPr bwMode="auto">
            <a:xfrm>
              <a:off x="3427426" y="4310184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sp>
          <p:nvSpPr>
            <p:cNvPr id="69" name="타원 68"/>
            <p:cNvSpPr/>
            <p:nvPr/>
          </p:nvSpPr>
          <p:spPr bwMode="auto">
            <a:xfrm>
              <a:off x="2800512" y="4827775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sp>
          <p:nvSpPr>
            <p:cNvPr id="70" name="타원 69"/>
            <p:cNvSpPr/>
            <p:nvPr/>
          </p:nvSpPr>
          <p:spPr bwMode="auto">
            <a:xfrm>
              <a:off x="3429000" y="5307670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sp>
          <p:nvSpPr>
            <p:cNvPr id="71" name="타원 70"/>
            <p:cNvSpPr/>
            <p:nvPr/>
          </p:nvSpPr>
          <p:spPr bwMode="auto">
            <a:xfrm>
              <a:off x="4067013" y="4826201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cxnSp>
          <p:nvCxnSpPr>
            <p:cNvPr id="72" name="직선 연결선 71"/>
            <p:cNvCxnSpPr>
              <a:stCxn id="69" idx="6"/>
              <a:endCxn id="67" idx="1"/>
            </p:cNvCxnSpPr>
            <p:nvPr/>
          </p:nvCxnSpPr>
          <p:spPr bwMode="auto">
            <a:xfrm flipV="1">
              <a:off x="3219612" y="5010527"/>
              <a:ext cx="151741" cy="809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>
              <a:stCxn id="68" idx="4"/>
              <a:endCxn id="67" idx="0"/>
            </p:cNvCxnSpPr>
            <p:nvPr/>
          </p:nvCxnSpPr>
          <p:spPr bwMode="auto">
            <a:xfrm rot="16200000" flipH="1">
              <a:off x="3557009" y="4771841"/>
              <a:ext cx="161509" cy="15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>
              <a:stCxn id="67" idx="3"/>
              <a:endCxn id="71" idx="2"/>
            </p:cNvCxnSpPr>
            <p:nvPr/>
          </p:nvCxnSpPr>
          <p:spPr bwMode="auto">
            <a:xfrm>
              <a:off x="3905747" y="5010527"/>
              <a:ext cx="161266" cy="651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/>
            <p:cNvCxnSpPr>
              <a:stCxn id="67" idx="2"/>
              <a:endCxn id="70" idx="0"/>
            </p:cNvCxnSpPr>
            <p:nvPr/>
          </p:nvCxnSpPr>
          <p:spPr bwMode="auto">
            <a:xfrm rot="16200000" flipH="1">
              <a:off x="3568552" y="5237669"/>
              <a:ext cx="139998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그룹 75"/>
          <p:cNvGrpSpPr/>
          <p:nvPr/>
        </p:nvGrpSpPr>
        <p:grpSpPr>
          <a:xfrm>
            <a:off x="8105524" y="4644139"/>
            <a:ext cx="1497305" cy="1225110"/>
            <a:chOff x="2800512" y="4310184"/>
            <a:chExt cx="1685601" cy="1379176"/>
          </a:xfrm>
        </p:grpSpPr>
        <p:sp>
          <p:nvSpPr>
            <p:cNvPr id="77" name="직사각형 76"/>
            <p:cNvSpPr/>
            <p:nvPr/>
          </p:nvSpPr>
          <p:spPr bwMode="auto">
            <a:xfrm>
              <a:off x="3371353" y="4853383"/>
              <a:ext cx="534394" cy="31428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1200" dirty="0" smtClean="0">
                  <a:solidFill>
                    <a:schemeClr val="tx1"/>
                  </a:solidFill>
                  <a:latin typeface="산돌고딕B" pitchFamily="18" charset="-127"/>
                  <a:ea typeface="산돌고딕B" pitchFamily="18" charset="-127"/>
                </a:rPr>
                <a:t>역사</a:t>
              </a:r>
              <a:endParaRPr kumimoji="1" lang="ko-KR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산돌고딕B" pitchFamily="18" charset="-127"/>
                <a:ea typeface="산돌고딕B" pitchFamily="18" charset="-127"/>
              </a:endParaRPr>
            </a:p>
          </p:txBody>
        </p:sp>
        <p:sp>
          <p:nvSpPr>
            <p:cNvPr id="78" name="타원 77"/>
            <p:cNvSpPr/>
            <p:nvPr/>
          </p:nvSpPr>
          <p:spPr bwMode="auto">
            <a:xfrm>
              <a:off x="3427426" y="4310184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sp>
          <p:nvSpPr>
            <p:cNvPr id="79" name="타원 78"/>
            <p:cNvSpPr/>
            <p:nvPr/>
          </p:nvSpPr>
          <p:spPr bwMode="auto">
            <a:xfrm>
              <a:off x="2800512" y="4827775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sp>
          <p:nvSpPr>
            <p:cNvPr id="80" name="타원 79"/>
            <p:cNvSpPr/>
            <p:nvPr/>
          </p:nvSpPr>
          <p:spPr bwMode="auto">
            <a:xfrm>
              <a:off x="3429000" y="5307670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1050" dirty="0" smtClean="0">
                  <a:solidFill>
                    <a:schemeClr val="tx1"/>
                  </a:solidFill>
                  <a:latin typeface="산돌고딕B" pitchFamily="18" charset="-127"/>
                  <a:ea typeface="산돌고딕B" pitchFamily="18" charset="-127"/>
                </a:rPr>
                <a:t>C</a:t>
              </a:r>
              <a:endParaRPr kumimoji="1" lang="en-US" altLang="ko-KR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산돌고딕B" pitchFamily="18" charset="-127"/>
                <a:ea typeface="산돌고딕B" pitchFamily="18" charset="-127"/>
              </a:endParaRPr>
            </a:p>
          </p:txBody>
        </p:sp>
        <p:sp>
          <p:nvSpPr>
            <p:cNvPr id="81" name="타원 80"/>
            <p:cNvSpPr/>
            <p:nvPr/>
          </p:nvSpPr>
          <p:spPr bwMode="auto">
            <a:xfrm>
              <a:off x="4067013" y="4826201"/>
              <a:ext cx="419100" cy="38169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5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산돌고딕B" pitchFamily="18" charset="-127"/>
                  <a:ea typeface="산돌고딕B" pitchFamily="18" charset="-127"/>
                </a:rPr>
                <a:t>C</a:t>
              </a:r>
            </a:p>
          </p:txBody>
        </p:sp>
        <p:cxnSp>
          <p:nvCxnSpPr>
            <p:cNvPr id="82" name="직선 연결선 81"/>
            <p:cNvCxnSpPr>
              <a:stCxn id="79" idx="6"/>
              <a:endCxn id="77" idx="1"/>
            </p:cNvCxnSpPr>
            <p:nvPr/>
          </p:nvCxnSpPr>
          <p:spPr bwMode="auto">
            <a:xfrm flipV="1">
              <a:off x="3219612" y="5010527"/>
              <a:ext cx="151741" cy="809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>
              <a:stCxn id="78" idx="4"/>
              <a:endCxn id="77" idx="0"/>
            </p:cNvCxnSpPr>
            <p:nvPr/>
          </p:nvCxnSpPr>
          <p:spPr bwMode="auto">
            <a:xfrm rot="16200000" flipH="1">
              <a:off x="3557009" y="4771841"/>
              <a:ext cx="161509" cy="15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/>
            <p:cNvCxnSpPr>
              <a:stCxn id="77" idx="3"/>
              <a:endCxn id="81" idx="2"/>
            </p:cNvCxnSpPr>
            <p:nvPr/>
          </p:nvCxnSpPr>
          <p:spPr bwMode="auto">
            <a:xfrm>
              <a:off x="3905747" y="5010527"/>
              <a:ext cx="161266" cy="651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>
              <a:stCxn id="77" idx="2"/>
              <a:endCxn id="80" idx="0"/>
            </p:cNvCxnSpPr>
            <p:nvPr/>
          </p:nvCxnSpPr>
          <p:spPr bwMode="auto">
            <a:xfrm rot="16200000" flipH="1">
              <a:off x="3568552" y="5237669"/>
              <a:ext cx="139998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/>
          <p:cNvSpPr txBox="1"/>
          <p:nvPr/>
        </p:nvSpPr>
        <p:spPr>
          <a:xfrm>
            <a:off x="7881527" y="1323072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800" dirty="0" err="1" smtClean="0">
                <a:solidFill>
                  <a:srgbClr val="7030A0"/>
                </a:solidFill>
              </a:rPr>
              <a:t>고가형</a:t>
            </a:r>
            <a:endParaRPr lang="en-US" altLang="ko-KR" sz="1800" dirty="0" smtClean="0">
              <a:solidFill>
                <a:srgbClr val="7030A0"/>
              </a:solidFill>
            </a:endParaRPr>
          </a:p>
          <a:p>
            <a:r>
              <a:rPr lang="en-US" altLang="ko-KR" sz="1800" dirty="0" smtClean="0">
                <a:solidFill>
                  <a:srgbClr val="7030A0"/>
                </a:solidFill>
              </a:rPr>
              <a:t>(</a:t>
            </a:r>
            <a:r>
              <a:rPr lang="ko-KR" altLang="en-US" sz="1800" dirty="0" err="1" smtClean="0">
                <a:solidFill>
                  <a:srgbClr val="7030A0"/>
                </a:solidFill>
              </a:rPr>
              <a:t>독립운용형</a:t>
            </a:r>
            <a:r>
              <a:rPr lang="en-US" altLang="ko-KR" sz="1800" dirty="0" smtClean="0">
                <a:solidFill>
                  <a:srgbClr val="7030A0"/>
                </a:solidFill>
              </a:rPr>
              <a:t>)</a:t>
            </a:r>
            <a:endParaRPr lang="ko-KR" altLang="en-US" sz="1800" dirty="0">
              <a:solidFill>
                <a:srgbClr val="7030A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976104" y="2107297"/>
            <a:ext cx="1104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800" dirty="0" smtClean="0">
                <a:solidFill>
                  <a:srgbClr val="7030A0"/>
                </a:solidFill>
              </a:rPr>
              <a:t>저가형</a:t>
            </a:r>
            <a:endParaRPr lang="en-US" altLang="ko-KR" sz="1800" dirty="0" smtClean="0">
              <a:solidFill>
                <a:srgbClr val="7030A0"/>
              </a:solidFill>
            </a:endParaRPr>
          </a:p>
          <a:p>
            <a:r>
              <a:rPr lang="en-US" altLang="ko-KR" sz="1800" dirty="0" smtClean="0">
                <a:solidFill>
                  <a:srgbClr val="7030A0"/>
                </a:solidFill>
              </a:rPr>
              <a:t>(</a:t>
            </a:r>
            <a:r>
              <a:rPr lang="ko-KR" altLang="en-US" sz="1800" dirty="0" err="1" smtClean="0">
                <a:solidFill>
                  <a:srgbClr val="7030A0"/>
                </a:solidFill>
              </a:rPr>
              <a:t>호스팅형</a:t>
            </a:r>
            <a:r>
              <a:rPr lang="en-US" altLang="ko-KR" sz="1800" dirty="0" smtClean="0">
                <a:solidFill>
                  <a:srgbClr val="7030A0"/>
                </a:solidFill>
              </a:rPr>
              <a:t>)</a:t>
            </a:r>
            <a:endParaRPr lang="ko-KR" altLang="en-US" sz="1800" dirty="0">
              <a:solidFill>
                <a:srgbClr val="7030A0"/>
              </a:solidFill>
            </a:endParaRPr>
          </a:p>
        </p:txBody>
      </p:sp>
      <p:sp>
        <p:nvSpPr>
          <p:cNvPr id="88" name="오른쪽으로 구부러진 화살표 87"/>
          <p:cNvSpPr/>
          <p:nvPr/>
        </p:nvSpPr>
        <p:spPr bwMode="auto">
          <a:xfrm>
            <a:off x="3352800" y="5153025"/>
            <a:ext cx="133350" cy="247650"/>
          </a:xfrm>
          <a:prstGeom prst="curvedRightArrow">
            <a:avLst/>
          </a:prstGeom>
          <a:noFill/>
          <a:ln w="12700" cap="flat" cmpd="sng" algn="ctr">
            <a:solidFill>
              <a:srgbClr val="0062C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89" name="왼쪽으로 구부러진 화살표 88"/>
          <p:cNvSpPr/>
          <p:nvPr/>
        </p:nvSpPr>
        <p:spPr bwMode="auto">
          <a:xfrm>
            <a:off x="3552825" y="5162550"/>
            <a:ext cx="123825" cy="257175"/>
          </a:xfrm>
          <a:prstGeom prst="curvedLeftArrow">
            <a:avLst/>
          </a:prstGeom>
          <a:noFill/>
          <a:ln w="12700" cap="flat" cmpd="sng" algn="ctr">
            <a:solidFill>
              <a:srgbClr val="0062C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90" name="오른쪽으로 구부러진 화살표 89"/>
          <p:cNvSpPr/>
          <p:nvPr/>
        </p:nvSpPr>
        <p:spPr bwMode="auto">
          <a:xfrm>
            <a:off x="7715250" y="5153025"/>
            <a:ext cx="133350" cy="247650"/>
          </a:xfrm>
          <a:prstGeom prst="curvedRightArrow">
            <a:avLst/>
          </a:prstGeom>
          <a:noFill/>
          <a:ln w="12700" cap="flat" cmpd="sng" algn="ctr">
            <a:solidFill>
              <a:srgbClr val="0062C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91" name="왼쪽으로 구부러진 화살표 90"/>
          <p:cNvSpPr/>
          <p:nvPr/>
        </p:nvSpPr>
        <p:spPr bwMode="auto">
          <a:xfrm>
            <a:off x="7915275" y="5162550"/>
            <a:ext cx="123825" cy="257175"/>
          </a:xfrm>
          <a:prstGeom prst="curvedLeftArrow">
            <a:avLst/>
          </a:prstGeom>
          <a:noFill/>
          <a:ln w="12700" cap="flat" cmpd="sng" algn="ctr">
            <a:solidFill>
              <a:srgbClr val="0062C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산돌고딕B" pitchFamily="18" charset="-127"/>
              <a:ea typeface="산돌고딕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508184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12) Community Mapping</a:t>
            </a:r>
            <a:endParaRPr lang="ko-KR" altLang="en-US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3" name="슬라이드 번호 개체 틀 1"/>
          <p:cNvSpPr>
            <a:spLocks noGrp="1"/>
          </p:cNvSpPr>
          <p:nvPr>
            <p:ph type="sldNum" sz="quarter" idx="10"/>
          </p:nvPr>
        </p:nvSpPr>
        <p:spPr>
          <a:xfrm>
            <a:off x="9486900" y="6565900"/>
            <a:ext cx="419100" cy="269875"/>
          </a:xfrm>
        </p:spPr>
        <p:txBody>
          <a:bodyPr/>
          <a:lstStyle/>
          <a:p>
            <a:pPr>
              <a:defRPr/>
            </a:pPr>
            <a:fld id="{CFDA6731-261D-4077-91F3-4D54A949B9D3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  <p:grpSp>
        <p:nvGrpSpPr>
          <p:cNvPr id="92" name="그룹 91"/>
          <p:cNvGrpSpPr/>
          <p:nvPr/>
        </p:nvGrpSpPr>
        <p:grpSpPr>
          <a:xfrm>
            <a:off x="622300" y="2011362"/>
            <a:ext cx="6197600" cy="4179887"/>
            <a:chOff x="371475" y="2820988"/>
            <a:chExt cx="6083300" cy="3617912"/>
          </a:xfrm>
        </p:grpSpPr>
        <p:sp>
          <p:nvSpPr>
            <p:cNvPr id="93" name="Rectangle 85"/>
            <p:cNvSpPr>
              <a:spLocks noChangeArrowheads="1"/>
            </p:cNvSpPr>
            <p:nvPr/>
          </p:nvSpPr>
          <p:spPr bwMode="auto">
            <a:xfrm>
              <a:off x="4294188" y="3001100"/>
              <a:ext cx="2160587" cy="927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marL="93663" indent="-93663" algn="l" eaLnBrk="0" latinLnBrk="0" hangingPunct="0">
                <a:spcBef>
                  <a:spcPct val="30000"/>
                </a:spcBef>
                <a:buClr>
                  <a:srgbClr val="969696"/>
                </a:buClr>
                <a:buSzPct val="80000"/>
                <a:buFontTx/>
                <a:buChar char="•"/>
                <a:defRPr/>
              </a:pPr>
              <a:r>
                <a:rPr lang="ko-KR" altLang="en-US" sz="1200" dirty="0">
                  <a:solidFill>
                    <a:srgbClr val="000000"/>
                  </a:solidFill>
                  <a:latin typeface="산돌고딕 L" pitchFamily="18" charset="-127"/>
                  <a:ea typeface="산돌고딕 L" pitchFamily="18" charset="-127"/>
                </a:rPr>
                <a:t>자전거를 이용하거나 걸어서 등교 가능한 인도 및 교차로 정보 제공</a:t>
              </a:r>
              <a:endParaRPr lang="en-US" altLang="ko-KR" sz="1200" dirty="0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endParaRPr>
            </a:p>
            <a:p>
              <a:pPr marL="93663" indent="-93663" algn="l" eaLnBrk="0" latinLnBrk="0" hangingPunct="0">
                <a:spcBef>
                  <a:spcPct val="30000"/>
                </a:spcBef>
                <a:buClr>
                  <a:srgbClr val="969696"/>
                </a:buClr>
                <a:buSzPct val="80000"/>
                <a:buFontTx/>
                <a:buChar char="•"/>
                <a:defRPr/>
              </a:pPr>
              <a:r>
                <a:rPr lang="en-US" altLang="ko-KR" sz="1200" b="0" dirty="0">
                  <a:solidFill>
                    <a:srgbClr val="000000"/>
                  </a:solidFill>
                  <a:latin typeface="산돌고딕 L" pitchFamily="18" charset="-127"/>
                  <a:ea typeface="산돌고딕 L" pitchFamily="18" charset="-127"/>
                </a:rPr>
                <a:t>300</a:t>
              </a:r>
              <a:r>
                <a:rPr lang="ko-KR" altLang="en-US" sz="1200" b="0" dirty="0">
                  <a:solidFill>
                    <a:srgbClr val="000000"/>
                  </a:solidFill>
                  <a:latin typeface="산돌고딕 L" pitchFamily="18" charset="-127"/>
                  <a:ea typeface="산돌고딕 L" pitchFamily="18" charset="-127"/>
                </a:rPr>
                <a:t>명의 </a:t>
              </a:r>
              <a:r>
                <a:rPr lang="ko-KR" altLang="en-US" sz="1200" dirty="0">
                  <a:solidFill>
                    <a:srgbClr val="000000"/>
                  </a:solidFill>
                  <a:latin typeface="산돌고딕 L" pitchFamily="18" charset="-127"/>
                  <a:ea typeface="산돌고딕 L" pitchFamily="18" charset="-127"/>
                </a:rPr>
                <a:t>주민들의 자발적인 참여</a:t>
              </a:r>
              <a:r>
                <a:rPr lang="ko-KR" altLang="en-US" sz="1200" b="0" dirty="0">
                  <a:solidFill>
                    <a:srgbClr val="000000"/>
                  </a:solidFill>
                  <a:latin typeface="산돌고딕 L" pitchFamily="18" charset="-127"/>
                  <a:ea typeface="산돌고딕 L" pitchFamily="18" charset="-127"/>
                </a:rPr>
                <a:t>를 통해 구성</a:t>
              </a:r>
            </a:p>
          </p:txBody>
        </p:sp>
        <p:grpSp>
          <p:nvGrpSpPr>
            <p:cNvPr id="94" name="Group 90"/>
            <p:cNvGrpSpPr>
              <a:grpSpLocks/>
            </p:cNvGrpSpPr>
            <p:nvPr/>
          </p:nvGrpSpPr>
          <p:grpSpPr bwMode="auto">
            <a:xfrm>
              <a:off x="371475" y="2820988"/>
              <a:ext cx="6083300" cy="3617912"/>
              <a:chOff x="530" y="5468"/>
              <a:chExt cx="3542" cy="510"/>
            </a:xfrm>
          </p:grpSpPr>
          <p:sp>
            <p:nvSpPr>
              <p:cNvPr id="103" name="Freeform 91"/>
              <p:cNvSpPr>
                <a:spLocks/>
              </p:cNvSpPr>
              <p:nvPr/>
            </p:nvSpPr>
            <p:spPr bwMode="gray">
              <a:xfrm>
                <a:off x="710" y="5468"/>
                <a:ext cx="3362" cy="510"/>
              </a:xfrm>
              <a:custGeom>
                <a:avLst/>
                <a:gdLst>
                  <a:gd name="T0" fmla="*/ 0 w 1724"/>
                  <a:gd name="T1" fmla="*/ 0 h 1905"/>
                  <a:gd name="T2" fmla="*/ 38674050 w 1724"/>
                  <a:gd name="T3" fmla="*/ 0 h 1905"/>
                  <a:gd name="T4" fmla="*/ 38674050 w 1724"/>
                  <a:gd name="T5" fmla="*/ 0 h 1905"/>
                  <a:gd name="T6" fmla="*/ 0 w 1724"/>
                  <a:gd name="T7" fmla="*/ 0 h 19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24"/>
                  <a:gd name="T13" fmla="*/ 0 h 1905"/>
                  <a:gd name="T14" fmla="*/ 1724 w 1724"/>
                  <a:gd name="T15" fmla="*/ 1905 h 19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24" h="1905">
                    <a:moveTo>
                      <a:pt x="0" y="0"/>
                    </a:moveTo>
                    <a:lnTo>
                      <a:pt x="1724" y="0"/>
                    </a:lnTo>
                    <a:lnTo>
                      <a:pt x="1724" y="1905"/>
                    </a:lnTo>
                    <a:lnTo>
                      <a:pt x="0" y="1905"/>
                    </a:lnTo>
                  </a:path>
                </a:pathLst>
              </a:custGeom>
              <a:noFill/>
              <a:ln w="28575" cap="flat" cmpd="sng">
                <a:solidFill>
                  <a:srgbClr val="8BB6DD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4" name="Freeform 92"/>
              <p:cNvSpPr>
                <a:spLocks/>
              </p:cNvSpPr>
              <p:nvPr/>
            </p:nvSpPr>
            <p:spPr bwMode="gray">
              <a:xfrm>
                <a:off x="3877" y="5468"/>
                <a:ext cx="195" cy="510"/>
              </a:xfrm>
              <a:custGeom>
                <a:avLst/>
                <a:gdLst>
                  <a:gd name="T0" fmla="*/ 0 w 1724"/>
                  <a:gd name="T1" fmla="*/ 0 h 1905"/>
                  <a:gd name="T2" fmla="*/ 0 w 1724"/>
                  <a:gd name="T3" fmla="*/ 0 h 1905"/>
                  <a:gd name="T4" fmla="*/ 0 w 1724"/>
                  <a:gd name="T5" fmla="*/ 0 h 1905"/>
                  <a:gd name="T6" fmla="*/ 0 w 1724"/>
                  <a:gd name="T7" fmla="*/ 0 h 19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24"/>
                  <a:gd name="T13" fmla="*/ 0 h 1905"/>
                  <a:gd name="T14" fmla="*/ 1724 w 1724"/>
                  <a:gd name="T15" fmla="*/ 1905 h 19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24" h="1905">
                    <a:moveTo>
                      <a:pt x="0" y="0"/>
                    </a:moveTo>
                    <a:lnTo>
                      <a:pt x="1724" y="0"/>
                    </a:lnTo>
                    <a:lnTo>
                      <a:pt x="1724" y="1905"/>
                    </a:lnTo>
                    <a:lnTo>
                      <a:pt x="0" y="1905"/>
                    </a:lnTo>
                  </a:path>
                </a:pathLst>
              </a:custGeom>
              <a:noFill/>
              <a:ln w="28575" cap="flat" cmpd="sng">
                <a:solidFill>
                  <a:srgbClr val="2A609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05" name="Freeform 93"/>
              <p:cNvSpPr>
                <a:spLocks/>
              </p:cNvSpPr>
              <p:nvPr/>
            </p:nvSpPr>
            <p:spPr bwMode="gray">
              <a:xfrm flipH="1">
                <a:off x="530" y="5468"/>
                <a:ext cx="195" cy="510"/>
              </a:xfrm>
              <a:custGeom>
                <a:avLst/>
                <a:gdLst>
                  <a:gd name="T0" fmla="*/ 0 w 1724"/>
                  <a:gd name="T1" fmla="*/ 0 h 1905"/>
                  <a:gd name="T2" fmla="*/ 0 w 1724"/>
                  <a:gd name="T3" fmla="*/ 0 h 1905"/>
                  <a:gd name="T4" fmla="*/ 0 w 1724"/>
                  <a:gd name="T5" fmla="*/ 0 h 1905"/>
                  <a:gd name="T6" fmla="*/ 0 w 1724"/>
                  <a:gd name="T7" fmla="*/ 0 h 190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24"/>
                  <a:gd name="T13" fmla="*/ 0 h 1905"/>
                  <a:gd name="T14" fmla="*/ 1724 w 1724"/>
                  <a:gd name="T15" fmla="*/ 1905 h 190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24" h="1905">
                    <a:moveTo>
                      <a:pt x="0" y="0"/>
                    </a:moveTo>
                    <a:lnTo>
                      <a:pt x="1724" y="0"/>
                    </a:lnTo>
                    <a:lnTo>
                      <a:pt x="1724" y="1905"/>
                    </a:lnTo>
                    <a:lnTo>
                      <a:pt x="0" y="1905"/>
                    </a:lnTo>
                  </a:path>
                </a:pathLst>
              </a:custGeom>
              <a:noFill/>
              <a:ln w="28575" cap="flat" cmpd="sng">
                <a:solidFill>
                  <a:srgbClr val="2A609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95" name="Rectangle 81"/>
            <p:cNvSpPr>
              <a:spLocks noChangeArrowheads="1"/>
            </p:cNvSpPr>
            <p:nvPr/>
          </p:nvSpPr>
          <p:spPr bwMode="auto">
            <a:xfrm>
              <a:off x="677493" y="5670550"/>
              <a:ext cx="2909888" cy="767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marL="109538" indent="-109538" algn="l" defTabSz="1127125" latinLnBrk="0">
                <a:spcBef>
                  <a:spcPct val="30000"/>
                </a:spcBef>
                <a:buClr>
                  <a:srgbClr val="777777"/>
                </a:buClr>
                <a:buFontTx/>
                <a:buChar char="•"/>
                <a:defRPr/>
              </a:pPr>
              <a:r>
                <a:rPr lang="ko-KR" altLang="en-US" sz="1200" b="0" dirty="0" err="1">
                  <a:solidFill>
                    <a:srgbClr val="000000"/>
                  </a:solidFill>
                  <a:latin typeface="산돌고딕 L" pitchFamily="18" charset="-127"/>
                  <a:ea typeface="산돌고딕 L" pitchFamily="18" charset="-127"/>
                </a:rPr>
                <a:t>도로명</a:t>
              </a:r>
              <a:r>
                <a:rPr lang="en-US" altLang="ko-KR" sz="1200" b="0" dirty="0">
                  <a:solidFill>
                    <a:srgbClr val="000000"/>
                  </a:solidFill>
                  <a:latin typeface="산돌고딕 L" pitchFamily="18" charset="-127"/>
                  <a:ea typeface="산돌고딕 L" pitchFamily="18" charset="-127"/>
                </a:rPr>
                <a:t>, </a:t>
              </a:r>
              <a:r>
                <a:rPr lang="ko-KR" altLang="en-US" sz="1200" b="0" dirty="0">
                  <a:solidFill>
                    <a:srgbClr val="000000"/>
                  </a:solidFill>
                  <a:latin typeface="산돌고딕 L" pitchFamily="18" charset="-127"/>
                  <a:ea typeface="산돌고딕 L" pitchFamily="18" charset="-127"/>
                </a:rPr>
                <a:t>작성날짜</a:t>
              </a:r>
              <a:r>
                <a:rPr lang="en-US" altLang="ko-KR" sz="1200" b="0" dirty="0">
                  <a:solidFill>
                    <a:srgbClr val="000000"/>
                  </a:solidFill>
                  <a:latin typeface="산돌고딕 L" pitchFamily="18" charset="-127"/>
                  <a:ea typeface="산돌고딕 L" pitchFamily="18" charset="-127"/>
                </a:rPr>
                <a:t>, </a:t>
              </a:r>
              <a:r>
                <a:rPr lang="ko-KR" altLang="en-US" sz="1200" b="0" dirty="0">
                  <a:solidFill>
                    <a:srgbClr val="000000"/>
                  </a:solidFill>
                  <a:latin typeface="산돌고딕 L" pitchFamily="18" charset="-127"/>
                  <a:ea typeface="산돌고딕 L" pitchFamily="18" charset="-127"/>
                </a:rPr>
                <a:t>도로유형</a:t>
              </a:r>
              <a:r>
                <a:rPr lang="en-US" altLang="ko-KR" sz="1200" b="0" dirty="0">
                  <a:solidFill>
                    <a:srgbClr val="000000"/>
                  </a:solidFill>
                  <a:latin typeface="산돌고딕 L" pitchFamily="18" charset="-127"/>
                  <a:ea typeface="산돌고딕 L" pitchFamily="18" charset="-127"/>
                </a:rPr>
                <a:t>, </a:t>
              </a:r>
              <a:r>
                <a:rPr lang="ko-KR" altLang="en-US" sz="1200" b="0" dirty="0">
                  <a:solidFill>
                    <a:srgbClr val="000000"/>
                  </a:solidFill>
                  <a:latin typeface="산돌고딕 L" pitchFamily="18" charset="-127"/>
                  <a:ea typeface="산돌고딕 L" pitchFamily="18" charset="-127"/>
                </a:rPr>
                <a:t>사진</a:t>
              </a:r>
              <a:r>
                <a:rPr lang="en-US" altLang="ko-KR" sz="1200" b="0" dirty="0">
                  <a:solidFill>
                    <a:srgbClr val="000000"/>
                  </a:solidFill>
                  <a:latin typeface="산돌고딕 L" pitchFamily="18" charset="-127"/>
                  <a:ea typeface="산돌고딕 L" pitchFamily="18" charset="-127"/>
                </a:rPr>
                <a:t>, </a:t>
              </a:r>
              <a:r>
                <a:rPr lang="ko-KR" altLang="en-US" sz="1200" b="0" dirty="0">
                  <a:solidFill>
                    <a:srgbClr val="000000"/>
                  </a:solidFill>
                  <a:latin typeface="산돌고딕 L" pitchFamily="18" charset="-127"/>
                  <a:ea typeface="산돌고딕 L" pitchFamily="18" charset="-127"/>
                </a:rPr>
                <a:t>도로 정보 입력이 가능</a:t>
              </a:r>
              <a:endParaRPr lang="en-US" altLang="ko-KR" sz="1200" b="0" dirty="0">
                <a:solidFill>
                  <a:srgbClr val="000000"/>
                </a:solidFill>
                <a:latin typeface="산돌고딕 L" pitchFamily="18" charset="-127"/>
                <a:ea typeface="산돌고딕 L" pitchFamily="18" charset="-127"/>
              </a:endParaRPr>
            </a:p>
            <a:p>
              <a:pPr marL="109538" indent="-109538" algn="l" defTabSz="1127125" latinLnBrk="0">
                <a:spcBef>
                  <a:spcPct val="30000"/>
                </a:spcBef>
                <a:buClr>
                  <a:srgbClr val="777777"/>
                </a:buClr>
                <a:buFontTx/>
                <a:buChar char="•"/>
                <a:defRPr/>
              </a:pPr>
              <a:r>
                <a:rPr lang="ko-KR" altLang="en-US" sz="1200" b="0" dirty="0" err="1">
                  <a:solidFill>
                    <a:srgbClr val="000000"/>
                  </a:solidFill>
                  <a:latin typeface="산돌고딕 L" pitchFamily="18" charset="-127"/>
                  <a:ea typeface="산돌고딕 L" pitchFamily="18" charset="-127"/>
                </a:rPr>
                <a:t>도로명</a:t>
              </a:r>
              <a:r>
                <a:rPr lang="ko-KR" altLang="en-US" sz="1200" b="0" dirty="0">
                  <a:solidFill>
                    <a:srgbClr val="000000"/>
                  </a:solidFill>
                  <a:latin typeface="산돌고딕 L" pitchFamily="18" charset="-127"/>
                  <a:ea typeface="산돌고딕 L" pitchFamily="18" charset="-127"/>
                </a:rPr>
                <a:t> 또는 도로 정보 유형에 따라 검색 가능</a:t>
              </a:r>
            </a:p>
          </p:txBody>
        </p:sp>
        <p:pic>
          <p:nvPicPr>
            <p:cNvPr id="96" name="Picture 2" descr="E:\제안서\Mappler\참고자료\캡쳐\BnW_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9738" y="3222625"/>
              <a:ext cx="3835400" cy="237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7" name="Group 77"/>
            <p:cNvGrpSpPr>
              <a:grpSpLocks/>
            </p:cNvGrpSpPr>
            <p:nvPr/>
          </p:nvGrpSpPr>
          <p:grpSpPr bwMode="auto">
            <a:xfrm>
              <a:off x="406407" y="2832100"/>
              <a:ext cx="2590801" cy="365125"/>
              <a:chOff x="1548" y="2122"/>
              <a:chExt cx="971" cy="244"/>
            </a:xfrm>
          </p:grpSpPr>
          <p:pic>
            <p:nvPicPr>
              <p:cNvPr id="100" name="Picture 78" descr="바_7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8000" contrast="6000"/>
              </a:blip>
              <a:srcRect r="57539"/>
              <a:stretch>
                <a:fillRect/>
              </a:stretch>
            </p:blipFill>
            <p:spPr bwMode="auto">
              <a:xfrm>
                <a:off x="1548" y="2122"/>
                <a:ext cx="372" cy="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1" name="Picture 79" descr="바_7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8000" contrast="6000"/>
              </a:blip>
              <a:srcRect l="36993" r="36993"/>
              <a:stretch>
                <a:fillRect/>
              </a:stretch>
            </p:blipFill>
            <p:spPr bwMode="auto">
              <a:xfrm>
                <a:off x="1835" y="2122"/>
                <a:ext cx="461" cy="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" name="Picture 80" descr="바_7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8000" contrast="6000"/>
              </a:blip>
              <a:srcRect l="60582"/>
              <a:stretch>
                <a:fillRect/>
              </a:stretch>
            </p:blipFill>
            <p:spPr bwMode="auto">
              <a:xfrm>
                <a:off x="2173" y="2122"/>
                <a:ext cx="346" cy="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8" name="AutoShape 81"/>
            <p:cNvSpPr>
              <a:spLocks noChangeArrowheads="1"/>
            </p:cNvSpPr>
            <p:nvPr/>
          </p:nvSpPr>
          <p:spPr bwMode="auto">
            <a:xfrm>
              <a:off x="635000" y="2921000"/>
              <a:ext cx="2087563" cy="227013"/>
            </a:xfrm>
            <a:prstGeom prst="roundRect">
              <a:avLst>
                <a:gd name="adj" fmla="val 2644"/>
              </a:avLst>
            </a:prstGeom>
            <a:noFill/>
            <a:ln w="15875" algn="ctr">
              <a:noFill/>
              <a:round/>
              <a:headEnd/>
              <a:tailEnd/>
            </a:ln>
          </p:spPr>
          <p:txBody>
            <a:bodyPr wrap="none" lIns="0" tIns="46835" rIns="0" bIns="46835" anchor="ctr"/>
            <a:lstStyle/>
            <a:p>
              <a:pPr algn="ctr" defTabSz="936625"/>
              <a:r>
                <a:rPr lang="ko-KR" altLang="en-US" sz="1200" b="0">
                  <a:solidFill>
                    <a:srgbClr val="000000"/>
                  </a:solidFill>
                  <a:latin typeface="산돌고딕B" pitchFamily="50" charset="-127"/>
                  <a:ea typeface="산돌고딕B" pitchFamily="50" charset="-127"/>
                </a:rPr>
                <a:t>뉴저지 주 </a:t>
              </a:r>
              <a:r>
                <a:rPr lang="en-US" altLang="ko-KR" sz="1200" b="0">
                  <a:solidFill>
                    <a:srgbClr val="000000"/>
                  </a:solidFill>
                  <a:latin typeface="산돌고딕B" pitchFamily="50" charset="-127"/>
                  <a:ea typeface="산돌고딕B" pitchFamily="50" charset="-127"/>
                </a:rPr>
                <a:t>Woodbridge </a:t>
              </a:r>
              <a:r>
                <a:rPr lang="ko-KR" altLang="en-US" sz="1200" b="0">
                  <a:solidFill>
                    <a:srgbClr val="000000"/>
                  </a:solidFill>
                  <a:latin typeface="산돌고딕B" pitchFamily="50" charset="-127"/>
                  <a:ea typeface="산돌고딕B" pitchFamily="50" charset="-127"/>
                </a:rPr>
                <a:t>지역 예시</a:t>
              </a:r>
            </a:p>
          </p:txBody>
        </p:sp>
        <p:pic>
          <p:nvPicPr>
            <p:cNvPr id="99" name="Picture 3" descr="E:\제안서\Mappler\참고자료\캡쳐\BnW_2.jpg"/>
            <p:cNvPicPr>
              <a:picLocks noChangeAspect="1" noChangeArrowheads="1"/>
            </p:cNvPicPr>
            <p:nvPr/>
          </p:nvPicPr>
          <p:blipFill>
            <a:blip r:embed="rId6" cstate="print"/>
            <a:srcRect r="15659"/>
            <a:stretch>
              <a:fillRect/>
            </a:stretch>
          </p:blipFill>
          <p:spPr bwMode="auto">
            <a:xfrm>
              <a:off x="3929063" y="4043363"/>
              <a:ext cx="2447925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6" name="TextBox 105"/>
          <p:cNvSpPr txBox="1"/>
          <p:nvPr/>
        </p:nvSpPr>
        <p:spPr>
          <a:xfrm>
            <a:off x="484188" y="1259088"/>
            <a:ext cx="8815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600" dirty="0" err="1" smtClean="0">
                <a:solidFill>
                  <a:schemeClr val="tx1"/>
                </a:solidFill>
                <a:latin typeface="산돌고딕 L" pitchFamily="18" charset="-127"/>
                <a:ea typeface="산돌고딕 L" pitchFamily="18" charset="-127"/>
              </a:rPr>
              <a:t>미국내</a:t>
            </a:r>
            <a:r>
              <a:rPr lang="ko-KR" altLang="en-US" sz="1600" dirty="0" smtClean="0">
                <a:solidFill>
                  <a:schemeClr val="tx1"/>
                </a:solidFill>
                <a:latin typeface="산돌고딕 L" pitchFamily="18" charset="-127"/>
                <a:ea typeface="산돌고딕 L" pitchFamily="18" charset="-127"/>
              </a:rPr>
              <a:t> 지역주민들의 자발적인 참여를 통해 </a:t>
            </a:r>
            <a:r>
              <a:rPr lang="ko-KR" altLang="en-US" sz="1600" b="1" dirty="0" smtClean="0">
                <a:solidFill>
                  <a:srgbClr val="0070C0"/>
                </a:solidFill>
                <a:latin typeface="산돌고딕 L" pitchFamily="18" charset="-127"/>
                <a:ea typeface="산돌고딕 L" pitchFamily="18" charset="-127"/>
              </a:rPr>
              <a:t>자전거나 도보로 안전하게 </a:t>
            </a:r>
            <a:r>
              <a:rPr lang="ko-KR" altLang="en-US" sz="1600" b="1" dirty="0" err="1" smtClean="0">
                <a:solidFill>
                  <a:srgbClr val="0070C0"/>
                </a:solidFill>
                <a:latin typeface="산돌고딕 L" pitchFamily="18" charset="-127"/>
                <a:ea typeface="산돌고딕 L" pitchFamily="18" charset="-127"/>
              </a:rPr>
              <a:t>등</a:t>
            </a:r>
            <a:r>
              <a:rPr lang="ko-KR" altLang="en-US" sz="1600" b="1" dirty="0" err="1" smtClean="0">
                <a:solidFill>
                  <a:srgbClr val="0070C0"/>
                </a:solidFill>
                <a:latin typeface="HY중고딕"/>
                <a:ea typeface="HY중고딕"/>
              </a:rPr>
              <a:t>ㆍ</a:t>
            </a:r>
            <a:r>
              <a:rPr lang="ko-KR" altLang="en-US" sz="1600" b="1" dirty="0" err="1" smtClean="0">
                <a:solidFill>
                  <a:srgbClr val="0070C0"/>
                </a:solidFill>
                <a:latin typeface="산돌고딕 L" pitchFamily="18" charset="-127"/>
                <a:ea typeface="산돌고딕 L" pitchFamily="18" charset="-127"/>
              </a:rPr>
              <a:t>하교</a:t>
            </a:r>
            <a:r>
              <a:rPr lang="ko-KR" altLang="en-US" sz="1600" b="1" dirty="0" smtClean="0">
                <a:solidFill>
                  <a:srgbClr val="0070C0"/>
                </a:solidFill>
                <a:latin typeface="산돌고딕 L" pitchFamily="18" charset="-127"/>
                <a:ea typeface="산돌고딕 L" pitchFamily="18" charset="-127"/>
              </a:rPr>
              <a:t> 할 수 있는 경로정보</a:t>
            </a:r>
            <a:r>
              <a:rPr lang="ko-KR" altLang="en-US" sz="1600" dirty="0" smtClean="0">
                <a:solidFill>
                  <a:schemeClr val="tx1"/>
                </a:solidFill>
                <a:latin typeface="산돌고딕 L" pitchFamily="18" charset="-127"/>
                <a:ea typeface="산돌고딕 L" pitchFamily="18" charset="-127"/>
              </a:rPr>
              <a:t>를 지도에 표시하고 공유할 수 있는 기반을 제공</a:t>
            </a:r>
            <a:r>
              <a:rPr lang="en-US" altLang="ko-KR" sz="1600" dirty="0" smtClean="0">
                <a:solidFill>
                  <a:schemeClr val="tx1"/>
                </a:solidFill>
                <a:latin typeface="산돌고딕 L" pitchFamily="18" charset="-127"/>
                <a:ea typeface="산돌고딕 L" pitchFamily="18" charset="-127"/>
              </a:rPr>
              <a:t>. Rutgers </a:t>
            </a:r>
            <a:r>
              <a:rPr lang="ko-KR" altLang="en-US" sz="1600" dirty="0" smtClean="0">
                <a:solidFill>
                  <a:schemeClr val="tx1"/>
                </a:solidFill>
                <a:latin typeface="산돌고딕 L" pitchFamily="18" charset="-127"/>
                <a:ea typeface="산돌고딕 L" pitchFamily="18" charset="-127"/>
              </a:rPr>
              <a:t>대학</a:t>
            </a:r>
            <a:r>
              <a:rPr lang="en-US" altLang="ko-KR" sz="1600" dirty="0" smtClean="0">
                <a:solidFill>
                  <a:schemeClr val="tx1"/>
                </a:solidFill>
                <a:latin typeface="산돌고딕 L" pitchFamily="18" charset="-127"/>
                <a:ea typeface="산돌고딕 L" pitchFamily="18" charset="-127"/>
              </a:rPr>
              <a:t>, </a:t>
            </a:r>
            <a:r>
              <a:rPr lang="en-US" altLang="ko-KR" sz="1600" dirty="0" err="1" smtClean="0">
                <a:solidFill>
                  <a:schemeClr val="tx1"/>
                </a:solidFill>
                <a:latin typeface="산돌고딕 L" pitchFamily="18" charset="-127"/>
                <a:ea typeface="산돌고딕 L" pitchFamily="18" charset="-127"/>
              </a:rPr>
              <a:t>Berkely</a:t>
            </a:r>
            <a:r>
              <a:rPr lang="en-US" altLang="ko-KR" sz="1600" dirty="0" smtClean="0">
                <a:solidFill>
                  <a:schemeClr val="tx1"/>
                </a:solidFill>
                <a:latin typeface="산돌고딕 L" pitchFamily="18" charset="-127"/>
                <a:ea typeface="산돌고딕 L" pitchFamily="18" charset="-127"/>
              </a:rPr>
              <a:t> </a:t>
            </a:r>
            <a:r>
              <a:rPr lang="ko-KR" altLang="en-US" sz="1600" dirty="0" smtClean="0">
                <a:solidFill>
                  <a:schemeClr val="tx1"/>
                </a:solidFill>
                <a:latin typeface="산돌고딕 L" pitchFamily="18" charset="-127"/>
                <a:ea typeface="산돌고딕 L" pitchFamily="18" charset="-127"/>
              </a:rPr>
              <a:t>대학 자원봉사자들도 도움</a:t>
            </a:r>
            <a:r>
              <a:rPr lang="en-US" altLang="ko-KR" sz="1600" dirty="0" smtClean="0">
                <a:solidFill>
                  <a:schemeClr val="tx1"/>
                </a:solidFill>
                <a:latin typeface="산돌고딕 L" pitchFamily="18" charset="-127"/>
                <a:ea typeface="산돌고딕 L" pitchFamily="18" charset="-127"/>
              </a:rPr>
              <a:t>.</a:t>
            </a:r>
            <a:endParaRPr lang="ko-KR" altLang="en-US" sz="1600" dirty="0" smtClean="0">
              <a:solidFill>
                <a:schemeClr val="tx1"/>
              </a:solidFill>
              <a:latin typeface="산돌고딕 L" pitchFamily="18" charset="-127"/>
              <a:ea typeface="산돌고딕 L" pitchFamily="18" charset="-127"/>
            </a:endParaRPr>
          </a:p>
        </p:txBody>
      </p:sp>
      <p:sp>
        <p:nvSpPr>
          <p:cNvPr id="107" name="AutoShape 76"/>
          <p:cNvSpPr>
            <a:spLocks noChangeArrowheads="1"/>
          </p:cNvSpPr>
          <p:nvPr/>
        </p:nvSpPr>
        <p:spPr bwMode="auto">
          <a:xfrm>
            <a:off x="6994683" y="2228889"/>
            <a:ext cx="2255892" cy="1952585"/>
          </a:xfrm>
          <a:prstGeom prst="roundRect">
            <a:avLst>
              <a:gd name="adj" fmla="val 2644"/>
            </a:avLst>
          </a:prstGeom>
          <a:solidFill>
            <a:schemeClr val="bg1"/>
          </a:solidFill>
          <a:ln w="19050" algn="ctr">
            <a:solidFill>
              <a:srgbClr val="4D9ACF"/>
            </a:solidFill>
            <a:round/>
            <a:headEnd/>
            <a:tailEnd/>
          </a:ln>
        </p:spPr>
        <p:txBody>
          <a:bodyPr wrap="none" lIns="0" tIns="45715" rIns="0" bIns="45715" anchor="ctr"/>
          <a:lstStyle/>
          <a:p>
            <a:pPr algn="ctr"/>
            <a:endParaRPr lang="ko-KR" altLang="en-US" b="0">
              <a:solidFill>
                <a:srgbClr val="000000"/>
              </a:solidFill>
              <a:latin typeface="산돌고딕B" pitchFamily="50" charset="-127"/>
              <a:ea typeface="산돌고딕B" pitchFamily="50" charset="-127"/>
            </a:endParaRPr>
          </a:p>
        </p:txBody>
      </p:sp>
      <p:grpSp>
        <p:nvGrpSpPr>
          <p:cNvPr id="108" name="Group 77"/>
          <p:cNvGrpSpPr>
            <a:grpSpLocks/>
          </p:cNvGrpSpPr>
          <p:nvPr/>
        </p:nvGrpSpPr>
        <p:grpSpPr bwMode="auto">
          <a:xfrm>
            <a:off x="6943725" y="1951038"/>
            <a:ext cx="2355850" cy="398657"/>
            <a:chOff x="1548" y="2122"/>
            <a:chExt cx="971" cy="244"/>
          </a:xfrm>
        </p:grpSpPr>
        <p:pic>
          <p:nvPicPr>
            <p:cNvPr id="109" name="Picture 78" descr="바_7"/>
            <p:cNvPicPr>
              <a:picLocks noChangeAspect="1" noChangeArrowheads="1"/>
            </p:cNvPicPr>
            <p:nvPr/>
          </p:nvPicPr>
          <p:blipFill>
            <a:blip r:embed="rId3" cstate="print">
              <a:lum bright="8000" contrast="6000"/>
            </a:blip>
            <a:srcRect r="57539"/>
            <a:stretch>
              <a:fillRect/>
            </a:stretch>
          </p:blipFill>
          <p:spPr bwMode="auto">
            <a:xfrm>
              <a:off x="1548" y="2122"/>
              <a:ext cx="372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0" name="Picture 79" descr="바_7"/>
            <p:cNvPicPr>
              <a:picLocks noChangeAspect="1" noChangeArrowheads="1"/>
            </p:cNvPicPr>
            <p:nvPr/>
          </p:nvPicPr>
          <p:blipFill>
            <a:blip r:embed="rId4" cstate="print">
              <a:lum bright="8000" contrast="6000"/>
            </a:blip>
            <a:srcRect l="36993" r="36993"/>
            <a:stretch>
              <a:fillRect/>
            </a:stretch>
          </p:blipFill>
          <p:spPr bwMode="auto">
            <a:xfrm>
              <a:off x="1835" y="2122"/>
              <a:ext cx="461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" name="Picture 80" descr="바_7"/>
            <p:cNvPicPr>
              <a:picLocks noChangeAspect="1" noChangeArrowheads="1"/>
            </p:cNvPicPr>
            <p:nvPr/>
          </p:nvPicPr>
          <p:blipFill>
            <a:blip r:embed="rId5" cstate="print">
              <a:lum bright="8000" contrast="6000"/>
            </a:blip>
            <a:srcRect l="60582"/>
            <a:stretch>
              <a:fillRect/>
            </a:stretch>
          </p:blipFill>
          <p:spPr bwMode="auto">
            <a:xfrm>
              <a:off x="2173" y="2122"/>
              <a:ext cx="346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" name="AutoShape 81"/>
          <p:cNvSpPr>
            <a:spLocks noChangeArrowheads="1"/>
          </p:cNvSpPr>
          <p:nvPr/>
        </p:nvSpPr>
        <p:spPr bwMode="auto">
          <a:xfrm>
            <a:off x="7043681" y="2047682"/>
            <a:ext cx="2161816" cy="248513"/>
          </a:xfrm>
          <a:prstGeom prst="roundRect">
            <a:avLst>
              <a:gd name="adj" fmla="val 2644"/>
            </a:avLst>
          </a:prstGeom>
          <a:noFill/>
          <a:ln w="15875" algn="ctr">
            <a:noFill/>
            <a:round/>
            <a:headEnd/>
            <a:tailEnd/>
          </a:ln>
        </p:spPr>
        <p:txBody>
          <a:bodyPr wrap="none" lIns="0" tIns="46835" rIns="0" bIns="46835" anchor="ctr"/>
          <a:lstStyle/>
          <a:p>
            <a:pPr algn="ctr" defTabSz="936625"/>
            <a:r>
              <a:rPr lang="ko-KR" altLang="en-US" sz="1200" b="0">
                <a:solidFill>
                  <a:srgbClr val="000000"/>
                </a:solidFill>
                <a:latin typeface="산돌고딕B" pitchFamily="50" charset="-127"/>
                <a:ea typeface="산돌고딕B" pitchFamily="50" charset="-127"/>
              </a:rPr>
              <a:t>주요 콘텐츠 내용</a:t>
            </a:r>
          </a:p>
        </p:txBody>
      </p:sp>
      <p:sp>
        <p:nvSpPr>
          <p:cNvPr id="113" name="Rectangle 82"/>
          <p:cNvSpPr>
            <a:spLocks noChangeArrowheads="1"/>
          </p:cNvSpPr>
          <p:nvPr/>
        </p:nvSpPr>
        <p:spPr bwMode="auto">
          <a:xfrm>
            <a:off x="7112280" y="2418726"/>
            <a:ext cx="2052058" cy="16081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92075" indent="-92075" algn="l" latinLnBrk="0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ko-KR" altLang="en-US" sz="1100" b="0" dirty="0">
                <a:solidFill>
                  <a:srgbClr val="000000"/>
                </a:solidFill>
              </a:rPr>
              <a:t>뉴저지 주 </a:t>
            </a:r>
            <a:r>
              <a:rPr lang="en-US" altLang="ko-KR" sz="1100" b="0" dirty="0">
                <a:solidFill>
                  <a:srgbClr val="000000"/>
                </a:solidFill>
              </a:rPr>
              <a:t>Wood bridge </a:t>
            </a:r>
            <a:r>
              <a:rPr lang="ko-KR" altLang="en-US" sz="1100" b="0" dirty="0">
                <a:solidFill>
                  <a:srgbClr val="000000"/>
                </a:solidFill>
              </a:rPr>
              <a:t>지역에서 안전하게 등교 할 수 있는 인도</a:t>
            </a:r>
            <a:r>
              <a:rPr lang="en-US" altLang="ko-KR" sz="1100" b="0" dirty="0">
                <a:solidFill>
                  <a:srgbClr val="000000"/>
                </a:solidFill>
              </a:rPr>
              <a:t>, </a:t>
            </a:r>
            <a:r>
              <a:rPr lang="ko-KR" altLang="en-US" sz="1100" b="0" dirty="0">
                <a:solidFill>
                  <a:srgbClr val="000000"/>
                </a:solidFill>
              </a:rPr>
              <a:t>자전거 도로</a:t>
            </a:r>
            <a:endParaRPr lang="en-US" altLang="ko-KR" sz="1100" b="0" dirty="0">
              <a:solidFill>
                <a:srgbClr val="000000"/>
              </a:solidFill>
            </a:endParaRPr>
          </a:p>
          <a:p>
            <a:pPr marL="92075" indent="-92075" algn="l" latinLnBrk="0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ko-KR" altLang="en-US" sz="1100" b="0" dirty="0" err="1">
                <a:solidFill>
                  <a:srgbClr val="000000"/>
                </a:solidFill>
              </a:rPr>
              <a:t>도로명</a:t>
            </a:r>
            <a:endParaRPr lang="en-US" altLang="ko-KR" sz="1100" b="0" dirty="0">
              <a:solidFill>
                <a:srgbClr val="000000"/>
              </a:solidFill>
            </a:endParaRPr>
          </a:p>
          <a:p>
            <a:pPr marL="92075" indent="-92075" algn="l" latinLnBrk="0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ko-KR" altLang="en-US" sz="1100" b="0" dirty="0">
                <a:solidFill>
                  <a:srgbClr val="000000"/>
                </a:solidFill>
              </a:rPr>
              <a:t>도로 사진 </a:t>
            </a:r>
            <a:endParaRPr lang="en-US" altLang="ko-KR" sz="1100" b="0" dirty="0">
              <a:solidFill>
                <a:srgbClr val="000000"/>
              </a:solidFill>
            </a:endParaRPr>
          </a:p>
          <a:p>
            <a:pPr marL="92075" indent="-92075" algn="l" latinLnBrk="0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ko-KR" altLang="en-US" sz="1100" b="0" dirty="0">
                <a:solidFill>
                  <a:srgbClr val="000000"/>
                </a:solidFill>
              </a:rPr>
              <a:t>도로유형</a:t>
            </a:r>
            <a:r>
              <a:rPr lang="en-US" altLang="ko-KR" sz="1100" b="0" dirty="0">
                <a:solidFill>
                  <a:srgbClr val="000000"/>
                </a:solidFill>
              </a:rPr>
              <a:t>(</a:t>
            </a:r>
            <a:r>
              <a:rPr lang="ko-KR" altLang="en-US" sz="1100" b="0" dirty="0">
                <a:solidFill>
                  <a:srgbClr val="000000"/>
                </a:solidFill>
              </a:rPr>
              <a:t>인도</a:t>
            </a:r>
            <a:r>
              <a:rPr lang="en-US" altLang="ko-KR" sz="1100" b="0" dirty="0">
                <a:solidFill>
                  <a:srgbClr val="000000"/>
                </a:solidFill>
              </a:rPr>
              <a:t>, </a:t>
            </a:r>
            <a:r>
              <a:rPr lang="ko-KR" altLang="en-US" sz="1100" b="0" dirty="0">
                <a:solidFill>
                  <a:srgbClr val="000000"/>
                </a:solidFill>
              </a:rPr>
              <a:t>교차로</a:t>
            </a:r>
            <a:r>
              <a:rPr lang="en-US" altLang="ko-KR" sz="1100" b="0" dirty="0">
                <a:solidFill>
                  <a:srgbClr val="000000"/>
                </a:solidFill>
              </a:rPr>
              <a:t>)</a:t>
            </a:r>
          </a:p>
          <a:p>
            <a:pPr marL="92075" indent="-92075" algn="l" latinLnBrk="0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ko-KR" altLang="en-US" sz="1100" b="0" dirty="0">
                <a:solidFill>
                  <a:srgbClr val="000000"/>
                </a:solidFill>
              </a:rPr>
              <a:t>정보에 대한 </a:t>
            </a:r>
            <a:r>
              <a:rPr lang="en-US" altLang="ko-KR" sz="1100" b="0" dirty="0">
                <a:solidFill>
                  <a:srgbClr val="000000"/>
                </a:solidFill>
              </a:rPr>
              <a:t>Comment</a:t>
            </a:r>
          </a:p>
          <a:p>
            <a:pPr marL="92075" indent="-92075" algn="l" latinLnBrk="0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ko-KR" altLang="en-US" sz="1100" b="0" dirty="0">
                <a:solidFill>
                  <a:srgbClr val="000000"/>
                </a:solidFill>
              </a:rPr>
              <a:t>도로상태</a:t>
            </a:r>
            <a:r>
              <a:rPr lang="en-US" altLang="ko-KR" sz="1100" b="0" dirty="0">
                <a:solidFill>
                  <a:srgbClr val="000000"/>
                </a:solidFill>
              </a:rPr>
              <a:t>, </a:t>
            </a:r>
            <a:r>
              <a:rPr lang="ko-KR" altLang="en-US" sz="1100" b="0" dirty="0">
                <a:solidFill>
                  <a:srgbClr val="000000"/>
                </a:solidFill>
              </a:rPr>
              <a:t>교통량</a:t>
            </a:r>
            <a:r>
              <a:rPr lang="en-US" altLang="ko-KR" sz="1100" b="0" dirty="0">
                <a:solidFill>
                  <a:srgbClr val="000000"/>
                </a:solidFill>
              </a:rPr>
              <a:t>, </a:t>
            </a:r>
            <a:r>
              <a:rPr lang="ko-KR" altLang="en-US" sz="1100" b="0" dirty="0">
                <a:solidFill>
                  <a:srgbClr val="000000"/>
                </a:solidFill>
              </a:rPr>
              <a:t>주위환경</a:t>
            </a:r>
            <a:endParaRPr lang="en-US" altLang="ko-KR" sz="1100" b="0" dirty="0">
              <a:solidFill>
                <a:srgbClr val="000000"/>
              </a:solidFill>
            </a:endParaRPr>
          </a:p>
        </p:txBody>
      </p:sp>
      <p:sp>
        <p:nvSpPr>
          <p:cNvPr id="114" name="AutoShape 69"/>
          <p:cNvSpPr>
            <a:spLocks noChangeArrowheads="1"/>
          </p:cNvSpPr>
          <p:nvPr/>
        </p:nvSpPr>
        <p:spPr bwMode="auto">
          <a:xfrm>
            <a:off x="7039170" y="4514890"/>
            <a:ext cx="2208907" cy="1447760"/>
          </a:xfrm>
          <a:prstGeom prst="roundRect">
            <a:avLst>
              <a:gd name="adj" fmla="val 2644"/>
            </a:avLst>
          </a:prstGeom>
          <a:solidFill>
            <a:schemeClr val="bg1"/>
          </a:solidFill>
          <a:ln w="19050" algn="ctr">
            <a:solidFill>
              <a:srgbClr val="4D9ACF"/>
            </a:solidFill>
            <a:round/>
            <a:headEnd/>
            <a:tailEnd/>
          </a:ln>
        </p:spPr>
        <p:txBody>
          <a:bodyPr wrap="none" lIns="0" tIns="45715" rIns="0" bIns="45715" anchor="ctr"/>
          <a:lstStyle/>
          <a:p>
            <a:pPr algn="ctr"/>
            <a:endParaRPr lang="ko-KR" altLang="en-US">
              <a:solidFill>
                <a:srgbClr val="000000"/>
              </a:solidFill>
              <a:latin typeface="산돌고딕B" pitchFamily="50" charset="-127"/>
              <a:ea typeface="산돌고딕B" pitchFamily="50" charset="-127"/>
            </a:endParaRPr>
          </a:p>
        </p:txBody>
      </p:sp>
      <p:grpSp>
        <p:nvGrpSpPr>
          <p:cNvPr id="115" name="Group 70"/>
          <p:cNvGrpSpPr>
            <a:grpSpLocks/>
          </p:cNvGrpSpPr>
          <p:nvPr/>
        </p:nvGrpSpPr>
        <p:grpSpPr bwMode="auto">
          <a:xfrm>
            <a:off x="6995028" y="4237038"/>
            <a:ext cx="2308225" cy="398656"/>
            <a:chOff x="1548" y="2122"/>
            <a:chExt cx="971" cy="244"/>
          </a:xfrm>
        </p:grpSpPr>
        <p:pic>
          <p:nvPicPr>
            <p:cNvPr id="116" name="Picture 71" descr="바_7"/>
            <p:cNvPicPr>
              <a:picLocks noChangeAspect="1" noChangeArrowheads="1"/>
            </p:cNvPicPr>
            <p:nvPr/>
          </p:nvPicPr>
          <p:blipFill>
            <a:blip r:embed="rId3" cstate="print">
              <a:lum bright="8000" contrast="6000"/>
            </a:blip>
            <a:srcRect r="57539"/>
            <a:stretch>
              <a:fillRect/>
            </a:stretch>
          </p:blipFill>
          <p:spPr bwMode="auto">
            <a:xfrm>
              <a:off x="1548" y="2122"/>
              <a:ext cx="372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" name="Picture 72" descr="바_7"/>
            <p:cNvPicPr>
              <a:picLocks noChangeAspect="1" noChangeArrowheads="1"/>
            </p:cNvPicPr>
            <p:nvPr/>
          </p:nvPicPr>
          <p:blipFill>
            <a:blip r:embed="rId4" cstate="print">
              <a:lum bright="8000" contrast="6000"/>
            </a:blip>
            <a:srcRect l="36993" r="36993"/>
            <a:stretch>
              <a:fillRect/>
            </a:stretch>
          </p:blipFill>
          <p:spPr bwMode="auto">
            <a:xfrm>
              <a:off x="1835" y="2122"/>
              <a:ext cx="461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8" name="Picture 73" descr="바_7"/>
            <p:cNvPicPr>
              <a:picLocks noChangeAspect="1" noChangeArrowheads="1"/>
            </p:cNvPicPr>
            <p:nvPr/>
          </p:nvPicPr>
          <p:blipFill>
            <a:blip r:embed="rId5" cstate="print">
              <a:lum bright="8000" contrast="6000"/>
            </a:blip>
            <a:srcRect l="60582"/>
            <a:stretch>
              <a:fillRect/>
            </a:stretch>
          </p:blipFill>
          <p:spPr bwMode="auto">
            <a:xfrm>
              <a:off x="2173" y="2122"/>
              <a:ext cx="346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9" name="AutoShape 74"/>
          <p:cNvSpPr>
            <a:spLocks noChangeArrowheads="1"/>
          </p:cNvSpPr>
          <p:nvPr/>
        </p:nvSpPr>
        <p:spPr bwMode="auto">
          <a:xfrm>
            <a:off x="7088829" y="4333682"/>
            <a:ext cx="2116946" cy="248513"/>
          </a:xfrm>
          <a:prstGeom prst="roundRect">
            <a:avLst>
              <a:gd name="adj" fmla="val 2644"/>
            </a:avLst>
          </a:prstGeom>
          <a:noFill/>
          <a:ln w="15875" algn="ctr">
            <a:noFill/>
            <a:round/>
            <a:headEnd/>
            <a:tailEnd/>
          </a:ln>
        </p:spPr>
        <p:txBody>
          <a:bodyPr wrap="none" lIns="0" tIns="46835" rIns="0" bIns="46835" anchor="ctr"/>
          <a:lstStyle/>
          <a:p>
            <a:pPr algn="ctr" defTabSz="936625"/>
            <a:r>
              <a:rPr lang="ko-KR" altLang="en-US" sz="1200" b="0">
                <a:solidFill>
                  <a:srgbClr val="000000"/>
                </a:solidFill>
                <a:latin typeface="산돌고딕B" pitchFamily="50" charset="-127"/>
                <a:ea typeface="산돌고딕B" pitchFamily="50" charset="-127"/>
              </a:rPr>
              <a:t>주요 기능</a:t>
            </a:r>
          </a:p>
        </p:txBody>
      </p:sp>
      <p:sp>
        <p:nvSpPr>
          <p:cNvPr id="120" name="Rectangle 75"/>
          <p:cNvSpPr>
            <a:spLocks noChangeArrowheads="1"/>
          </p:cNvSpPr>
          <p:nvPr/>
        </p:nvSpPr>
        <p:spPr bwMode="auto">
          <a:xfrm>
            <a:off x="7156360" y="4694371"/>
            <a:ext cx="2010822" cy="11067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92075" indent="-92075" algn="l" latinLnBrk="0">
              <a:lnSpc>
                <a:spcPct val="120000"/>
              </a:lnSpc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ko-KR" altLang="en-US" sz="1100" b="0" dirty="0">
                <a:solidFill>
                  <a:srgbClr val="000000"/>
                </a:solidFill>
              </a:rPr>
              <a:t>지도를 기반으로 아이콘 구분을 통해 인도</a:t>
            </a:r>
            <a:r>
              <a:rPr lang="en-US" altLang="ko-KR" sz="1100" b="0" dirty="0">
                <a:solidFill>
                  <a:srgbClr val="000000"/>
                </a:solidFill>
              </a:rPr>
              <a:t>, </a:t>
            </a:r>
            <a:r>
              <a:rPr lang="ko-KR" altLang="en-US" sz="1100" b="0" dirty="0">
                <a:solidFill>
                  <a:srgbClr val="000000"/>
                </a:solidFill>
              </a:rPr>
              <a:t>교차로 위치정보 제공</a:t>
            </a:r>
            <a:endParaRPr lang="en-US" altLang="ko-KR" sz="1100" b="0" dirty="0">
              <a:solidFill>
                <a:srgbClr val="000000"/>
              </a:solidFill>
            </a:endParaRPr>
          </a:p>
          <a:p>
            <a:pPr marL="92075" indent="-92075" algn="l" latinLnBrk="0">
              <a:lnSpc>
                <a:spcPct val="120000"/>
              </a:lnSpc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ko-KR" altLang="en-US" sz="1100" b="0" dirty="0" err="1">
                <a:solidFill>
                  <a:srgbClr val="000000"/>
                </a:solidFill>
              </a:rPr>
              <a:t>도로명</a:t>
            </a:r>
            <a:r>
              <a:rPr lang="en-US" altLang="ko-KR" sz="1100" b="0" dirty="0">
                <a:solidFill>
                  <a:srgbClr val="000000"/>
                </a:solidFill>
              </a:rPr>
              <a:t>, </a:t>
            </a:r>
            <a:r>
              <a:rPr lang="ko-KR" altLang="en-US" sz="1100" b="0" dirty="0">
                <a:solidFill>
                  <a:srgbClr val="000000"/>
                </a:solidFill>
              </a:rPr>
              <a:t>도로 상태 기반의 검색</a:t>
            </a:r>
            <a:endParaRPr lang="en-US" altLang="ko-KR" sz="1100" b="0" dirty="0">
              <a:solidFill>
                <a:srgbClr val="000000"/>
              </a:solidFill>
            </a:endParaRPr>
          </a:p>
          <a:p>
            <a:pPr marL="92075" indent="-92075" algn="l" latinLnBrk="0">
              <a:lnSpc>
                <a:spcPct val="120000"/>
              </a:lnSpc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ko-KR" altLang="en-US" sz="1100" b="0" dirty="0">
                <a:solidFill>
                  <a:srgbClr val="000000"/>
                </a:solidFill>
              </a:rPr>
              <a:t>사용자들의 로그인 후 도로 정보 입력</a:t>
            </a:r>
            <a:endParaRPr lang="en-US" altLang="ko-KR" sz="1100" b="0" dirty="0">
              <a:solidFill>
                <a:srgbClr val="000000"/>
              </a:solidFill>
            </a:endParaRPr>
          </a:p>
        </p:txBody>
      </p:sp>
      <p:grpSp>
        <p:nvGrpSpPr>
          <p:cNvPr id="121" name="Group 257"/>
          <p:cNvGrpSpPr>
            <a:grpSpLocks/>
          </p:cNvGrpSpPr>
          <p:nvPr/>
        </p:nvGrpSpPr>
        <p:grpSpPr bwMode="auto">
          <a:xfrm>
            <a:off x="485775" y="876197"/>
            <a:ext cx="2887663" cy="369888"/>
            <a:chOff x="306" y="994"/>
            <a:chExt cx="1819" cy="233"/>
          </a:xfrm>
        </p:grpSpPr>
        <p:sp>
          <p:nvSpPr>
            <p:cNvPr id="122" name="AutoShape 248"/>
            <p:cNvSpPr>
              <a:spLocks noChangeArrowheads="1"/>
            </p:cNvSpPr>
            <p:nvPr/>
          </p:nvSpPr>
          <p:spPr bwMode="auto">
            <a:xfrm>
              <a:off x="306" y="1000"/>
              <a:ext cx="1531" cy="22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0099CC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123" name="AutoShape 249"/>
            <p:cNvSpPr>
              <a:spLocks noChangeArrowheads="1"/>
            </p:cNvSpPr>
            <p:nvPr/>
          </p:nvSpPr>
          <p:spPr bwMode="auto">
            <a:xfrm>
              <a:off x="330" y="1024"/>
              <a:ext cx="1451" cy="179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95DEF5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pic>
          <p:nvPicPr>
            <p:cNvPr id="124" name="Picture 250" descr="boll_0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1" y="1060"/>
              <a:ext cx="104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5" name="Picture 25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94" y="994"/>
              <a:ext cx="131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6" name="Group 252"/>
            <p:cNvGrpSpPr>
              <a:grpSpLocks/>
            </p:cNvGrpSpPr>
            <p:nvPr/>
          </p:nvGrpSpPr>
          <p:grpSpPr bwMode="auto">
            <a:xfrm>
              <a:off x="1440" y="1111"/>
              <a:ext cx="561" cy="57"/>
              <a:chOff x="3331" y="4244"/>
              <a:chExt cx="561" cy="101"/>
            </a:xfrm>
          </p:grpSpPr>
          <p:sp>
            <p:nvSpPr>
              <p:cNvPr id="128" name="Freeform 253"/>
              <p:cNvSpPr>
                <a:spLocks/>
              </p:cNvSpPr>
              <p:nvPr/>
            </p:nvSpPr>
            <p:spPr bwMode="auto">
              <a:xfrm>
                <a:off x="3331" y="4299"/>
                <a:ext cx="525" cy="46"/>
              </a:xfrm>
              <a:custGeom>
                <a:avLst/>
                <a:gdLst>
                  <a:gd name="T0" fmla="*/ 0 w 525"/>
                  <a:gd name="T1" fmla="*/ 45 h 46"/>
                  <a:gd name="T2" fmla="*/ 499 w 525"/>
                  <a:gd name="T3" fmla="*/ 46 h 46"/>
                  <a:gd name="T4" fmla="*/ 525 w 525"/>
                  <a:gd name="T5" fmla="*/ 0 h 46"/>
                  <a:gd name="T6" fmla="*/ 0 w 525"/>
                  <a:gd name="T7" fmla="*/ 0 h 46"/>
                  <a:gd name="T8" fmla="*/ 0 w 525"/>
                  <a:gd name="T9" fmla="*/ 45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5"/>
                  <a:gd name="T16" fmla="*/ 0 h 46"/>
                  <a:gd name="T17" fmla="*/ 525 w 525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5" h="46">
                    <a:moveTo>
                      <a:pt x="0" y="45"/>
                    </a:moveTo>
                    <a:lnTo>
                      <a:pt x="499" y="46"/>
                    </a:lnTo>
                    <a:lnTo>
                      <a:pt x="525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7AD5F2"/>
                  </a:gs>
                </a:gsLst>
                <a:lin ang="0" scaled="1"/>
              </a:gradFill>
              <a:ln w="9525" cap="flat" cmpd="sng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129" name="Line 254"/>
              <p:cNvSpPr>
                <a:spLocks noChangeShapeType="1"/>
              </p:cNvSpPr>
              <p:nvPr/>
            </p:nvSpPr>
            <p:spPr bwMode="auto">
              <a:xfrm flipV="1">
                <a:off x="3834" y="4244"/>
                <a:ext cx="58" cy="101"/>
              </a:xfrm>
              <a:prstGeom prst="line">
                <a:avLst/>
              </a:prstGeom>
              <a:noFill/>
              <a:ln w="3175">
                <a:solidFill>
                  <a:srgbClr val="0099CC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ko-KR" altLang="en-US"/>
              </a:p>
            </p:txBody>
          </p:sp>
        </p:grpSp>
        <p:sp>
          <p:nvSpPr>
            <p:cNvPr id="127" name="Rectangle 255"/>
            <p:cNvSpPr>
              <a:spLocks noChangeArrowheads="1"/>
            </p:cNvSpPr>
            <p:nvPr/>
          </p:nvSpPr>
          <p:spPr bwMode="auto">
            <a:xfrm>
              <a:off x="469" y="1008"/>
              <a:ext cx="930" cy="21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>
              <a:prstShdw prst="shdw17" dist="17961" dir="13500000">
                <a:schemeClr val="tx1"/>
              </a:prstShdw>
            </a:effectLst>
          </p:spPr>
          <p:txBody>
            <a:bodyPr wrap="none" lIns="92075" tIns="46038" rIns="92075" bIns="46038">
              <a:spAutoFit/>
            </a:bodyPr>
            <a:lstStyle/>
            <a:p>
              <a:pPr algn="l" eaLnBrk="0" latinLnBrk="0" hangingPunct="0"/>
              <a:r>
                <a:rPr lang="en-US" altLang="ko-KR" sz="1600" dirty="0" smtClean="0">
                  <a:solidFill>
                    <a:srgbClr val="0070C0"/>
                  </a:solidFill>
                </a:rPr>
                <a:t>BikenWalk.org</a:t>
              </a:r>
              <a:endParaRPr lang="ko-KR" altLang="en-US" sz="1600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그룹 33"/>
          <p:cNvGrpSpPr/>
          <p:nvPr/>
        </p:nvGrpSpPr>
        <p:grpSpPr>
          <a:xfrm>
            <a:off x="5475768" y="2955852"/>
            <a:ext cx="3583172" cy="3423684"/>
            <a:chOff x="4032250" y="2847975"/>
            <a:chExt cx="2738438" cy="3314700"/>
          </a:xfrm>
        </p:grpSpPr>
        <p:pic>
          <p:nvPicPr>
            <p:cNvPr id="13" name="Picture 6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37063" y="2847975"/>
              <a:ext cx="2209800" cy="33147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4" name="Rectangle 53"/>
            <p:cNvSpPr>
              <a:spLocks noChangeArrowheads="1"/>
            </p:cNvSpPr>
            <p:nvPr/>
          </p:nvSpPr>
          <p:spPr bwMode="auto">
            <a:xfrm>
              <a:off x="4305300" y="2857500"/>
              <a:ext cx="792163" cy="28733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ko-KR" altLang="en-US" sz="1200">
                <a:solidFill>
                  <a:srgbClr val="CC0000"/>
                </a:solidFill>
              </a:endParaRPr>
            </a:p>
          </p:txBody>
        </p:sp>
        <p:grpSp>
          <p:nvGrpSpPr>
            <p:cNvPr id="15" name="Group 54"/>
            <p:cNvGrpSpPr>
              <a:grpSpLocks/>
            </p:cNvGrpSpPr>
            <p:nvPr/>
          </p:nvGrpSpPr>
          <p:grpSpPr bwMode="auto">
            <a:xfrm>
              <a:off x="4035425" y="2997200"/>
              <a:ext cx="269875" cy="266700"/>
              <a:chOff x="-281" y="2789"/>
              <a:chExt cx="167" cy="166"/>
            </a:xfrm>
          </p:grpSpPr>
          <p:sp>
            <p:nvSpPr>
              <p:cNvPr id="16" name="Oval 55"/>
              <p:cNvSpPr>
                <a:spLocks noChangeArrowheads="1"/>
              </p:cNvSpPr>
              <p:nvPr/>
            </p:nvSpPr>
            <p:spPr bwMode="auto">
              <a:xfrm>
                <a:off x="-258" y="2811"/>
                <a:ext cx="128" cy="128"/>
              </a:xfrm>
              <a:prstGeom prst="ellipse">
                <a:avLst/>
              </a:prstGeom>
              <a:gradFill rotWithShape="1">
                <a:gsLst>
                  <a:gs pos="0">
                    <a:srgbClr val="5F5F5F"/>
                  </a:gs>
                  <a:gs pos="100000">
                    <a:srgbClr val="1C1C1C"/>
                  </a:gs>
                </a:gsLst>
                <a:lin ang="2700000" scaled="1"/>
              </a:gradFill>
              <a:ln w="19050" algn="ctr">
                <a:solidFill>
                  <a:srgbClr val="EAEAEA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lang="ko-KR" altLang="en-US" sz="1200">
                  <a:solidFill>
                    <a:srgbClr val="CC0000"/>
                  </a:solidFill>
                </a:endParaRPr>
              </a:p>
            </p:txBody>
          </p:sp>
          <p:sp>
            <p:nvSpPr>
              <p:cNvPr id="17" name="Text Box 212"/>
              <p:cNvSpPr txBox="1">
                <a:spLocks noChangeArrowheads="1"/>
              </p:cNvSpPr>
              <p:nvPr/>
            </p:nvSpPr>
            <p:spPr bwMode="auto">
              <a:xfrm>
                <a:off x="-281" y="2789"/>
                <a:ext cx="167" cy="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54000" tIns="54000" rIns="54000" bIns="54000" anchor="ctr" anchorCtr="1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ko-KR" sz="800" b="1">
                    <a:solidFill>
                      <a:srgbClr val="FFFFFF"/>
                    </a:solidFill>
                    <a:latin typeface="굴림" pitchFamily="50" charset="-127"/>
                    <a:ea typeface="굴림" pitchFamily="50" charset="-127"/>
                  </a:rPr>
                  <a:t>1</a:t>
                </a:r>
              </a:p>
            </p:txBody>
          </p:sp>
        </p:grpSp>
        <p:sp>
          <p:nvSpPr>
            <p:cNvPr id="18" name="Rectangle 53"/>
            <p:cNvSpPr>
              <a:spLocks noChangeArrowheads="1"/>
            </p:cNvSpPr>
            <p:nvPr/>
          </p:nvSpPr>
          <p:spPr bwMode="auto">
            <a:xfrm>
              <a:off x="4305300" y="3148013"/>
              <a:ext cx="2465388" cy="8001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ko-KR" altLang="en-US" sz="1200">
                <a:solidFill>
                  <a:srgbClr val="CC0000"/>
                </a:solidFill>
              </a:endParaRPr>
            </a:p>
          </p:txBody>
        </p:sp>
        <p:grpSp>
          <p:nvGrpSpPr>
            <p:cNvPr id="19" name="Group 58"/>
            <p:cNvGrpSpPr>
              <a:grpSpLocks/>
            </p:cNvGrpSpPr>
            <p:nvPr/>
          </p:nvGrpSpPr>
          <p:grpSpPr bwMode="auto">
            <a:xfrm>
              <a:off x="4032250" y="3573463"/>
              <a:ext cx="269875" cy="266700"/>
              <a:chOff x="-281" y="2789"/>
              <a:chExt cx="167" cy="166"/>
            </a:xfrm>
          </p:grpSpPr>
          <p:sp>
            <p:nvSpPr>
              <p:cNvPr id="20" name="Oval 59"/>
              <p:cNvSpPr>
                <a:spLocks noChangeArrowheads="1"/>
              </p:cNvSpPr>
              <p:nvPr/>
            </p:nvSpPr>
            <p:spPr bwMode="auto">
              <a:xfrm>
                <a:off x="-258" y="2811"/>
                <a:ext cx="128" cy="128"/>
              </a:xfrm>
              <a:prstGeom prst="ellipse">
                <a:avLst/>
              </a:prstGeom>
              <a:gradFill rotWithShape="1">
                <a:gsLst>
                  <a:gs pos="0">
                    <a:srgbClr val="5F5F5F"/>
                  </a:gs>
                  <a:gs pos="100000">
                    <a:srgbClr val="1C1C1C"/>
                  </a:gs>
                </a:gsLst>
                <a:lin ang="2700000" scaled="1"/>
              </a:gradFill>
              <a:ln w="19050" algn="ctr">
                <a:solidFill>
                  <a:srgbClr val="EAEAEA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lang="ko-KR" altLang="en-US" sz="1200">
                  <a:solidFill>
                    <a:srgbClr val="CC0000"/>
                  </a:solidFill>
                </a:endParaRPr>
              </a:p>
            </p:txBody>
          </p:sp>
          <p:sp>
            <p:nvSpPr>
              <p:cNvPr id="21" name="Text Box 212"/>
              <p:cNvSpPr txBox="1">
                <a:spLocks noChangeArrowheads="1"/>
              </p:cNvSpPr>
              <p:nvPr/>
            </p:nvSpPr>
            <p:spPr bwMode="auto">
              <a:xfrm>
                <a:off x="-281" y="2789"/>
                <a:ext cx="167" cy="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54000" tIns="54000" rIns="54000" bIns="54000" anchor="ctr" anchorCtr="1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ko-KR" sz="800" b="1">
                    <a:solidFill>
                      <a:srgbClr val="FFFFFF"/>
                    </a:solidFill>
                    <a:latin typeface="굴림" pitchFamily="50" charset="-127"/>
                    <a:ea typeface="굴림" pitchFamily="50" charset="-127"/>
                  </a:rPr>
                  <a:t>2</a:t>
                </a:r>
              </a:p>
            </p:txBody>
          </p:sp>
        </p:grpSp>
        <p:sp>
          <p:nvSpPr>
            <p:cNvPr id="22" name="Rectangle 53"/>
            <p:cNvSpPr>
              <a:spLocks noChangeArrowheads="1"/>
            </p:cNvSpPr>
            <p:nvPr/>
          </p:nvSpPr>
          <p:spPr bwMode="auto">
            <a:xfrm>
              <a:off x="5464175" y="4418013"/>
              <a:ext cx="358775" cy="36036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ko-KR" altLang="en-US" sz="1200">
                <a:solidFill>
                  <a:srgbClr val="CC0000"/>
                </a:solidFill>
              </a:endParaRPr>
            </a:p>
          </p:txBody>
        </p:sp>
        <p:grpSp>
          <p:nvGrpSpPr>
            <p:cNvPr id="23" name="Group 58"/>
            <p:cNvGrpSpPr>
              <a:grpSpLocks/>
            </p:cNvGrpSpPr>
            <p:nvPr/>
          </p:nvGrpSpPr>
          <p:grpSpPr bwMode="auto">
            <a:xfrm>
              <a:off x="5168900" y="4437063"/>
              <a:ext cx="269875" cy="266700"/>
              <a:chOff x="-281" y="2789"/>
              <a:chExt cx="167" cy="166"/>
            </a:xfrm>
          </p:grpSpPr>
          <p:sp>
            <p:nvSpPr>
              <p:cNvPr id="24" name="Oval 59"/>
              <p:cNvSpPr>
                <a:spLocks noChangeArrowheads="1"/>
              </p:cNvSpPr>
              <p:nvPr/>
            </p:nvSpPr>
            <p:spPr bwMode="auto">
              <a:xfrm>
                <a:off x="-258" y="2811"/>
                <a:ext cx="128" cy="128"/>
              </a:xfrm>
              <a:prstGeom prst="ellipse">
                <a:avLst/>
              </a:prstGeom>
              <a:gradFill rotWithShape="1">
                <a:gsLst>
                  <a:gs pos="0">
                    <a:srgbClr val="5F5F5F"/>
                  </a:gs>
                  <a:gs pos="100000">
                    <a:srgbClr val="1C1C1C"/>
                  </a:gs>
                </a:gsLst>
                <a:lin ang="2700000" scaled="1"/>
              </a:gradFill>
              <a:ln w="19050" algn="ctr">
                <a:solidFill>
                  <a:srgbClr val="EAEAEA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lang="ko-KR" altLang="en-US" sz="1200">
                  <a:solidFill>
                    <a:srgbClr val="CC0000"/>
                  </a:solidFill>
                </a:endParaRPr>
              </a:p>
            </p:txBody>
          </p:sp>
          <p:sp>
            <p:nvSpPr>
              <p:cNvPr id="25" name="Text Box 212"/>
              <p:cNvSpPr txBox="1">
                <a:spLocks noChangeArrowheads="1"/>
              </p:cNvSpPr>
              <p:nvPr/>
            </p:nvSpPr>
            <p:spPr bwMode="auto">
              <a:xfrm>
                <a:off x="-281" y="2789"/>
                <a:ext cx="167" cy="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54000" tIns="54000" rIns="54000" bIns="54000" anchor="ctr" anchorCtr="1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ko-KR" sz="800" b="1">
                    <a:solidFill>
                      <a:srgbClr val="FFFFFF"/>
                    </a:solidFill>
                    <a:latin typeface="굴림" pitchFamily="50" charset="-127"/>
                    <a:ea typeface="굴림" pitchFamily="50" charset="-127"/>
                  </a:rPr>
                  <a:t>3</a:t>
                </a:r>
              </a:p>
            </p:txBody>
          </p:sp>
        </p:grpSp>
        <p:sp>
          <p:nvSpPr>
            <p:cNvPr id="26" name="Rectangle 53"/>
            <p:cNvSpPr>
              <a:spLocks noChangeArrowheads="1"/>
            </p:cNvSpPr>
            <p:nvPr/>
          </p:nvSpPr>
          <p:spPr bwMode="auto">
            <a:xfrm>
              <a:off x="4953000" y="4800600"/>
              <a:ext cx="1236663" cy="8604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ko-KR" altLang="en-US" sz="1200">
                <a:solidFill>
                  <a:srgbClr val="CC0000"/>
                </a:solidFill>
              </a:endParaRPr>
            </a:p>
          </p:txBody>
        </p:sp>
        <p:grpSp>
          <p:nvGrpSpPr>
            <p:cNvPr id="27" name="Group 58"/>
            <p:cNvGrpSpPr>
              <a:grpSpLocks/>
            </p:cNvGrpSpPr>
            <p:nvPr/>
          </p:nvGrpSpPr>
          <p:grpSpPr bwMode="auto">
            <a:xfrm>
              <a:off x="5961063" y="4745038"/>
              <a:ext cx="269875" cy="266700"/>
              <a:chOff x="-281" y="2789"/>
              <a:chExt cx="167" cy="166"/>
            </a:xfrm>
          </p:grpSpPr>
          <p:sp>
            <p:nvSpPr>
              <p:cNvPr id="28" name="Oval 59"/>
              <p:cNvSpPr>
                <a:spLocks noChangeArrowheads="1"/>
              </p:cNvSpPr>
              <p:nvPr/>
            </p:nvSpPr>
            <p:spPr bwMode="auto">
              <a:xfrm>
                <a:off x="-258" y="2811"/>
                <a:ext cx="128" cy="128"/>
              </a:xfrm>
              <a:prstGeom prst="ellipse">
                <a:avLst/>
              </a:prstGeom>
              <a:gradFill rotWithShape="1">
                <a:gsLst>
                  <a:gs pos="0">
                    <a:srgbClr val="5F5F5F"/>
                  </a:gs>
                  <a:gs pos="100000">
                    <a:srgbClr val="1C1C1C"/>
                  </a:gs>
                </a:gsLst>
                <a:lin ang="2700000" scaled="1"/>
              </a:gradFill>
              <a:ln w="19050" algn="ctr">
                <a:solidFill>
                  <a:srgbClr val="EAEAEA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lang="ko-KR" altLang="en-US" sz="1200">
                  <a:solidFill>
                    <a:srgbClr val="CC0000"/>
                  </a:solidFill>
                </a:endParaRPr>
              </a:p>
            </p:txBody>
          </p:sp>
          <p:sp>
            <p:nvSpPr>
              <p:cNvPr id="29" name="Text Box 212"/>
              <p:cNvSpPr txBox="1">
                <a:spLocks noChangeArrowheads="1"/>
              </p:cNvSpPr>
              <p:nvPr/>
            </p:nvSpPr>
            <p:spPr bwMode="auto">
              <a:xfrm>
                <a:off x="-281" y="2789"/>
                <a:ext cx="167" cy="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54000" tIns="54000" rIns="54000" bIns="54000" anchor="ctr" anchorCtr="1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ko-KR" sz="800" b="1">
                    <a:solidFill>
                      <a:srgbClr val="FFFFFF"/>
                    </a:solidFill>
                    <a:latin typeface="굴림" pitchFamily="50" charset="-127"/>
                    <a:ea typeface="굴림" pitchFamily="50" charset="-127"/>
                  </a:rPr>
                  <a:t>4</a:t>
                </a:r>
              </a:p>
            </p:txBody>
          </p:sp>
        </p:grpSp>
        <p:sp>
          <p:nvSpPr>
            <p:cNvPr id="30" name="Rectangle 53"/>
            <p:cNvSpPr>
              <a:spLocks noChangeArrowheads="1"/>
            </p:cNvSpPr>
            <p:nvPr/>
          </p:nvSpPr>
          <p:spPr bwMode="auto">
            <a:xfrm>
              <a:off x="4446588" y="5275263"/>
              <a:ext cx="371475" cy="36036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100000"/>
                </a:lnSpc>
              </a:pPr>
              <a:endParaRPr lang="ko-KR" altLang="en-US" sz="1200">
                <a:solidFill>
                  <a:srgbClr val="CC0000"/>
                </a:solidFill>
              </a:endParaRPr>
            </a:p>
          </p:txBody>
        </p:sp>
        <p:grpSp>
          <p:nvGrpSpPr>
            <p:cNvPr id="31" name="Group 58"/>
            <p:cNvGrpSpPr>
              <a:grpSpLocks/>
            </p:cNvGrpSpPr>
            <p:nvPr/>
          </p:nvGrpSpPr>
          <p:grpSpPr bwMode="auto">
            <a:xfrm>
              <a:off x="4157663" y="5345113"/>
              <a:ext cx="269875" cy="266700"/>
              <a:chOff x="-281" y="2789"/>
              <a:chExt cx="167" cy="166"/>
            </a:xfrm>
          </p:grpSpPr>
          <p:sp>
            <p:nvSpPr>
              <p:cNvPr id="32" name="Oval 59"/>
              <p:cNvSpPr>
                <a:spLocks noChangeArrowheads="1"/>
              </p:cNvSpPr>
              <p:nvPr/>
            </p:nvSpPr>
            <p:spPr bwMode="auto">
              <a:xfrm>
                <a:off x="-258" y="2811"/>
                <a:ext cx="128" cy="128"/>
              </a:xfrm>
              <a:prstGeom prst="ellipse">
                <a:avLst/>
              </a:prstGeom>
              <a:gradFill rotWithShape="1">
                <a:gsLst>
                  <a:gs pos="0">
                    <a:srgbClr val="5F5F5F"/>
                  </a:gs>
                  <a:gs pos="100000">
                    <a:srgbClr val="1C1C1C"/>
                  </a:gs>
                </a:gsLst>
                <a:lin ang="2700000" scaled="1"/>
              </a:gradFill>
              <a:ln w="19050" algn="ctr">
                <a:solidFill>
                  <a:srgbClr val="EAEAEA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lnSpc>
                    <a:spcPct val="100000"/>
                  </a:lnSpc>
                </a:pPr>
                <a:endParaRPr lang="ko-KR" altLang="en-US" sz="1200">
                  <a:solidFill>
                    <a:srgbClr val="CC0000"/>
                  </a:solidFill>
                </a:endParaRPr>
              </a:p>
            </p:txBody>
          </p:sp>
          <p:sp>
            <p:nvSpPr>
              <p:cNvPr id="33" name="Text Box 212"/>
              <p:cNvSpPr txBox="1">
                <a:spLocks noChangeArrowheads="1"/>
              </p:cNvSpPr>
              <p:nvPr/>
            </p:nvSpPr>
            <p:spPr bwMode="auto">
              <a:xfrm>
                <a:off x="-281" y="2789"/>
                <a:ext cx="167" cy="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54000" tIns="54000" rIns="54000" bIns="54000" anchor="ctr" anchorCtr="1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ko-KR" sz="800" b="1">
                    <a:solidFill>
                      <a:srgbClr val="FFFFFF"/>
                    </a:solidFill>
                    <a:latin typeface="굴림" pitchFamily="50" charset="-127"/>
                    <a:ea typeface="굴림" pitchFamily="50" charset="-127"/>
                  </a:rPr>
                  <a:t>5</a:t>
                </a:r>
              </a:p>
            </p:txBody>
          </p:sp>
        </p:grpSp>
      </p:grpSp>
      <p:sp>
        <p:nvSpPr>
          <p:cNvPr id="34819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7412607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13) </a:t>
            </a:r>
            <a:r>
              <a:rPr lang="ko-KR" altLang="en-US" sz="3000" dirty="0" smtClean="0">
                <a:solidFill>
                  <a:schemeClr val="tx1"/>
                </a:solidFill>
              </a:rPr>
              <a:t>증강현실</a:t>
            </a:r>
            <a:r>
              <a:rPr lang="en-US" altLang="ko-KR" sz="3000" dirty="0" smtClean="0">
                <a:solidFill>
                  <a:schemeClr val="tx1"/>
                </a:solidFill>
              </a:rPr>
              <a:t>(</a:t>
            </a:r>
            <a:r>
              <a:rPr lang="ko-KR" altLang="en-US" sz="3000" dirty="0" smtClean="0">
                <a:solidFill>
                  <a:schemeClr val="tx1"/>
                </a:solidFill>
              </a:rPr>
              <a:t>增强現實</a:t>
            </a:r>
            <a:r>
              <a:rPr lang="en-US" altLang="ko-KR" sz="3000" dirty="0" smtClean="0">
                <a:solidFill>
                  <a:schemeClr val="tx1"/>
                </a:solidFill>
              </a:rPr>
              <a:t>, Augmented Reality)</a:t>
            </a:r>
            <a:endParaRPr lang="ko-KR" altLang="en-US" sz="30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736600" y="953269"/>
            <a:ext cx="84328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 algn="l">
              <a:buFont typeface="Wingdings" pitchFamily="2" charset="2"/>
              <a:buChar char="§"/>
              <a:defRPr/>
            </a:pPr>
            <a:r>
              <a:rPr lang="ko-KR" altLang="en-US" sz="1600" dirty="0">
                <a:solidFill>
                  <a:schemeClr val="tx1"/>
                </a:solidFill>
              </a:rPr>
              <a:t>사용자가 눈으로 보는 현실세계에 가상 물체를 겹쳐 보여주는 기술</a:t>
            </a:r>
            <a:endParaRPr lang="en-US" altLang="ko-KR" sz="1600" dirty="0">
              <a:solidFill>
                <a:schemeClr val="tx1"/>
              </a:solidFill>
            </a:endParaRPr>
          </a:p>
          <a:p>
            <a:pPr marL="182563" indent="-182563" algn="l">
              <a:defRPr/>
            </a:pPr>
            <a:endParaRPr lang="en-US" altLang="ko-KR" sz="1600" dirty="0">
              <a:solidFill>
                <a:schemeClr val="tx1"/>
              </a:solidFill>
            </a:endParaRPr>
          </a:p>
          <a:p>
            <a:pPr marL="182563" indent="-182563" algn="l">
              <a:buFont typeface="Wingdings" pitchFamily="2" charset="2"/>
              <a:buChar char="§"/>
              <a:defRPr/>
            </a:pPr>
            <a:r>
              <a:rPr lang="ko-KR" altLang="en-US" sz="1600" dirty="0">
                <a:solidFill>
                  <a:schemeClr val="tx1"/>
                </a:solidFill>
              </a:rPr>
              <a:t>실제환경과 가상의 객체가 혼합된 증강현실기술은 사용자가 실제환경을 볼 수 있게 하여 보다 나은 현실감과 부가 정보를 제공한다</a:t>
            </a:r>
            <a:r>
              <a:rPr lang="en-US" altLang="ko-KR" sz="1600" dirty="0">
                <a:solidFill>
                  <a:schemeClr val="tx1"/>
                </a:solidFill>
              </a:rPr>
              <a:t>.</a:t>
            </a:r>
          </a:p>
          <a:p>
            <a:pPr marL="182563" indent="-182563" algn="l">
              <a:buFont typeface="Wingdings" pitchFamily="2" charset="2"/>
              <a:buChar char="§"/>
              <a:defRPr/>
            </a:pPr>
            <a:endParaRPr lang="en-US" altLang="ko-KR" sz="1600" dirty="0">
              <a:solidFill>
                <a:schemeClr val="tx1"/>
              </a:solidFill>
            </a:endParaRPr>
          </a:p>
          <a:p>
            <a:pPr marL="182563" indent="-182563" algn="l">
              <a:buFont typeface="Wingdings" pitchFamily="2" charset="2"/>
              <a:buChar char="§"/>
              <a:defRPr/>
            </a:pPr>
            <a:r>
              <a:rPr lang="ko-KR" altLang="en-US" sz="1600" dirty="0">
                <a:solidFill>
                  <a:schemeClr val="tx1"/>
                </a:solidFill>
              </a:rPr>
              <a:t>최근 카메라모듈과 </a:t>
            </a:r>
            <a:r>
              <a:rPr lang="en-US" altLang="ko-KR" sz="1600" dirty="0">
                <a:solidFill>
                  <a:schemeClr val="tx1"/>
                </a:solidFill>
              </a:rPr>
              <a:t>GPS·</a:t>
            </a:r>
            <a:r>
              <a:rPr lang="ko-KR" altLang="en-US" sz="1600" dirty="0" smtClean="0">
                <a:solidFill>
                  <a:schemeClr val="tx1"/>
                </a:solidFill>
              </a:rPr>
              <a:t>나침반</a:t>
            </a:r>
            <a:r>
              <a:rPr lang="en-US" altLang="ko-KR" sz="1600" dirty="0" smtClean="0">
                <a:solidFill>
                  <a:schemeClr val="tx1"/>
                </a:solidFill>
              </a:rPr>
              <a:t> ·</a:t>
            </a:r>
            <a:r>
              <a:rPr lang="ko-KR" altLang="en-US" sz="1600" dirty="0" err="1" smtClean="0">
                <a:solidFill>
                  <a:schemeClr val="tx1"/>
                </a:solidFill>
              </a:rPr>
              <a:t>자이로스코프</a:t>
            </a:r>
            <a:r>
              <a:rPr lang="ko-KR" altLang="en-US" sz="1600" dirty="0" smtClean="0">
                <a:solidFill>
                  <a:schemeClr val="tx1"/>
                </a:solidFill>
              </a:rPr>
              <a:t> 센서 등이 </a:t>
            </a:r>
            <a:r>
              <a:rPr lang="ko-KR" altLang="en-US" sz="1600" dirty="0">
                <a:solidFill>
                  <a:schemeClr val="tx1"/>
                </a:solidFill>
              </a:rPr>
              <a:t>탑재된 </a:t>
            </a:r>
            <a:r>
              <a:rPr lang="ko-KR" altLang="en-US" sz="1600" dirty="0" err="1">
                <a:solidFill>
                  <a:schemeClr val="tx1"/>
                </a:solidFill>
              </a:rPr>
              <a:t>스마트폰이</a:t>
            </a:r>
            <a:r>
              <a:rPr lang="ko-KR" altLang="en-US" sz="1600" dirty="0">
                <a:solidFill>
                  <a:schemeClr val="tx1"/>
                </a:solidFill>
              </a:rPr>
              <a:t> 확산되면서 내장 카메라에 비친 현실정보에 다양한 부가 정보가 결합되는 형태로 개발돼 </a:t>
            </a:r>
            <a:r>
              <a:rPr lang="ko-KR" altLang="en-US" sz="1600" dirty="0" err="1">
                <a:solidFill>
                  <a:schemeClr val="tx1"/>
                </a:solidFill>
              </a:rPr>
              <a:t>모바일</a:t>
            </a:r>
            <a:r>
              <a:rPr lang="ko-KR" altLang="en-US" sz="1600" dirty="0">
                <a:solidFill>
                  <a:schemeClr val="tx1"/>
                </a:solidFill>
              </a:rPr>
              <a:t> 서비스의 차세대 키워드로 </a:t>
            </a:r>
            <a:r>
              <a:rPr lang="ko-KR" altLang="en-US" sz="1600" dirty="0" err="1">
                <a:solidFill>
                  <a:schemeClr val="tx1"/>
                </a:solidFill>
              </a:rPr>
              <a:t>급부상중</a:t>
            </a:r>
            <a:r>
              <a:rPr lang="en-US" altLang="ko-KR" sz="1600" dirty="0">
                <a:solidFill>
                  <a:schemeClr val="tx1"/>
                </a:solidFill>
              </a:rPr>
              <a:t>. </a:t>
            </a:r>
          </a:p>
          <a:p>
            <a:pPr marL="182563" indent="-182563" algn="l">
              <a:buFont typeface="Wingdings" pitchFamily="2" charset="2"/>
              <a:buChar char="§"/>
              <a:defRPr/>
            </a:pPr>
            <a:endParaRPr lang="en-US" altLang="ko-KR" sz="1600" dirty="0">
              <a:solidFill>
                <a:schemeClr val="tx1"/>
              </a:solidFill>
            </a:endParaRPr>
          </a:p>
          <a:p>
            <a:pPr marL="182563" indent="-182563" algn="l">
              <a:buFont typeface="Wingdings" pitchFamily="2" charset="2"/>
              <a:buChar char="§"/>
              <a:defRPr/>
            </a:pPr>
            <a:r>
              <a:rPr lang="ko-KR" altLang="en-US" sz="1600" dirty="0">
                <a:solidFill>
                  <a:schemeClr val="tx1"/>
                </a:solidFill>
              </a:rPr>
              <a:t>예를 들어 </a:t>
            </a:r>
            <a:r>
              <a:rPr lang="ko-KR" altLang="en-US" sz="1600" dirty="0" err="1">
                <a:solidFill>
                  <a:schemeClr val="tx1"/>
                </a:solidFill>
              </a:rPr>
              <a:t>스마트폰</a:t>
            </a:r>
            <a:r>
              <a:rPr lang="ko-KR" altLang="en-US" sz="1600" dirty="0">
                <a:solidFill>
                  <a:schemeClr val="tx1"/>
                </a:solidFill>
              </a:rPr>
              <a:t> 카메라로 주변을 비추면 </a:t>
            </a:r>
            <a:endParaRPr lang="en-US" altLang="ko-KR" sz="1600" dirty="0">
              <a:solidFill>
                <a:schemeClr val="tx1"/>
              </a:solidFill>
            </a:endParaRPr>
          </a:p>
          <a:p>
            <a:pPr marL="357188" indent="-357188" algn="l">
              <a:defRPr/>
            </a:pPr>
            <a:r>
              <a:rPr lang="ko-KR" altLang="en-US" sz="1600" dirty="0">
                <a:solidFill>
                  <a:schemeClr val="tx1"/>
                </a:solidFill>
              </a:rPr>
              <a:t> 인근에 있는 상점의 위치</a:t>
            </a:r>
            <a:r>
              <a:rPr lang="en-US" altLang="ko-KR" sz="1600" dirty="0">
                <a:solidFill>
                  <a:schemeClr val="tx1"/>
                </a:solidFill>
              </a:rPr>
              <a:t>, </a:t>
            </a:r>
            <a:r>
              <a:rPr lang="ko-KR" altLang="en-US" sz="1600" dirty="0">
                <a:solidFill>
                  <a:schemeClr val="tx1"/>
                </a:solidFill>
              </a:rPr>
              <a:t>전화번호 등의 </a:t>
            </a:r>
            <a:endParaRPr lang="en-US" altLang="ko-KR" sz="1600" dirty="0">
              <a:solidFill>
                <a:schemeClr val="tx1"/>
              </a:solidFill>
            </a:endParaRPr>
          </a:p>
          <a:p>
            <a:pPr marL="357188" indent="-357188" algn="l">
              <a:defRPr/>
            </a:pPr>
            <a:r>
              <a:rPr lang="ko-KR" altLang="en-US" sz="1600" dirty="0">
                <a:solidFill>
                  <a:schemeClr val="tx1"/>
                </a:solidFill>
              </a:rPr>
              <a:t> 정보가 입체영상으로 표기됨</a:t>
            </a:r>
            <a:r>
              <a:rPr lang="en-US" altLang="ko-KR" sz="1600" dirty="0">
                <a:solidFill>
                  <a:schemeClr val="tx1"/>
                </a:solidFill>
              </a:rPr>
              <a:t/>
            </a:r>
            <a:br>
              <a:rPr lang="en-US" altLang="ko-KR" sz="1600" dirty="0">
                <a:solidFill>
                  <a:schemeClr val="tx1"/>
                </a:solidFill>
              </a:rPr>
            </a:br>
            <a:endParaRPr lang="ko-KR" altLang="en-US" sz="1600" dirty="0">
              <a:solidFill>
                <a:schemeClr val="tx1"/>
              </a:solidFill>
            </a:endParaRPr>
          </a:p>
        </p:txBody>
      </p:sp>
      <p:pic>
        <p:nvPicPr>
          <p:cNvPr id="34823" name="그림 11" descr="증강현~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7903" y="4229920"/>
            <a:ext cx="3745097" cy="218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800" y="1262063"/>
            <a:ext cx="5038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dirty="0" smtClean="0">
                <a:solidFill>
                  <a:srgbClr val="0066FF"/>
                </a:solidFill>
              </a:rPr>
              <a:t>II. </a:t>
            </a:r>
            <a:r>
              <a:rPr lang="ko-KR" altLang="en-US" sz="3200" dirty="0" smtClean="0">
                <a:solidFill>
                  <a:srgbClr val="0066FF"/>
                </a:solidFill>
              </a:rPr>
              <a:t>관련 회사 업무 수행 모습</a:t>
            </a:r>
            <a:endParaRPr lang="ko-KR" altLang="en-US" sz="3200" dirty="0">
              <a:solidFill>
                <a:srgbClr val="0066FF"/>
              </a:solidFill>
            </a:endParaRPr>
          </a:p>
        </p:txBody>
      </p:sp>
      <p:sp>
        <p:nvSpPr>
          <p:cNvPr id="3" name="Text Box 37"/>
          <p:cNvSpPr txBox="1">
            <a:spLocks noChangeArrowheads="1"/>
          </p:cNvSpPr>
          <p:nvPr/>
        </p:nvSpPr>
        <p:spPr bwMode="auto">
          <a:xfrm>
            <a:off x="2190064" y="2243463"/>
            <a:ext cx="5525872" cy="327916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기초 지식을 준비하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</a:rPr>
              <a:t>라</a:t>
            </a:r>
            <a:endParaRPr lang="en-US" altLang="ko-KR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해당산업계의 특성을 파악하라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회사의 특성을 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Role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관점에서 파악하라</a:t>
            </a:r>
            <a:endParaRPr lang="en-US" altLang="ko-KR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직장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사회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생활에도 철학이 필요하다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장기적 안목에서 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Career Path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를 관리해야 한다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조직이 바라는 인재상은 같다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맺음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</a:rPr>
              <a:t>말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3" descr="IMG_066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506" y="188914"/>
            <a:ext cx="8340990" cy="577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537046" y="6238875"/>
            <a:ext cx="92945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ko-KR" altLang="en-US" dirty="0" err="1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원격지원툴을</a:t>
            </a:r>
            <a:r>
              <a:rPr kumimoji="0" lang="ko-KR" altLang="en-US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이용한 유지보수 업무 수행 중</a:t>
            </a:r>
            <a:r>
              <a:rPr kumimoji="0"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dirty="0" err="1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유지보수팀</a:t>
            </a:r>
            <a:r>
              <a:rPr kumimoji="0"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ko-KR" altLang="en-US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3" descr="IMG_067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1365" y="260350"/>
            <a:ext cx="7983273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1412735" y="6149975"/>
            <a:ext cx="82173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ko-KR" altLang="en-US" dirty="0" err="1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포토샵을</a:t>
            </a:r>
            <a:r>
              <a:rPr kumimoji="0" lang="ko-KR" altLang="en-US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이용한 </a:t>
            </a:r>
            <a:r>
              <a:rPr kumimoji="0" lang="ko-KR" altLang="en-US" dirty="0" err="1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웹디자인</a:t>
            </a:r>
            <a:r>
              <a:rPr kumimoji="0" lang="ko-KR" altLang="en-US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업무 수행 중</a:t>
            </a:r>
            <a:r>
              <a:rPr kumimoji="0"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dirty="0" err="1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디자인팀</a:t>
            </a:r>
            <a:r>
              <a:rPr kumimoji="0"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ko-KR" altLang="en-US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3" descr="IMG_06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742" y="196850"/>
            <a:ext cx="8282517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1505666" y="6149975"/>
            <a:ext cx="76015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dirty="0" err="1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ArcGIS</a:t>
            </a:r>
            <a:r>
              <a:rPr kumimoji="0"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0" lang="ko-KR" altLang="en-US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툴을 활용한 위성영상 편집 작업</a:t>
            </a:r>
            <a:r>
              <a:rPr kumimoji="0"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(DB</a:t>
            </a:r>
            <a:r>
              <a:rPr kumimoji="0" lang="ko-KR" altLang="en-US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팀</a:t>
            </a:r>
            <a:r>
              <a:rPr kumimoji="0"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ko-KR" altLang="en-US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3" descr="IMG_067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975" y="431800"/>
            <a:ext cx="7656513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414104" y="6149975"/>
            <a:ext cx="82076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OGC </a:t>
            </a:r>
            <a:r>
              <a:rPr kumimoji="0" lang="ko-KR" altLang="en-US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표준을 준수하여 웹</a:t>
            </a:r>
            <a:r>
              <a:rPr kumimoji="0"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GIS </a:t>
            </a:r>
            <a:r>
              <a:rPr kumimoji="0" lang="ko-KR" altLang="en-US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엔진 개발 중</a:t>
            </a:r>
            <a:r>
              <a:rPr kumimoji="0"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연구소</a:t>
            </a:r>
            <a:r>
              <a:rPr kumimoji="0"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ko-KR" altLang="en-US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3" descr="IMG_067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621" y="260350"/>
            <a:ext cx="8217165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742744" y="6092825"/>
            <a:ext cx="8449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ko-KR" altLang="en-US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프로젝트를 이행 중인 현장사무실 모습</a:t>
            </a:r>
            <a:r>
              <a:rPr kumimoji="0"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dirty="0" err="1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프로젝트팀</a:t>
            </a:r>
            <a:r>
              <a:rPr kumimoji="0"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ko-KR" altLang="en-US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323702" y="1161225"/>
          <a:ext cx="4629298" cy="5048188"/>
        </p:xfrm>
        <a:graphic>
          <a:graphicData uri="http://schemas.openxmlformats.org/drawingml/2006/table">
            <a:tbl>
              <a:tblPr/>
              <a:tblGrid>
                <a:gridCol w="4629298"/>
              </a:tblGrid>
              <a:tr h="27641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● 울산시 도시종합정보관리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체"/>
                        </a:rPr>
                        <a:t>전산화사업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체"/>
                        </a:rPr>
                        <a:t>(1994. 9 ~ 1995. 8): SE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8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● 과천시 지하시설물관리체계개발 시범사업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(1996. 6 ~ 1997. 4): PM 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및 리딩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SE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8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● 한전판매관리통합시스템구축 종합분석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/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설계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(1997. 11 ~ 1998. 9): 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팀장 및 리딩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SE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8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● 인천광역시 도시기반시설종합정보화 사업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(1999. 5 ~ 2002. 10): Project Manager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1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● 김해시 도시정보시스템 구축 본사업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(2004. 8 ~ 2008. 6): 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사업총괄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1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● 익산시 지리정보시스템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(GIS) 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구축용역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(2004. 8 ~ ): 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사업총괄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2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● 광명시 지하시설물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(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상하수도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) 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전산화사업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(2004. 10 ~ 2005. 7): 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시스템개발 책임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2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● 창원시 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UIS 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응용시스템 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2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단계 개발사업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(2004. 12 ~ 2006. 2): 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사업총괄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2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● 사천시 도로 및 지하시설물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(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상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·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하수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)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도 공동구축 사업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(2005. 4 ~ 2008. 2): 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사업총괄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1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● 인천광역시 웹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GIS 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구축사업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(2005. 5 ~ 2006. 9): 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사업총괄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1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● 남원시 지리정보시스템 구축사업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(2006. 9 ~ ): 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사업기획 총괄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2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● 나주시 도로와 지하시설물도 공동구축사업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(2006. 9 ~ ): 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품질보증 총괄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1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● 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U-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충북 정보화 구축사업</a:t>
                      </a:r>
                      <a:r>
                        <a:rPr lang="en-US" altLang="ko-KR" sz="1000">
                          <a:solidFill>
                            <a:srgbClr val="000000"/>
                          </a:solidFill>
                          <a:latin typeface="굴림체"/>
                        </a:rPr>
                        <a:t>(2006. 10 ~ 2007. 3): </a:t>
                      </a:r>
                      <a:r>
                        <a:rPr lang="ko-KR" altLang="en-US" sz="1000">
                          <a:solidFill>
                            <a:srgbClr val="000000"/>
                          </a:solidFill>
                          <a:latin typeface="굴림체"/>
                        </a:rPr>
                        <a:t>품질보증 총괄</a:t>
                      </a:r>
                      <a:endParaRPr lang="ko-KR" altLang="en-US" sz="10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41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● 정읍시 도로와 지하시설물도 공동구축사업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체"/>
                        </a:rPr>
                        <a:t>(2006. 11 ~ ):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사업총괄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5079999" y="1166366"/>
          <a:ext cx="4629299" cy="4682962"/>
        </p:xfrm>
        <a:graphic>
          <a:graphicData uri="http://schemas.openxmlformats.org/drawingml/2006/table">
            <a:tbl>
              <a:tblPr/>
              <a:tblGrid>
                <a:gridCol w="4629299"/>
              </a:tblGrid>
              <a:tr h="2736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●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체"/>
                        </a:rPr>
                        <a:t>속초시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 도로와 지하시설물도 공동구축사업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체"/>
                        </a:rPr>
                        <a:t>(2006. 12 ~ ):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사업총괄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●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체"/>
                        </a:rPr>
                        <a:t>계룡시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 도로와 지하시설물도 공동구축사업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체"/>
                        </a:rPr>
                        <a:t>(2007. 1 ~ ):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사업총괄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2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● 강릉시 도로와 지하시설물도 공동구축사업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체"/>
                        </a:rPr>
                        <a:t>(2007. 4 ~ ):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품질보증 총괄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● 거제시 주제도 통합시스템 구축사업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체"/>
                        </a:rPr>
                        <a:t>(2007. 12 ~ 2008. 10):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사업관리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2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● 부산시 다차원 도시공간정보시스템 구축사업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체"/>
                        </a:rPr>
                        <a:t>(2008. 5 ~ 2008. 11):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사업관리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● 천안시 도로와 지하시설물도 공동구축사업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체"/>
                        </a:rPr>
                        <a:t>(2008. 6 ~ ):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사업관리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2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●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체"/>
                        </a:rPr>
                        <a:t>국토해양부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체"/>
                        </a:rPr>
                        <a:t>2008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년 도시계획정보체계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체"/>
                        </a:rPr>
                        <a:t>(UPIS)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확산사업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체"/>
                        </a:rPr>
                        <a:t>(2008. 11 ~ 2009. 10):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사업총괄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● 부산시 중구 도시계획정보체계 구축사업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체"/>
                        </a:rPr>
                        <a:t>(2009. 2 ~ 2009. 12):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기획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● 부산시 북구 도시계획정보체계 구축사업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체"/>
                        </a:rPr>
                        <a:t>(2009. 3 ~ 2009. 12):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기획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● 여수시 도시계획정보체계 구축사업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체"/>
                        </a:rPr>
                        <a:t>(2009. 8 ~ 2010. 6):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사업총괄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2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● 충청남도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체"/>
                        </a:rPr>
                        <a:t>3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차원 지리정보시스템 구축사업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체"/>
                        </a:rPr>
                        <a:t>(2009. 10 ~ 2009. 12):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사업관리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8622" marR="8622" marT="8622" marB="8622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● 경기도 공간정보서비스 사업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체"/>
                        </a:rPr>
                        <a:t>(2009. 12 ~ 2010. 8):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분석 및 설계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2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● 국토지리정보원 인문지리정보 통합 및 서비스체계 구축 시범사업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체"/>
                        </a:rPr>
                        <a:t>(2010. 8 ~ 2011.1):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체"/>
                        </a:rPr>
                        <a:t>사업총괄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17907" marR="17907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5" name="Group 170"/>
          <p:cNvGrpSpPr>
            <a:grpSpLocks/>
          </p:cNvGrpSpPr>
          <p:nvPr/>
        </p:nvGrpSpPr>
        <p:grpSpPr bwMode="auto">
          <a:xfrm>
            <a:off x="549572" y="420619"/>
            <a:ext cx="2887663" cy="382587"/>
            <a:chOff x="306" y="994"/>
            <a:chExt cx="1819" cy="241"/>
          </a:xfrm>
        </p:grpSpPr>
        <p:sp>
          <p:nvSpPr>
            <p:cNvPr id="6" name="AutoShape 171"/>
            <p:cNvSpPr>
              <a:spLocks noChangeArrowheads="1"/>
            </p:cNvSpPr>
            <p:nvPr/>
          </p:nvSpPr>
          <p:spPr bwMode="auto">
            <a:xfrm>
              <a:off x="306" y="1000"/>
              <a:ext cx="1531" cy="22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0099CC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" name="AutoShape 172"/>
            <p:cNvSpPr>
              <a:spLocks noChangeArrowheads="1"/>
            </p:cNvSpPr>
            <p:nvPr/>
          </p:nvSpPr>
          <p:spPr bwMode="auto">
            <a:xfrm>
              <a:off x="330" y="1024"/>
              <a:ext cx="1451" cy="179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95DEF5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8" name="Picture 173" descr="boll_0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1" y="1060"/>
              <a:ext cx="104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7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94" y="994"/>
              <a:ext cx="131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Group 175"/>
            <p:cNvGrpSpPr>
              <a:grpSpLocks/>
            </p:cNvGrpSpPr>
            <p:nvPr/>
          </p:nvGrpSpPr>
          <p:grpSpPr bwMode="auto">
            <a:xfrm>
              <a:off x="1440" y="1111"/>
              <a:ext cx="561" cy="57"/>
              <a:chOff x="3331" y="4244"/>
              <a:chExt cx="561" cy="101"/>
            </a:xfrm>
          </p:grpSpPr>
          <p:sp>
            <p:nvSpPr>
              <p:cNvPr id="12" name="Freeform 176"/>
              <p:cNvSpPr>
                <a:spLocks/>
              </p:cNvSpPr>
              <p:nvPr/>
            </p:nvSpPr>
            <p:spPr bwMode="auto">
              <a:xfrm>
                <a:off x="3331" y="4299"/>
                <a:ext cx="525" cy="46"/>
              </a:xfrm>
              <a:custGeom>
                <a:avLst/>
                <a:gdLst>
                  <a:gd name="T0" fmla="*/ 0 w 525"/>
                  <a:gd name="T1" fmla="*/ 45 h 46"/>
                  <a:gd name="T2" fmla="*/ 499 w 525"/>
                  <a:gd name="T3" fmla="*/ 46 h 46"/>
                  <a:gd name="T4" fmla="*/ 525 w 525"/>
                  <a:gd name="T5" fmla="*/ 0 h 46"/>
                  <a:gd name="T6" fmla="*/ 0 w 525"/>
                  <a:gd name="T7" fmla="*/ 0 h 46"/>
                  <a:gd name="T8" fmla="*/ 0 w 525"/>
                  <a:gd name="T9" fmla="*/ 45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5"/>
                  <a:gd name="T16" fmla="*/ 0 h 46"/>
                  <a:gd name="T17" fmla="*/ 525 w 525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5" h="46">
                    <a:moveTo>
                      <a:pt x="0" y="45"/>
                    </a:moveTo>
                    <a:lnTo>
                      <a:pt x="499" y="46"/>
                    </a:lnTo>
                    <a:lnTo>
                      <a:pt x="525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7AD5F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3" name="Line 177"/>
              <p:cNvSpPr>
                <a:spLocks noChangeShapeType="1"/>
              </p:cNvSpPr>
              <p:nvPr/>
            </p:nvSpPr>
            <p:spPr bwMode="auto">
              <a:xfrm flipV="1">
                <a:off x="3834" y="4244"/>
                <a:ext cx="58" cy="101"/>
              </a:xfrm>
              <a:prstGeom prst="line">
                <a:avLst/>
              </a:prstGeom>
              <a:noFill/>
              <a:ln w="3175">
                <a:solidFill>
                  <a:srgbClr val="0099CC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ko-KR" alt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sp>
          <p:nvSpPr>
            <p:cNvPr id="11" name="Rectangle 178"/>
            <p:cNvSpPr>
              <a:spLocks noChangeArrowheads="1"/>
            </p:cNvSpPr>
            <p:nvPr/>
          </p:nvSpPr>
          <p:spPr bwMode="auto">
            <a:xfrm>
              <a:off x="469" y="1021"/>
              <a:ext cx="1109" cy="21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>
              <a:prstShdw prst="shdw17" dist="17961" dir="13500000">
                <a:schemeClr val="tx1"/>
              </a:prstShdw>
            </a:effectLst>
          </p:spPr>
          <p:txBody>
            <a:bodyPr wrap="none" lIns="92075" tIns="46038" rIns="92075" bIns="46038">
              <a:spAutoFit/>
            </a:bodyPr>
            <a:lstStyle/>
            <a:p>
              <a:pPr algn="l" eaLnBrk="0" latinLnBrk="0" hangingPunct="0"/>
              <a:r>
                <a:rPr lang="ko-KR" altLang="en-US" sz="1600" dirty="0" smtClean="0">
                  <a:solidFill>
                    <a:schemeClr val="bg2">
                      <a:lumMod val="25000"/>
                    </a:schemeClr>
                  </a:solidFill>
                </a:rPr>
                <a:t>프로젝트 수행 이력</a:t>
              </a:r>
              <a:endParaRPr lang="ko-KR" altLang="en-US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4" descr="IMG_067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012" y="404814"/>
            <a:ext cx="8074421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550559" y="6092825"/>
            <a:ext cx="91282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Visual Studio</a:t>
            </a:r>
            <a:r>
              <a:rPr kumimoji="0" lang="ko-KR" altLang="en-US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를 이용한 </a:t>
            </a:r>
            <a:r>
              <a:rPr kumimoji="0" lang="ko-KR" altLang="en-US" dirty="0" err="1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웹시스템</a:t>
            </a:r>
            <a:r>
              <a:rPr kumimoji="0" lang="ko-KR" altLang="en-US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개발 모습</a:t>
            </a:r>
            <a:r>
              <a:rPr kumimoji="0"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kumimoji="0" lang="ko-KR" altLang="en-US" dirty="0" err="1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프로젝트팀</a:t>
            </a:r>
            <a:r>
              <a:rPr kumimoji="0"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ko-KR" altLang="en-US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800" y="1262063"/>
            <a:ext cx="4706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dirty="0" smtClean="0">
                <a:solidFill>
                  <a:srgbClr val="0066FF"/>
                </a:solidFill>
              </a:rPr>
              <a:t>III. </a:t>
            </a:r>
            <a:r>
              <a:rPr lang="ko-KR" altLang="en-US" sz="3200" dirty="0" smtClean="0">
                <a:solidFill>
                  <a:srgbClr val="0066FF"/>
                </a:solidFill>
              </a:rPr>
              <a:t>업계에서 바라는 인재상</a:t>
            </a:r>
            <a:endParaRPr lang="ko-KR" altLang="en-US" sz="3200" dirty="0">
              <a:solidFill>
                <a:srgbClr val="0066FF"/>
              </a:solidFill>
            </a:endParaRPr>
          </a:p>
        </p:txBody>
      </p:sp>
      <p:sp>
        <p:nvSpPr>
          <p:cNvPr id="3" name="Text Box 37"/>
          <p:cNvSpPr txBox="1">
            <a:spLocks noChangeArrowheads="1"/>
          </p:cNvSpPr>
          <p:nvPr/>
        </p:nvSpPr>
        <p:spPr bwMode="auto">
          <a:xfrm>
            <a:off x="2190064" y="2243463"/>
            <a:ext cx="5525872" cy="327916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기초 지식을 준비하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</a:rPr>
              <a:t>라</a:t>
            </a:r>
            <a:endParaRPr lang="en-US" altLang="ko-KR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해당산업계의 특성을 파악하라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회사의 특성을 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Role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관점에서 파악하라</a:t>
            </a:r>
            <a:endParaRPr lang="en-US" altLang="ko-KR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직장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사회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생활에도 철학이 필요하다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장기적 안목에서 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Career Path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를 관리해야 한다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조직이 바라는 인재상은 같다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맺음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</a:rPr>
              <a:t>말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5154"/>
          <p:cNvSpPr txBox="1">
            <a:spLocks noChangeArrowheads="1"/>
          </p:cNvSpPr>
          <p:nvPr/>
        </p:nvSpPr>
        <p:spPr bwMode="auto">
          <a:xfrm>
            <a:off x="169922" y="225518"/>
            <a:ext cx="415049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1)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기초 지식을 준비하라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graphicFrame>
        <p:nvGraphicFramePr>
          <p:cNvPr id="23" name="다이어그램 22"/>
          <p:cNvGraphicFramePr/>
          <p:nvPr/>
        </p:nvGraphicFramePr>
        <p:xfrm>
          <a:off x="552893" y="966788"/>
          <a:ext cx="8819707" cy="5391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41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5155"/>
          <p:cNvSpPr txBox="1">
            <a:spLocks noChangeArrowheads="1"/>
          </p:cNvSpPr>
          <p:nvPr/>
        </p:nvSpPr>
        <p:spPr bwMode="auto">
          <a:xfrm>
            <a:off x="412750" y="1209677"/>
            <a:ext cx="9205913" cy="50379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공간정보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또는 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GIS)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산업이란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…</a:t>
            </a:r>
          </a:p>
          <a:p>
            <a:pPr algn="l">
              <a:lnSpc>
                <a:spcPct val="150000"/>
              </a:lnSpc>
            </a:pPr>
            <a:endParaRPr lang="en-US" altLang="ko-KR" sz="1800" dirty="0">
              <a:solidFill>
                <a:schemeClr val="bg2">
                  <a:lumMod val="2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공간정보를 생산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가공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유통하거나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이를 다른 정보 또는 기술과 융합하여 시스템을 구축하거나 서비스를 제공하는 산업</a:t>
            </a:r>
            <a:endParaRPr lang="en-US" altLang="ko-KR" sz="18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ko-KR" sz="1800" dirty="0">
              <a:solidFill>
                <a:schemeClr val="bg2">
                  <a:lumMod val="2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공간정보사업은 공간정보의 획득 구축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활용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공간정보시스템 및 관련 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S/W H/W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의 개발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유지관리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위치결정 장비 제작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판매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위치기반 서비스 제공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공간정보 관련 연구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컨설팅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교육 서비스 등을 포괄함</a:t>
            </a:r>
            <a:endParaRPr lang="en-US" altLang="ko-KR" sz="18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endParaRPr lang="en-US" altLang="ko-KR" sz="1800" dirty="0">
              <a:solidFill>
                <a:schemeClr val="bg2">
                  <a:lumMod val="2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전통적 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GIS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시장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획득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처리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표출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활용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) 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외</a:t>
            </a:r>
            <a:endParaRPr lang="en-US" altLang="ko-KR" sz="18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공간정보와 직접 또는 간접 관련된 분야와의 </a:t>
            </a:r>
            <a:r>
              <a:rPr lang="ko-KR" altLang="en-US" sz="1800" dirty="0" err="1" smtClean="0">
                <a:solidFill>
                  <a:schemeClr val="bg2">
                    <a:lumMod val="25000"/>
                  </a:schemeClr>
                </a:solidFill>
              </a:rPr>
              <a:t>융복합시장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 존재</a:t>
            </a:r>
            <a:endParaRPr lang="en-US" altLang="ko-KR" sz="18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(u-City, LBS, RFID, ITS, LBS, Mobile, AR, 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영상패턴인식 등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ko-KR" altLang="en-US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Text Box 5154"/>
          <p:cNvSpPr txBox="1">
            <a:spLocks noChangeArrowheads="1"/>
          </p:cNvSpPr>
          <p:nvPr/>
        </p:nvSpPr>
        <p:spPr bwMode="auto">
          <a:xfrm>
            <a:off x="169922" y="225518"/>
            <a:ext cx="582723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2)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해당 산업계의 특성을 파악하라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7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42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roup 3130"/>
          <p:cNvGrpSpPr>
            <a:grpSpLocks/>
          </p:cNvGrpSpPr>
          <p:nvPr/>
        </p:nvGrpSpPr>
        <p:grpSpPr bwMode="auto">
          <a:xfrm>
            <a:off x="292380" y="1798638"/>
            <a:ext cx="5530355" cy="3956050"/>
            <a:chOff x="1145" y="925"/>
            <a:chExt cx="3770" cy="2492"/>
          </a:xfrm>
        </p:grpSpPr>
        <p:graphicFrame>
          <p:nvGraphicFramePr>
            <p:cNvPr id="26" name="Object 3123"/>
            <p:cNvGraphicFramePr>
              <a:graphicFrameLocks noChangeAspect="1"/>
            </p:cNvGraphicFramePr>
            <p:nvPr/>
          </p:nvGraphicFramePr>
          <p:xfrm>
            <a:off x="1145" y="925"/>
            <a:ext cx="3770" cy="24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044" name="Text Box 3124"/>
            <p:cNvSpPr txBox="1">
              <a:spLocks noChangeArrowheads="1"/>
            </p:cNvSpPr>
            <p:nvPr/>
          </p:nvSpPr>
          <p:spPr bwMode="auto">
            <a:xfrm>
              <a:off x="2630" y="1933"/>
              <a:ext cx="403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600" dirty="0" smtClean="0">
                  <a:solidFill>
                    <a:schemeClr val="bg2">
                      <a:lumMod val="25000"/>
                    </a:schemeClr>
                  </a:solidFill>
                </a:rPr>
                <a:t>59%</a:t>
              </a:r>
              <a:endParaRPr lang="en-US" altLang="ko-KR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45" name="Text Box 3125"/>
            <p:cNvSpPr txBox="1">
              <a:spLocks noChangeArrowheads="1"/>
            </p:cNvSpPr>
            <p:nvPr/>
          </p:nvSpPr>
          <p:spPr bwMode="auto">
            <a:xfrm>
              <a:off x="1604" y="2052"/>
              <a:ext cx="403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600" dirty="0" smtClean="0">
                  <a:solidFill>
                    <a:schemeClr val="bg2">
                      <a:lumMod val="25000"/>
                    </a:schemeClr>
                  </a:solidFill>
                </a:rPr>
                <a:t>22%</a:t>
              </a:r>
              <a:endParaRPr lang="en-US" altLang="ko-KR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46" name="Text Box 3126"/>
            <p:cNvSpPr txBox="1">
              <a:spLocks noChangeArrowheads="1"/>
            </p:cNvSpPr>
            <p:nvPr/>
          </p:nvSpPr>
          <p:spPr bwMode="auto">
            <a:xfrm>
              <a:off x="1548" y="1778"/>
              <a:ext cx="326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600" dirty="0" smtClean="0">
                  <a:solidFill>
                    <a:schemeClr val="bg2">
                      <a:lumMod val="25000"/>
                    </a:schemeClr>
                  </a:solidFill>
                </a:rPr>
                <a:t>7%</a:t>
              </a:r>
              <a:endParaRPr lang="en-US" altLang="ko-KR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47" name="Text Box 3127"/>
            <p:cNvSpPr txBox="1">
              <a:spLocks noChangeArrowheads="1"/>
            </p:cNvSpPr>
            <p:nvPr/>
          </p:nvSpPr>
          <p:spPr bwMode="auto">
            <a:xfrm>
              <a:off x="1894" y="1683"/>
              <a:ext cx="326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600" dirty="0" smtClean="0">
                  <a:solidFill>
                    <a:schemeClr val="bg2">
                      <a:lumMod val="25000"/>
                    </a:schemeClr>
                  </a:solidFill>
                </a:rPr>
                <a:t>8%</a:t>
              </a:r>
              <a:endParaRPr lang="en-US" altLang="ko-KR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48" name="Text Box 3129"/>
            <p:cNvSpPr txBox="1">
              <a:spLocks noChangeArrowheads="1"/>
            </p:cNvSpPr>
            <p:nvPr/>
          </p:nvSpPr>
          <p:spPr bwMode="auto">
            <a:xfrm>
              <a:off x="1478" y="2990"/>
              <a:ext cx="216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1800" u="sng" dirty="0">
                  <a:solidFill>
                    <a:schemeClr val="bg2">
                      <a:lumMod val="25000"/>
                    </a:schemeClr>
                  </a:solidFill>
                </a:rPr>
                <a:t>GIS</a:t>
              </a:r>
              <a:r>
                <a:rPr lang="ko-KR" altLang="en-US" sz="1800" u="sng" dirty="0">
                  <a:solidFill>
                    <a:schemeClr val="bg2">
                      <a:lumMod val="25000"/>
                    </a:schemeClr>
                  </a:solidFill>
                </a:rPr>
                <a:t>산업 분야별 비중</a:t>
              </a:r>
              <a:r>
                <a:rPr lang="en-US" altLang="ko-KR" sz="1800" u="sng" dirty="0">
                  <a:solidFill>
                    <a:schemeClr val="bg2">
                      <a:lumMod val="25000"/>
                    </a:schemeClr>
                  </a:solidFill>
                </a:rPr>
                <a:t>(</a:t>
              </a:r>
              <a:r>
                <a:rPr lang="en-US" altLang="ko-KR" sz="1800" u="sng" dirty="0" smtClean="0">
                  <a:solidFill>
                    <a:schemeClr val="bg2">
                      <a:lumMod val="25000"/>
                    </a:schemeClr>
                  </a:solidFill>
                </a:rPr>
                <a:t>2005</a:t>
              </a:r>
              <a:r>
                <a:rPr lang="ko-KR" altLang="en-US" sz="1800" u="sng" dirty="0" smtClean="0">
                  <a:solidFill>
                    <a:schemeClr val="bg2">
                      <a:lumMod val="25000"/>
                    </a:schemeClr>
                  </a:solidFill>
                </a:rPr>
                <a:t>년도</a:t>
              </a:r>
              <a:r>
                <a:rPr lang="en-US" altLang="ko-KR" sz="1800" u="sng" dirty="0">
                  <a:solidFill>
                    <a:schemeClr val="bg2">
                      <a:lumMod val="25000"/>
                    </a:schemeClr>
                  </a:solidFill>
                </a:rPr>
                <a:t>)</a:t>
              </a:r>
            </a:p>
          </p:txBody>
        </p:sp>
      </p:grpSp>
      <p:sp>
        <p:nvSpPr>
          <p:cNvPr id="1028" name="Text Box 3131"/>
          <p:cNvSpPr txBox="1">
            <a:spLocks noChangeArrowheads="1"/>
          </p:cNvSpPr>
          <p:nvPr/>
        </p:nvSpPr>
        <p:spPr bwMode="auto">
          <a:xfrm>
            <a:off x="6382304" y="1101908"/>
            <a:ext cx="3194523" cy="1079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ko-KR" altLang="en-US" sz="1600" dirty="0" err="1">
                <a:solidFill>
                  <a:schemeClr val="bg2">
                    <a:lumMod val="25000"/>
                  </a:schemeClr>
                </a:solidFill>
              </a:rPr>
              <a:t>항측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</a:rPr>
              <a:t>도화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</a:rPr>
              <a:t>수치지도 제작</a:t>
            </a:r>
          </a:p>
          <a:p>
            <a:pPr algn="l"/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</a:rPr>
              <a:t>지하시설물 조사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</a:rPr>
              <a:t>탐사</a:t>
            </a:r>
          </a:p>
          <a:p>
            <a:pPr algn="l"/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</a:rPr>
              <a:t>지적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</a:rPr>
              <a:t>토지이용도 등 주제도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제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</a:rPr>
              <a:t>작</a:t>
            </a:r>
          </a:p>
          <a:p>
            <a:pPr algn="l"/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항공사진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정사영상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/ 3D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지도 제작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29" name="Text Box 3132"/>
          <p:cNvSpPr txBox="1">
            <a:spLocks noChangeArrowheads="1"/>
          </p:cNvSpPr>
          <p:nvPr/>
        </p:nvSpPr>
        <p:spPr bwMode="auto">
          <a:xfrm>
            <a:off x="6382307" y="2283891"/>
            <a:ext cx="3224148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</a:rPr>
              <a:t>공공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</a:rPr>
              <a:t>: UIS, 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</a:rPr>
              <a:t>국방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</a:rPr>
              <a:t>농업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</a:rPr>
              <a:t>해양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환경</a:t>
            </a:r>
            <a:endParaRPr lang="en-US" altLang="ko-KR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          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도시계획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산림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지적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건축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</a:rPr>
              <a:t>민간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</a:rPr>
              <a:t>: CNS, Mobile, LBS, </a:t>
            </a:r>
            <a:r>
              <a:rPr lang="en-US" altLang="ko-KR" sz="1600" dirty="0" err="1">
                <a:solidFill>
                  <a:schemeClr val="bg2">
                    <a:lumMod val="25000"/>
                  </a:schemeClr>
                </a:solidFill>
              </a:rPr>
              <a:t>gCRM</a:t>
            </a:r>
            <a:endParaRPr lang="en-US" altLang="ko-KR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30" name="Text Box 3133"/>
          <p:cNvSpPr txBox="1">
            <a:spLocks noChangeArrowheads="1"/>
          </p:cNvSpPr>
          <p:nvPr/>
        </p:nvSpPr>
        <p:spPr bwMode="auto">
          <a:xfrm>
            <a:off x="6382307" y="3216238"/>
            <a:ext cx="3224148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수치지도 판매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600" dirty="0" err="1" smtClean="0">
                <a:solidFill>
                  <a:schemeClr val="bg2">
                    <a:lumMod val="25000"/>
                  </a:schemeClr>
                </a:solidFill>
              </a:rPr>
              <a:t>컨텐츠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 제작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웹 지도정보 제공서비스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</a:rPr>
              <a:t>ASP)</a:t>
            </a:r>
          </a:p>
        </p:txBody>
      </p:sp>
      <p:sp>
        <p:nvSpPr>
          <p:cNvPr id="1031" name="Text Box 3134"/>
          <p:cNvSpPr txBox="1">
            <a:spLocks noChangeArrowheads="1"/>
          </p:cNvSpPr>
          <p:nvPr/>
        </p:nvSpPr>
        <p:spPr bwMode="auto">
          <a:xfrm>
            <a:off x="6382307" y="4833501"/>
            <a:ext cx="3224148" cy="3385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SI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사업 감리 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/ DB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검수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32" name="Text Box 3135"/>
          <p:cNvSpPr txBox="1">
            <a:spLocks noChangeArrowheads="1"/>
          </p:cNvSpPr>
          <p:nvPr/>
        </p:nvSpPr>
        <p:spPr bwMode="auto">
          <a:xfrm>
            <a:off x="6382307" y="5301212"/>
            <a:ext cx="3224148" cy="8350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ko-KR" altLang="en-US" sz="1600">
                <a:solidFill>
                  <a:schemeClr val="bg2">
                    <a:lumMod val="25000"/>
                  </a:schemeClr>
                </a:solidFill>
              </a:rPr>
              <a:t>공공</a:t>
            </a:r>
            <a:r>
              <a:rPr lang="en-US" altLang="ko-KR" sz="160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en-US" altLang="ko-KR" sz="1600">
                <a:solidFill>
                  <a:schemeClr val="bg2">
                    <a:lumMod val="25000"/>
                  </a:schemeClr>
                </a:solidFill>
                <a:hlinkClick r:id="rId3"/>
              </a:rPr>
              <a:t>www.e-gis.or.kr</a:t>
            </a:r>
            <a:endParaRPr lang="en-US" altLang="ko-KR" sz="160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r>
              <a:rPr lang="ko-KR" altLang="en-US" sz="1600">
                <a:solidFill>
                  <a:schemeClr val="bg2">
                    <a:lumMod val="25000"/>
                  </a:schemeClr>
                </a:solidFill>
              </a:rPr>
              <a:t>대학</a:t>
            </a:r>
            <a:r>
              <a:rPr lang="en-US" altLang="ko-KR" sz="1600">
                <a:solidFill>
                  <a:schemeClr val="bg2">
                    <a:lumMod val="25000"/>
                  </a:schemeClr>
                </a:solidFill>
              </a:rPr>
              <a:t>: 10</a:t>
            </a:r>
            <a:r>
              <a:rPr lang="ko-KR" altLang="en-US" sz="1600">
                <a:solidFill>
                  <a:schemeClr val="bg2">
                    <a:lumMod val="25000"/>
                  </a:schemeClr>
                </a:solidFill>
              </a:rPr>
              <a:t>개 </a:t>
            </a:r>
            <a:r>
              <a:rPr lang="en-US" altLang="ko-KR" sz="1600">
                <a:solidFill>
                  <a:schemeClr val="bg2">
                    <a:lumMod val="25000"/>
                  </a:schemeClr>
                </a:solidFill>
              </a:rPr>
              <a:t>GIS</a:t>
            </a:r>
            <a:r>
              <a:rPr lang="ko-KR" altLang="en-US" sz="1600">
                <a:solidFill>
                  <a:schemeClr val="bg2">
                    <a:lumMod val="25000"/>
                  </a:schemeClr>
                </a:solidFill>
              </a:rPr>
              <a:t>교육거점대학</a:t>
            </a:r>
          </a:p>
          <a:p>
            <a:pPr algn="l"/>
            <a:r>
              <a:rPr lang="ko-KR" altLang="en-US" sz="1600">
                <a:solidFill>
                  <a:schemeClr val="bg2">
                    <a:lumMod val="25000"/>
                  </a:schemeClr>
                </a:solidFill>
              </a:rPr>
              <a:t>민간</a:t>
            </a:r>
            <a:r>
              <a:rPr lang="en-US" altLang="ko-KR" sz="1600">
                <a:solidFill>
                  <a:schemeClr val="bg2">
                    <a:lumMod val="25000"/>
                  </a:schemeClr>
                </a:solidFill>
              </a:rPr>
              <a:t>: GIS S/W </a:t>
            </a:r>
            <a:r>
              <a:rPr lang="ko-KR" altLang="en-US" sz="1600">
                <a:solidFill>
                  <a:schemeClr val="bg2">
                    <a:lumMod val="25000"/>
                  </a:schemeClr>
                </a:solidFill>
              </a:rPr>
              <a:t>벤더 교육장</a:t>
            </a:r>
          </a:p>
        </p:txBody>
      </p:sp>
      <p:sp>
        <p:nvSpPr>
          <p:cNvPr id="27" name="Text Box 3134"/>
          <p:cNvSpPr txBox="1">
            <a:spLocks noChangeArrowheads="1"/>
          </p:cNvSpPr>
          <p:nvPr/>
        </p:nvSpPr>
        <p:spPr bwMode="auto">
          <a:xfrm>
            <a:off x="6382307" y="4388060"/>
            <a:ext cx="3224148" cy="3385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서버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 PC,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보안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스토리지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600" dirty="0" err="1" smtClean="0">
                <a:solidFill>
                  <a:schemeClr val="bg2">
                    <a:lumMod val="25000"/>
                  </a:schemeClr>
                </a:solidFill>
              </a:rPr>
              <a:t>모바일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Text Box 3134"/>
          <p:cNvSpPr txBox="1">
            <a:spLocks noChangeArrowheads="1"/>
          </p:cNvSpPr>
          <p:nvPr/>
        </p:nvSpPr>
        <p:spPr bwMode="auto">
          <a:xfrm>
            <a:off x="6382307" y="3924503"/>
            <a:ext cx="3224148" cy="3385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ko-KR" altLang="en-US" sz="1600" dirty="0" err="1" smtClean="0">
                <a:solidFill>
                  <a:schemeClr val="bg2">
                    <a:lumMod val="25000"/>
                  </a:schemeClr>
                </a:solidFill>
              </a:rPr>
              <a:t>관산학연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 연계 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R&amp;D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사업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자유형 29"/>
          <p:cNvSpPr/>
          <p:nvPr/>
        </p:nvSpPr>
        <p:spPr>
          <a:xfrm>
            <a:off x="4029075" y="1609725"/>
            <a:ext cx="2352675" cy="723900"/>
          </a:xfrm>
          <a:custGeom>
            <a:avLst/>
            <a:gdLst>
              <a:gd name="connsiteX0" fmla="*/ 0 w 2352675"/>
              <a:gd name="connsiteY0" fmla="*/ 714375 h 723900"/>
              <a:gd name="connsiteX1" fmla="*/ 1638300 w 2352675"/>
              <a:gd name="connsiteY1" fmla="*/ 723900 h 723900"/>
              <a:gd name="connsiteX2" fmla="*/ 2352675 w 2352675"/>
              <a:gd name="connsiteY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2675" h="723900">
                <a:moveTo>
                  <a:pt x="0" y="714375"/>
                </a:moveTo>
                <a:lnTo>
                  <a:pt x="1638300" y="723900"/>
                </a:lnTo>
                <a:lnTo>
                  <a:pt x="2352675" y="0"/>
                </a:ln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자유형 30"/>
          <p:cNvSpPr/>
          <p:nvPr/>
        </p:nvSpPr>
        <p:spPr>
          <a:xfrm>
            <a:off x="4029075" y="2687955"/>
            <a:ext cx="2352675" cy="45719"/>
          </a:xfrm>
          <a:custGeom>
            <a:avLst/>
            <a:gdLst>
              <a:gd name="connsiteX0" fmla="*/ 0 w 2352675"/>
              <a:gd name="connsiteY0" fmla="*/ 714375 h 723900"/>
              <a:gd name="connsiteX1" fmla="*/ 1638300 w 2352675"/>
              <a:gd name="connsiteY1" fmla="*/ 723900 h 723900"/>
              <a:gd name="connsiteX2" fmla="*/ 2352675 w 2352675"/>
              <a:gd name="connsiteY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2675" h="723900">
                <a:moveTo>
                  <a:pt x="0" y="714375"/>
                </a:moveTo>
                <a:lnTo>
                  <a:pt x="1638300" y="723900"/>
                </a:lnTo>
                <a:lnTo>
                  <a:pt x="2352675" y="0"/>
                </a:ln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자유형 31"/>
          <p:cNvSpPr/>
          <p:nvPr/>
        </p:nvSpPr>
        <p:spPr>
          <a:xfrm flipV="1">
            <a:off x="4029075" y="3143249"/>
            <a:ext cx="2362200" cy="371476"/>
          </a:xfrm>
          <a:custGeom>
            <a:avLst/>
            <a:gdLst>
              <a:gd name="connsiteX0" fmla="*/ 0 w 2352675"/>
              <a:gd name="connsiteY0" fmla="*/ 714375 h 723900"/>
              <a:gd name="connsiteX1" fmla="*/ 1638300 w 2352675"/>
              <a:gd name="connsiteY1" fmla="*/ 723900 h 723900"/>
              <a:gd name="connsiteX2" fmla="*/ 2352675 w 2352675"/>
              <a:gd name="connsiteY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2675" h="723900">
                <a:moveTo>
                  <a:pt x="0" y="714375"/>
                </a:moveTo>
                <a:lnTo>
                  <a:pt x="1638300" y="723900"/>
                </a:lnTo>
                <a:lnTo>
                  <a:pt x="2352675" y="0"/>
                </a:ln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자유형 32"/>
          <p:cNvSpPr/>
          <p:nvPr/>
        </p:nvSpPr>
        <p:spPr>
          <a:xfrm flipV="1">
            <a:off x="4029075" y="3524248"/>
            <a:ext cx="2343150" cy="590551"/>
          </a:xfrm>
          <a:custGeom>
            <a:avLst/>
            <a:gdLst>
              <a:gd name="connsiteX0" fmla="*/ 0 w 2352675"/>
              <a:gd name="connsiteY0" fmla="*/ 714375 h 723900"/>
              <a:gd name="connsiteX1" fmla="*/ 1638300 w 2352675"/>
              <a:gd name="connsiteY1" fmla="*/ 723900 h 723900"/>
              <a:gd name="connsiteX2" fmla="*/ 2352675 w 2352675"/>
              <a:gd name="connsiteY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2675" h="723900">
                <a:moveTo>
                  <a:pt x="0" y="714375"/>
                </a:moveTo>
                <a:lnTo>
                  <a:pt x="1638300" y="723900"/>
                </a:lnTo>
                <a:lnTo>
                  <a:pt x="2352675" y="0"/>
                </a:ln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자유형 33"/>
          <p:cNvSpPr/>
          <p:nvPr/>
        </p:nvSpPr>
        <p:spPr>
          <a:xfrm flipV="1">
            <a:off x="4029075" y="5534024"/>
            <a:ext cx="2352675" cy="200026"/>
          </a:xfrm>
          <a:custGeom>
            <a:avLst/>
            <a:gdLst>
              <a:gd name="connsiteX0" fmla="*/ 0 w 2352675"/>
              <a:gd name="connsiteY0" fmla="*/ 714375 h 723900"/>
              <a:gd name="connsiteX1" fmla="*/ 1638300 w 2352675"/>
              <a:gd name="connsiteY1" fmla="*/ 723900 h 723900"/>
              <a:gd name="connsiteX2" fmla="*/ 2352675 w 2352675"/>
              <a:gd name="connsiteY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2675" h="723900">
                <a:moveTo>
                  <a:pt x="0" y="714375"/>
                </a:moveTo>
                <a:lnTo>
                  <a:pt x="1638300" y="723900"/>
                </a:lnTo>
                <a:lnTo>
                  <a:pt x="2352675" y="0"/>
                </a:ln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자유형 34"/>
          <p:cNvSpPr/>
          <p:nvPr/>
        </p:nvSpPr>
        <p:spPr>
          <a:xfrm>
            <a:off x="4029075" y="4991100"/>
            <a:ext cx="2362200" cy="152399"/>
          </a:xfrm>
          <a:custGeom>
            <a:avLst/>
            <a:gdLst>
              <a:gd name="connsiteX0" fmla="*/ 0 w 2352675"/>
              <a:gd name="connsiteY0" fmla="*/ 714375 h 723900"/>
              <a:gd name="connsiteX1" fmla="*/ 1638300 w 2352675"/>
              <a:gd name="connsiteY1" fmla="*/ 723900 h 723900"/>
              <a:gd name="connsiteX2" fmla="*/ 2352675 w 2352675"/>
              <a:gd name="connsiteY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2675" h="723900">
                <a:moveTo>
                  <a:pt x="0" y="714375"/>
                </a:moveTo>
                <a:lnTo>
                  <a:pt x="1638300" y="723900"/>
                </a:lnTo>
                <a:lnTo>
                  <a:pt x="2352675" y="0"/>
                </a:ln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자유형 35"/>
          <p:cNvSpPr/>
          <p:nvPr/>
        </p:nvSpPr>
        <p:spPr>
          <a:xfrm>
            <a:off x="4029075" y="4581525"/>
            <a:ext cx="2362200" cy="152399"/>
          </a:xfrm>
          <a:custGeom>
            <a:avLst/>
            <a:gdLst>
              <a:gd name="connsiteX0" fmla="*/ 0 w 2352675"/>
              <a:gd name="connsiteY0" fmla="*/ 714375 h 723900"/>
              <a:gd name="connsiteX1" fmla="*/ 1638300 w 2352675"/>
              <a:gd name="connsiteY1" fmla="*/ 723900 h 723900"/>
              <a:gd name="connsiteX2" fmla="*/ 2352675 w 2352675"/>
              <a:gd name="connsiteY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52675" h="723900">
                <a:moveTo>
                  <a:pt x="0" y="714375"/>
                </a:moveTo>
                <a:lnTo>
                  <a:pt x="1638300" y="723900"/>
                </a:lnTo>
                <a:lnTo>
                  <a:pt x="2352675" y="0"/>
                </a:ln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43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8" name="Text Box 5154"/>
          <p:cNvSpPr txBox="1">
            <a:spLocks noChangeArrowheads="1"/>
          </p:cNvSpPr>
          <p:nvPr/>
        </p:nvSpPr>
        <p:spPr bwMode="auto">
          <a:xfrm>
            <a:off x="169922" y="225518"/>
            <a:ext cx="582723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2)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해당 산업계의 특성을 파악하라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grpSp>
        <p:nvGrpSpPr>
          <p:cNvPr id="39" name="Group 257"/>
          <p:cNvGrpSpPr>
            <a:grpSpLocks/>
          </p:cNvGrpSpPr>
          <p:nvPr/>
        </p:nvGrpSpPr>
        <p:grpSpPr bwMode="auto">
          <a:xfrm>
            <a:off x="485775" y="873125"/>
            <a:ext cx="2887663" cy="369888"/>
            <a:chOff x="306" y="994"/>
            <a:chExt cx="1819" cy="233"/>
          </a:xfrm>
        </p:grpSpPr>
        <p:sp>
          <p:nvSpPr>
            <p:cNvPr id="40" name="AutoShape 248"/>
            <p:cNvSpPr>
              <a:spLocks noChangeArrowheads="1"/>
            </p:cNvSpPr>
            <p:nvPr/>
          </p:nvSpPr>
          <p:spPr bwMode="auto">
            <a:xfrm>
              <a:off x="306" y="1000"/>
              <a:ext cx="1531" cy="22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0099CC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2000"/>
            </a:p>
          </p:txBody>
        </p:sp>
        <p:sp>
          <p:nvSpPr>
            <p:cNvPr id="41" name="AutoShape 249"/>
            <p:cNvSpPr>
              <a:spLocks noChangeArrowheads="1"/>
            </p:cNvSpPr>
            <p:nvPr/>
          </p:nvSpPr>
          <p:spPr bwMode="auto">
            <a:xfrm>
              <a:off x="330" y="1024"/>
              <a:ext cx="1451" cy="179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95DEF5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2000"/>
            </a:p>
          </p:txBody>
        </p:sp>
        <p:pic>
          <p:nvPicPr>
            <p:cNvPr id="42" name="Picture 250" descr="boll_0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1" y="1060"/>
              <a:ext cx="104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25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94" y="994"/>
              <a:ext cx="131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4" name="Group 252"/>
            <p:cNvGrpSpPr>
              <a:grpSpLocks/>
            </p:cNvGrpSpPr>
            <p:nvPr/>
          </p:nvGrpSpPr>
          <p:grpSpPr bwMode="auto">
            <a:xfrm>
              <a:off x="1440" y="1111"/>
              <a:ext cx="561" cy="57"/>
              <a:chOff x="3331" y="4244"/>
              <a:chExt cx="561" cy="101"/>
            </a:xfrm>
          </p:grpSpPr>
          <p:sp>
            <p:nvSpPr>
              <p:cNvPr id="46" name="Freeform 253"/>
              <p:cNvSpPr>
                <a:spLocks/>
              </p:cNvSpPr>
              <p:nvPr/>
            </p:nvSpPr>
            <p:spPr bwMode="auto">
              <a:xfrm>
                <a:off x="3331" y="4299"/>
                <a:ext cx="525" cy="46"/>
              </a:xfrm>
              <a:custGeom>
                <a:avLst/>
                <a:gdLst>
                  <a:gd name="T0" fmla="*/ 0 w 525"/>
                  <a:gd name="T1" fmla="*/ 45 h 46"/>
                  <a:gd name="T2" fmla="*/ 499 w 525"/>
                  <a:gd name="T3" fmla="*/ 46 h 46"/>
                  <a:gd name="T4" fmla="*/ 525 w 525"/>
                  <a:gd name="T5" fmla="*/ 0 h 46"/>
                  <a:gd name="T6" fmla="*/ 0 w 525"/>
                  <a:gd name="T7" fmla="*/ 0 h 46"/>
                  <a:gd name="T8" fmla="*/ 0 w 525"/>
                  <a:gd name="T9" fmla="*/ 45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5"/>
                  <a:gd name="T16" fmla="*/ 0 h 46"/>
                  <a:gd name="T17" fmla="*/ 525 w 525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5" h="46">
                    <a:moveTo>
                      <a:pt x="0" y="45"/>
                    </a:moveTo>
                    <a:lnTo>
                      <a:pt x="499" y="46"/>
                    </a:lnTo>
                    <a:lnTo>
                      <a:pt x="525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7AD5F2"/>
                  </a:gs>
                </a:gsLst>
                <a:lin ang="0" scaled="1"/>
              </a:gradFill>
              <a:ln w="9525" cap="flat" cmpd="sng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2000"/>
              </a:p>
            </p:txBody>
          </p:sp>
          <p:sp>
            <p:nvSpPr>
              <p:cNvPr id="47" name="Line 254"/>
              <p:cNvSpPr>
                <a:spLocks noChangeShapeType="1"/>
              </p:cNvSpPr>
              <p:nvPr/>
            </p:nvSpPr>
            <p:spPr bwMode="auto">
              <a:xfrm flipV="1">
                <a:off x="3834" y="4244"/>
                <a:ext cx="58" cy="101"/>
              </a:xfrm>
              <a:prstGeom prst="line">
                <a:avLst/>
              </a:prstGeom>
              <a:noFill/>
              <a:ln w="3175">
                <a:solidFill>
                  <a:srgbClr val="0099CC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ko-KR" altLang="en-US" sz="2000"/>
              </a:p>
            </p:txBody>
          </p:sp>
        </p:grpSp>
        <p:sp>
          <p:nvSpPr>
            <p:cNvPr id="45" name="Rectangle 255"/>
            <p:cNvSpPr>
              <a:spLocks noChangeArrowheads="1"/>
            </p:cNvSpPr>
            <p:nvPr/>
          </p:nvSpPr>
          <p:spPr bwMode="auto">
            <a:xfrm>
              <a:off x="464" y="1003"/>
              <a:ext cx="1095" cy="21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>
              <a:prstShdw prst="shdw17" dist="17961" dir="13500000">
                <a:schemeClr val="tx1"/>
              </a:prstShdw>
            </a:effectLst>
          </p:spPr>
          <p:txBody>
            <a:bodyPr wrap="none" lIns="92075" tIns="46038" rIns="92075" bIns="46038">
              <a:spAutoFit/>
            </a:bodyPr>
            <a:lstStyle/>
            <a:p>
              <a:pPr algn="l" eaLnBrk="0" latinLnBrk="0" hangingPunct="0"/>
              <a:r>
                <a:rPr lang="en-US" altLang="ko-KR" sz="1600" dirty="0" smtClean="0">
                  <a:solidFill>
                    <a:srgbClr val="0070C0"/>
                  </a:solidFill>
                </a:rPr>
                <a:t>Biz. Model </a:t>
              </a:r>
              <a:r>
                <a:rPr lang="ko-KR" altLang="en-US" sz="1600" dirty="0" smtClean="0">
                  <a:solidFill>
                    <a:srgbClr val="0070C0"/>
                  </a:solidFill>
                </a:rPr>
                <a:t>측면 </a:t>
              </a:r>
              <a:endParaRPr lang="ko-KR" altLang="en-US" sz="1600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203202" y="749303"/>
            <a:ext cx="9512300" cy="63500"/>
            <a:chOff x="192" y="416"/>
            <a:chExt cx="5992" cy="40"/>
          </a:xfrm>
        </p:grpSpPr>
        <p:sp>
          <p:nvSpPr>
            <p:cNvPr id="23610" name="Line 4"/>
            <p:cNvSpPr>
              <a:spLocks noChangeShapeType="1"/>
            </p:cNvSpPr>
            <p:nvPr/>
          </p:nvSpPr>
          <p:spPr bwMode="auto">
            <a:xfrm>
              <a:off x="624" y="416"/>
              <a:ext cx="5560" cy="0"/>
            </a:xfrm>
            <a:prstGeom prst="line">
              <a:avLst/>
            </a:prstGeom>
            <a:noFill/>
            <a:ln w="9525">
              <a:solidFill>
                <a:srgbClr val="FFFF8B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ko-KR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611" name="Line 5"/>
            <p:cNvSpPr>
              <a:spLocks noChangeShapeType="1"/>
            </p:cNvSpPr>
            <p:nvPr/>
          </p:nvSpPr>
          <p:spPr bwMode="auto">
            <a:xfrm>
              <a:off x="192" y="456"/>
              <a:ext cx="3024" cy="0"/>
            </a:xfrm>
            <a:prstGeom prst="line">
              <a:avLst/>
            </a:prstGeom>
            <a:noFill/>
            <a:ln w="28575">
              <a:solidFill>
                <a:srgbClr val="FFFF8B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ko-KR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3556" name="Group 88"/>
          <p:cNvGrpSpPr>
            <a:grpSpLocks/>
          </p:cNvGrpSpPr>
          <p:nvPr/>
        </p:nvGrpSpPr>
        <p:grpSpPr bwMode="auto">
          <a:xfrm>
            <a:off x="528224" y="2168325"/>
            <a:ext cx="8777288" cy="3737175"/>
            <a:chOff x="460" y="839"/>
            <a:chExt cx="5529" cy="1585"/>
          </a:xfrm>
        </p:grpSpPr>
        <p:grpSp>
          <p:nvGrpSpPr>
            <p:cNvPr id="23580" name="Group 10"/>
            <p:cNvGrpSpPr>
              <a:grpSpLocks/>
            </p:cNvGrpSpPr>
            <p:nvPr/>
          </p:nvGrpSpPr>
          <p:grpSpPr bwMode="auto">
            <a:xfrm>
              <a:off x="1242" y="943"/>
              <a:ext cx="4687" cy="1452"/>
              <a:chOff x="583" y="695"/>
              <a:chExt cx="4682" cy="3284"/>
            </a:xfrm>
          </p:grpSpPr>
          <p:grpSp>
            <p:nvGrpSpPr>
              <p:cNvPr id="23603" name="Group 11"/>
              <p:cNvGrpSpPr>
                <a:grpSpLocks/>
              </p:cNvGrpSpPr>
              <p:nvPr/>
            </p:nvGrpSpPr>
            <p:grpSpPr bwMode="auto">
              <a:xfrm>
                <a:off x="592" y="695"/>
                <a:ext cx="4673" cy="3277"/>
                <a:chOff x="592" y="695"/>
                <a:chExt cx="4673" cy="3277"/>
              </a:xfrm>
            </p:grpSpPr>
            <p:sp>
              <p:nvSpPr>
                <p:cNvPr id="23607" name="Freeform 12"/>
                <p:cNvSpPr>
                  <a:spLocks/>
                </p:cNvSpPr>
                <p:nvPr/>
              </p:nvSpPr>
              <p:spPr bwMode="auto">
                <a:xfrm>
                  <a:off x="652" y="695"/>
                  <a:ext cx="4613" cy="3219"/>
                </a:xfrm>
                <a:custGeom>
                  <a:avLst/>
                  <a:gdLst>
                    <a:gd name="T0" fmla="*/ 0 w 2812"/>
                    <a:gd name="T1" fmla="*/ 0 h 1818"/>
                    <a:gd name="T2" fmla="*/ 0 w 2812"/>
                    <a:gd name="T3" fmla="*/ 17871 h 1818"/>
                    <a:gd name="T4" fmla="*/ 20363 w 2812"/>
                    <a:gd name="T5" fmla="*/ 17871 h 1818"/>
                    <a:gd name="T6" fmla="*/ 0 60000 65536"/>
                    <a:gd name="T7" fmla="*/ 0 60000 65536"/>
                    <a:gd name="T8" fmla="*/ 0 60000 65536"/>
                    <a:gd name="T9" fmla="*/ 0 w 2812"/>
                    <a:gd name="T10" fmla="*/ 0 h 1818"/>
                    <a:gd name="T11" fmla="*/ 2812 w 2812"/>
                    <a:gd name="T12" fmla="*/ 1818 h 1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12" h="1818">
                      <a:moveTo>
                        <a:pt x="0" y="0"/>
                      </a:moveTo>
                      <a:lnTo>
                        <a:pt x="0" y="1818"/>
                      </a:lnTo>
                      <a:lnTo>
                        <a:pt x="2812" y="1818"/>
                      </a:lnTo>
                    </a:path>
                  </a:pathLst>
                </a:custGeom>
                <a:noFill/>
                <a:ln w="28575" cap="flat" cmpd="sng">
                  <a:solidFill>
                    <a:srgbClr val="3E964B"/>
                  </a:solidFill>
                  <a:prstDash val="solid"/>
                  <a:round/>
                  <a:headEnd type="none" w="med" len="med"/>
                  <a:tailEnd type="none" w="med" len="med"/>
                </a:ln>
                <a:scene3d>
                  <a:camera prst="legacyObliqueTopRight"/>
                  <a:lightRig rig="legacyFlat3" dir="b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3E964B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ko-KR" alt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23608" name="Freeform 13"/>
                <p:cNvSpPr>
                  <a:spLocks/>
                </p:cNvSpPr>
                <p:nvPr/>
              </p:nvSpPr>
              <p:spPr bwMode="auto">
                <a:xfrm>
                  <a:off x="592" y="755"/>
                  <a:ext cx="4613" cy="3217"/>
                </a:xfrm>
                <a:custGeom>
                  <a:avLst/>
                  <a:gdLst>
                    <a:gd name="T0" fmla="*/ 0 w 2812"/>
                    <a:gd name="T1" fmla="*/ 0 h 1818"/>
                    <a:gd name="T2" fmla="*/ 0 w 2812"/>
                    <a:gd name="T3" fmla="*/ 17826 h 1818"/>
                    <a:gd name="T4" fmla="*/ 20363 w 2812"/>
                    <a:gd name="T5" fmla="*/ 17826 h 1818"/>
                    <a:gd name="T6" fmla="*/ 0 60000 65536"/>
                    <a:gd name="T7" fmla="*/ 0 60000 65536"/>
                    <a:gd name="T8" fmla="*/ 0 60000 65536"/>
                    <a:gd name="T9" fmla="*/ 0 w 2812"/>
                    <a:gd name="T10" fmla="*/ 0 h 1818"/>
                    <a:gd name="T11" fmla="*/ 2812 w 2812"/>
                    <a:gd name="T12" fmla="*/ 1818 h 1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12" h="1818">
                      <a:moveTo>
                        <a:pt x="0" y="0"/>
                      </a:moveTo>
                      <a:lnTo>
                        <a:pt x="0" y="1818"/>
                      </a:lnTo>
                      <a:lnTo>
                        <a:pt x="2812" y="1818"/>
                      </a:lnTo>
                    </a:path>
                  </a:pathLst>
                </a:custGeom>
                <a:noFill/>
                <a:ln w="28575" cap="flat" cmpd="sng">
                  <a:solidFill>
                    <a:srgbClr val="3E964B"/>
                  </a:solidFill>
                  <a:prstDash val="solid"/>
                  <a:round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3E964B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ko-KR" alt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  <p:grpSp>
            <p:nvGrpSpPr>
              <p:cNvPr id="23604" name="Group 14"/>
              <p:cNvGrpSpPr>
                <a:grpSpLocks/>
              </p:cNvGrpSpPr>
              <p:nvPr/>
            </p:nvGrpSpPr>
            <p:grpSpPr bwMode="auto">
              <a:xfrm>
                <a:off x="583" y="755"/>
                <a:ext cx="4623" cy="3224"/>
                <a:chOff x="776" y="1016"/>
                <a:chExt cx="4837" cy="2872"/>
              </a:xfrm>
            </p:grpSpPr>
            <p:sp>
              <p:nvSpPr>
                <p:cNvPr id="23605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776" y="1016"/>
                  <a:ext cx="0" cy="2872"/>
                </a:xfrm>
                <a:prstGeom prst="line">
                  <a:avLst/>
                </a:prstGeom>
                <a:noFill/>
                <a:ln w="28575">
                  <a:solidFill>
                    <a:srgbClr val="A6FF4D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ko-KR" alt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23606" name="Line 16"/>
                <p:cNvSpPr>
                  <a:spLocks noChangeShapeType="1"/>
                </p:cNvSpPr>
                <p:nvPr/>
              </p:nvSpPr>
              <p:spPr bwMode="auto">
                <a:xfrm>
                  <a:off x="777" y="3887"/>
                  <a:ext cx="4836" cy="0"/>
                </a:xfrm>
                <a:prstGeom prst="line">
                  <a:avLst/>
                </a:prstGeom>
                <a:noFill/>
                <a:ln w="28575">
                  <a:solidFill>
                    <a:srgbClr val="A6FF4D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ko-KR" alt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23581" name="Arc 17"/>
            <p:cNvSpPr>
              <a:spLocks/>
            </p:cNvSpPr>
            <p:nvPr/>
          </p:nvSpPr>
          <p:spPr bwMode="auto">
            <a:xfrm>
              <a:off x="1325" y="952"/>
              <a:ext cx="4513" cy="1412"/>
            </a:xfrm>
            <a:custGeom>
              <a:avLst/>
              <a:gdLst>
                <a:gd name="T0" fmla="*/ 0 w 21619"/>
                <a:gd name="T1" fmla="*/ 0 h 21600"/>
                <a:gd name="T2" fmla="*/ 9 w 21619"/>
                <a:gd name="T3" fmla="*/ 0 h 21600"/>
                <a:gd name="T4" fmla="*/ 0 w 21619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19"/>
                <a:gd name="T10" fmla="*/ 0 h 21600"/>
                <a:gd name="T11" fmla="*/ 21619 w 2161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19" h="21600" fill="none" extrusionOk="0">
                  <a:moveTo>
                    <a:pt x="0" y="0"/>
                  </a:moveTo>
                  <a:cubicBezTo>
                    <a:pt x="6" y="0"/>
                    <a:pt x="12" y="-1"/>
                    <a:pt x="19" y="0"/>
                  </a:cubicBezTo>
                  <a:cubicBezTo>
                    <a:pt x="11948" y="0"/>
                    <a:pt x="21619" y="9670"/>
                    <a:pt x="21619" y="21600"/>
                  </a:cubicBezTo>
                </a:path>
                <a:path w="21619" h="21600" stroke="0" extrusionOk="0">
                  <a:moveTo>
                    <a:pt x="0" y="0"/>
                  </a:moveTo>
                  <a:cubicBezTo>
                    <a:pt x="6" y="0"/>
                    <a:pt x="12" y="-1"/>
                    <a:pt x="19" y="0"/>
                  </a:cubicBezTo>
                  <a:cubicBezTo>
                    <a:pt x="11948" y="0"/>
                    <a:pt x="21619" y="9670"/>
                    <a:pt x="21619" y="21600"/>
                  </a:cubicBezTo>
                  <a:lnTo>
                    <a:pt x="19" y="21600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190D67"/>
              </a:prstShdw>
            </a:effectLst>
          </p:spPr>
          <p:txBody>
            <a:bodyPr wrap="none" anchor="ctr"/>
            <a:lstStyle/>
            <a:p>
              <a:endParaRPr lang="ko-KR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582" name="Arc 18"/>
            <p:cNvSpPr>
              <a:spLocks/>
            </p:cNvSpPr>
            <p:nvPr/>
          </p:nvSpPr>
          <p:spPr bwMode="auto">
            <a:xfrm>
              <a:off x="1325" y="1290"/>
              <a:ext cx="3478" cy="1074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5" y="0"/>
                  </a:moveTo>
                  <a:cubicBezTo>
                    <a:pt x="11933" y="3"/>
                    <a:pt x="21600" y="9672"/>
                    <a:pt x="21600" y="21600"/>
                  </a:cubicBezTo>
                </a:path>
                <a:path w="21600" h="21600" stroke="0" extrusionOk="0">
                  <a:moveTo>
                    <a:pt x="5" y="0"/>
                  </a:moveTo>
                  <a:cubicBezTo>
                    <a:pt x="11933" y="3"/>
                    <a:pt x="21600" y="9672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201080"/>
              </a:prstShdw>
            </a:effectLst>
          </p:spPr>
          <p:txBody>
            <a:bodyPr wrap="none" anchor="ctr"/>
            <a:lstStyle/>
            <a:p>
              <a:endParaRPr lang="ko-KR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583" name="Arc 19"/>
            <p:cNvSpPr>
              <a:spLocks/>
            </p:cNvSpPr>
            <p:nvPr/>
          </p:nvSpPr>
          <p:spPr bwMode="auto">
            <a:xfrm>
              <a:off x="1322" y="1733"/>
              <a:ext cx="2059" cy="632"/>
            </a:xfrm>
            <a:custGeom>
              <a:avLst/>
              <a:gdLst>
                <a:gd name="T0" fmla="*/ 0 w 21623"/>
                <a:gd name="T1" fmla="*/ 0 h 21600"/>
                <a:gd name="T2" fmla="*/ 0 w 21623"/>
                <a:gd name="T3" fmla="*/ 0 h 21600"/>
                <a:gd name="T4" fmla="*/ 0 w 21623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23"/>
                <a:gd name="T10" fmla="*/ 0 h 21600"/>
                <a:gd name="T11" fmla="*/ 21623 w 2162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23" h="21600" fill="none" extrusionOk="0">
                  <a:moveTo>
                    <a:pt x="0" y="0"/>
                  </a:moveTo>
                  <a:cubicBezTo>
                    <a:pt x="7" y="0"/>
                    <a:pt x="15" y="-1"/>
                    <a:pt x="23" y="0"/>
                  </a:cubicBezTo>
                  <a:cubicBezTo>
                    <a:pt x="11915" y="0"/>
                    <a:pt x="21570" y="9612"/>
                    <a:pt x="21622" y="21505"/>
                  </a:cubicBezTo>
                </a:path>
                <a:path w="21623" h="21600" stroke="0" extrusionOk="0">
                  <a:moveTo>
                    <a:pt x="0" y="0"/>
                  </a:moveTo>
                  <a:cubicBezTo>
                    <a:pt x="7" y="0"/>
                    <a:pt x="15" y="-1"/>
                    <a:pt x="23" y="0"/>
                  </a:cubicBezTo>
                  <a:cubicBezTo>
                    <a:pt x="11915" y="0"/>
                    <a:pt x="21570" y="9612"/>
                    <a:pt x="21622" y="21505"/>
                  </a:cubicBezTo>
                  <a:lnTo>
                    <a:pt x="23" y="21600"/>
                  </a:lnTo>
                  <a:close/>
                </a:path>
              </a:pathLst>
            </a:custGeom>
            <a:solidFill>
              <a:schemeClr val="tx2">
                <a:lumMod val="25000"/>
                <a:lumOff val="75000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2D1D89"/>
              </a:prstShdw>
            </a:effectLst>
          </p:spPr>
          <p:txBody>
            <a:bodyPr wrap="none" anchor="ctr"/>
            <a:lstStyle/>
            <a:p>
              <a:endParaRPr lang="ko-KR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23584" name="Group 20"/>
            <p:cNvGrpSpPr>
              <a:grpSpLocks/>
            </p:cNvGrpSpPr>
            <p:nvPr/>
          </p:nvGrpSpPr>
          <p:grpSpPr bwMode="auto">
            <a:xfrm>
              <a:off x="1314" y="1163"/>
              <a:ext cx="3212" cy="1212"/>
              <a:chOff x="851" y="1276"/>
              <a:chExt cx="3425" cy="2631"/>
            </a:xfrm>
          </p:grpSpPr>
          <p:sp>
            <p:nvSpPr>
              <p:cNvPr id="23599" name="Freeform 21"/>
              <p:cNvSpPr>
                <a:spLocks/>
              </p:cNvSpPr>
              <p:nvPr/>
            </p:nvSpPr>
            <p:spPr bwMode="auto">
              <a:xfrm rot="72328">
                <a:off x="878" y="1352"/>
                <a:ext cx="3361" cy="2555"/>
              </a:xfrm>
              <a:custGeom>
                <a:avLst/>
                <a:gdLst>
                  <a:gd name="T0" fmla="*/ 0 w 3361"/>
                  <a:gd name="T1" fmla="*/ 2555 h 2555"/>
                  <a:gd name="T2" fmla="*/ 3225 w 3361"/>
                  <a:gd name="T3" fmla="*/ 202 h 2555"/>
                  <a:gd name="T4" fmla="*/ 3213 w 3361"/>
                  <a:gd name="T5" fmla="*/ 357 h 2555"/>
                  <a:gd name="T6" fmla="*/ 3361 w 3361"/>
                  <a:gd name="T7" fmla="*/ 0 h 2555"/>
                  <a:gd name="T8" fmla="*/ 2990 w 3361"/>
                  <a:gd name="T9" fmla="*/ 110 h 2555"/>
                  <a:gd name="T10" fmla="*/ 3149 w 3361"/>
                  <a:gd name="T11" fmla="*/ 120 h 2555"/>
                  <a:gd name="T12" fmla="*/ 0 w 3361"/>
                  <a:gd name="T13" fmla="*/ 2555 h 25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61"/>
                  <a:gd name="T22" fmla="*/ 0 h 2555"/>
                  <a:gd name="T23" fmla="*/ 3361 w 3361"/>
                  <a:gd name="T24" fmla="*/ 2555 h 25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61" h="2555">
                    <a:moveTo>
                      <a:pt x="0" y="2555"/>
                    </a:moveTo>
                    <a:lnTo>
                      <a:pt x="3225" y="202"/>
                    </a:lnTo>
                    <a:lnTo>
                      <a:pt x="3213" y="357"/>
                    </a:lnTo>
                    <a:lnTo>
                      <a:pt x="3361" y="0"/>
                    </a:lnTo>
                    <a:lnTo>
                      <a:pt x="2990" y="110"/>
                    </a:lnTo>
                    <a:lnTo>
                      <a:pt x="3149" y="120"/>
                    </a:lnTo>
                    <a:lnTo>
                      <a:pt x="0" y="255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250"/>
                  </a:gs>
                  <a:gs pos="100000">
                    <a:srgbClr val="003E90"/>
                  </a:gs>
                </a:gsLst>
                <a:lin ang="5400000" scaled="1"/>
              </a:gradFill>
              <a:ln w="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ko-KR" alt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grpSp>
            <p:nvGrpSpPr>
              <p:cNvPr id="23600" name="Group 22"/>
              <p:cNvGrpSpPr>
                <a:grpSpLocks/>
              </p:cNvGrpSpPr>
              <p:nvPr/>
            </p:nvGrpSpPr>
            <p:grpSpPr bwMode="auto">
              <a:xfrm>
                <a:off x="851" y="1276"/>
                <a:ext cx="3425" cy="2595"/>
                <a:chOff x="851" y="1316"/>
                <a:chExt cx="3377" cy="2555"/>
              </a:xfrm>
            </p:grpSpPr>
            <p:sp>
              <p:nvSpPr>
                <p:cNvPr id="23601" name="Freeform 23"/>
                <p:cNvSpPr>
                  <a:spLocks/>
                </p:cNvSpPr>
                <p:nvPr/>
              </p:nvSpPr>
              <p:spPr bwMode="auto">
                <a:xfrm>
                  <a:off x="867" y="1316"/>
                  <a:ext cx="3361" cy="2555"/>
                </a:xfrm>
                <a:custGeom>
                  <a:avLst/>
                  <a:gdLst>
                    <a:gd name="T0" fmla="*/ 0 w 3361"/>
                    <a:gd name="T1" fmla="*/ 2555 h 2555"/>
                    <a:gd name="T2" fmla="*/ 3225 w 3361"/>
                    <a:gd name="T3" fmla="*/ 202 h 2555"/>
                    <a:gd name="T4" fmla="*/ 3213 w 3361"/>
                    <a:gd name="T5" fmla="*/ 357 h 2555"/>
                    <a:gd name="T6" fmla="*/ 3361 w 3361"/>
                    <a:gd name="T7" fmla="*/ 0 h 2555"/>
                    <a:gd name="T8" fmla="*/ 2990 w 3361"/>
                    <a:gd name="T9" fmla="*/ 110 h 2555"/>
                    <a:gd name="T10" fmla="*/ 3149 w 3361"/>
                    <a:gd name="T11" fmla="*/ 120 h 2555"/>
                    <a:gd name="T12" fmla="*/ 0 w 3361"/>
                    <a:gd name="T13" fmla="*/ 2555 h 25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361"/>
                    <a:gd name="T22" fmla="*/ 0 h 2555"/>
                    <a:gd name="T23" fmla="*/ 3361 w 3361"/>
                    <a:gd name="T24" fmla="*/ 2555 h 25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361" h="2555">
                      <a:moveTo>
                        <a:pt x="0" y="2555"/>
                      </a:moveTo>
                      <a:lnTo>
                        <a:pt x="3225" y="202"/>
                      </a:lnTo>
                      <a:lnTo>
                        <a:pt x="3213" y="357"/>
                      </a:lnTo>
                      <a:lnTo>
                        <a:pt x="3361" y="0"/>
                      </a:lnTo>
                      <a:lnTo>
                        <a:pt x="2990" y="110"/>
                      </a:lnTo>
                      <a:lnTo>
                        <a:pt x="3149" y="120"/>
                      </a:lnTo>
                      <a:lnTo>
                        <a:pt x="0" y="255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64"/>
                    </a:gs>
                    <a:gs pos="100000">
                      <a:srgbClr val="000021"/>
                    </a:gs>
                  </a:gsLst>
                  <a:lin ang="5400000" scaled="1"/>
                </a:gradFill>
                <a:ln w="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ko-KR" alt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23602" name="Freeform 24"/>
                <p:cNvSpPr>
                  <a:spLocks/>
                </p:cNvSpPr>
                <p:nvPr/>
              </p:nvSpPr>
              <p:spPr bwMode="auto">
                <a:xfrm>
                  <a:off x="851" y="1316"/>
                  <a:ext cx="3361" cy="2555"/>
                </a:xfrm>
                <a:custGeom>
                  <a:avLst/>
                  <a:gdLst>
                    <a:gd name="T0" fmla="*/ 0 w 3361"/>
                    <a:gd name="T1" fmla="*/ 2555 h 2555"/>
                    <a:gd name="T2" fmla="*/ 3225 w 3361"/>
                    <a:gd name="T3" fmla="*/ 202 h 2555"/>
                    <a:gd name="T4" fmla="*/ 3213 w 3361"/>
                    <a:gd name="T5" fmla="*/ 357 h 2555"/>
                    <a:gd name="T6" fmla="*/ 3361 w 3361"/>
                    <a:gd name="T7" fmla="*/ 0 h 2555"/>
                    <a:gd name="T8" fmla="*/ 2990 w 3361"/>
                    <a:gd name="T9" fmla="*/ 110 h 2555"/>
                    <a:gd name="T10" fmla="*/ 3149 w 3361"/>
                    <a:gd name="T11" fmla="*/ 120 h 2555"/>
                    <a:gd name="T12" fmla="*/ 0 w 3361"/>
                    <a:gd name="T13" fmla="*/ 2555 h 25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361"/>
                    <a:gd name="T22" fmla="*/ 0 h 2555"/>
                    <a:gd name="T23" fmla="*/ 3361 w 3361"/>
                    <a:gd name="T24" fmla="*/ 2555 h 25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361" h="2555">
                      <a:moveTo>
                        <a:pt x="0" y="2555"/>
                      </a:moveTo>
                      <a:lnTo>
                        <a:pt x="3225" y="202"/>
                      </a:lnTo>
                      <a:lnTo>
                        <a:pt x="3213" y="357"/>
                      </a:lnTo>
                      <a:lnTo>
                        <a:pt x="3361" y="0"/>
                      </a:lnTo>
                      <a:lnTo>
                        <a:pt x="2990" y="110"/>
                      </a:lnTo>
                      <a:lnTo>
                        <a:pt x="3149" y="120"/>
                      </a:lnTo>
                      <a:lnTo>
                        <a:pt x="0" y="2555"/>
                      </a:lnTo>
                      <a:close/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ko-KR" altLang="en-US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23585" name="Rectangle 25"/>
            <p:cNvSpPr>
              <a:spLocks noChangeArrowheads="1"/>
            </p:cNvSpPr>
            <p:nvPr/>
          </p:nvSpPr>
          <p:spPr bwMode="auto">
            <a:xfrm>
              <a:off x="2292" y="1979"/>
              <a:ext cx="813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1600">
                  <a:solidFill>
                    <a:schemeClr val="bg2">
                      <a:lumMod val="25000"/>
                    </a:schemeClr>
                  </a:solidFill>
                </a:rPr>
                <a:t>Stand alone</a:t>
              </a:r>
            </a:p>
          </p:txBody>
        </p:sp>
        <p:sp>
          <p:nvSpPr>
            <p:cNvPr id="23586" name="Rectangle 26"/>
            <p:cNvSpPr>
              <a:spLocks noChangeArrowheads="1"/>
            </p:cNvSpPr>
            <p:nvPr/>
          </p:nvSpPr>
          <p:spPr bwMode="auto">
            <a:xfrm>
              <a:off x="3056" y="1759"/>
              <a:ext cx="845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1600">
                  <a:solidFill>
                    <a:schemeClr val="bg2">
                      <a:lumMod val="25000"/>
                    </a:schemeClr>
                  </a:solidFill>
                </a:rPr>
                <a:t>Client/Server</a:t>
              </a:r>
            </a:p>
          </p:txBody>
        </p:sp>
        <p:sp>
          <p:nvSpPr>
            <p:cNvPr id="23587" name="AutoShape 27" descr="50%"/>
            <p:cNvSpPr>
              <a:spLocks noChangeArrowheads="1"/>
            </p:cNvSpPr>
            <p:nvPr/>
          </p:nvSpPr>
          <p:spPr bwMode="auto">
            <a:xfrm>
              <a:off x="1940" y="2229"/>
              <a:ext cx="802" cy="195"/>
            </a:xfrm>
            <a:prstGeom prst="roundRect">
              <a:avLst>
                <a:gd name="adj" fmla="val 6042"/>
              </a:avLst>
            </a:prstGeom>
            <a:noFill/>
            <a:ln w="12700">
              <a:noFill/>
              <a:round/>
              <a:headEnd/>
              <a:tailEnd/>
            </a:ln>
          </p:spPr>
          <p:txBody>
            <a:bodyPr/>
            <a:lstStyle/>
            <a:p>
              <a:pPr marL="90488" indent="-90488" latinLnBrk="0">
                <a:spcBef>
                  <a:spcPct val="20000"/>
                </a:spcBef>
                <a:tabLst>
                  <a:tab pos="192088" algn="l"/>
                </a:tabLst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</a:rPr>
                <a:t>단위 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</a:rPr>
                <a:t>Project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</a:rPr>
                <a:t>내</a:t>
              </a:r>
            </a:p>
          </p:txBody>
        </p:sp>
        <p:sp>
          <p:nvSpPr>
            <p:cNvPr id="23588" name="AutoShape 28" descr="50%"/>
            <p:cNvSpPr>
              <a:spLocks noChangeArrowheads="1"/>
            </p:cNvSpPr>
            <p:nvPr/>
          </p:nvSpPr>
          <p:spPr bwMode="auto">
            <a:xfrm>
              <a:off x="4148" y="2221"/>
              <a:ext cx="852" cy="146"/>
            </a:xfrm>
            <a:prstGeom prst="roundRect">
              <a:avLst>
                <a:gd name="adj" fmla="val 6042"/>
              </a:avLst>
            </a:prstGeom>
            <a:noFill/>
            <a:ln w="12700">
              <a:noFill/>
              <a:round/>
              <a:headEnd/>
              <a:tailEnd/>
            </a:ln>
          </p:spPr>
          <p:txBody>
            <a:bodyPr anchor="ctr"/>
            <a:lstStyle/>
            <a:p>
              <a:pPr marL="90488" indent="-90488" latinLnBrk="0">
                <a:spcBef>
                  <a:spcPct val="20000"/>
                </a:spcBef>
                <a:tabLst>
                  <a:tab pos="192088" algn="l"/>
                </a:tabLst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</a:rPr>
                <a:t>전사적</a:t>
              </a:r>
            </a:p>
          </p:txBody>
        </p:sp>
        <p:sp>
          <p:nvSpPr>
            <p:cNvPr id="23589" name="AutoShape 29" descr="50%"/>
            <p:cNvSpPr>
              <a:spLocks noChangeArrowheads="1"/>
            </p:cNvSpPr>
            <p:nvPr/>
          </p:nvSpPr>
          <p:spPr bwMode="auto">
            <a:xfrm>
              <a:off x="3079" y="2239"/>
              <a:ext cx="950" cy="166"/>
            </a:xfrm>
            <a:prstGeom prst="roundRect">
              <a:avLst>
                <a:gd name="adj" fmla="val 6042"/>
              </a:avLst>
            </a:prstGeom>
            <a:noFill/>
            <a:ln w="12700">
              <a:noFill/>
              <a:round/>
              <a:headEnd/>
              <a:tailEnd/>
            </a:ln>
          </p:spPr>
          <p:txBody>
            <a:bodyPr/>
            <a:lstStyle/>
            <a:p>
              <a:pPr marL="90488" indent="-90488" latinLnBrk="0">
                <a:spcBef>
                  <a:spcPct val="20000"/>
                </a:spcBef>
                <a:tabLst>
                  <a:tab pos="192088" algn="l"/>
                </a:tabLst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</a:rPr>
                <a:t>부서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</a:rPr>
                <a:t>/</a:t>
              </a:r>
              <a:r>
                <a:rPr lang="ko-KR" altLang="en-US" sz="1200" dirty="0" err="1">
                  <a:solidFill>
                    <a:schemeClr val="bg2">
                      <a:lumMod val="25000"/>
                    </a:schemeClr>
                  </a:solidFill>
                </a:rPr>
                <a:t>팀내</a:t>
              </a:r>
              <a:endParaRPr lang="ko-KR" altLang="en-US" sz="12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31806" name="Text Box 30"/>
            <p:cNvSpPr txBox="1">
              <a:spLocks noChangeArrowheads="1"/>
            </p:cNvSpPr>
            <p:nvPr/>
          </p:nvSpPr>
          <p:spPr bwMode="auto">
            <a:xfrm>
              <a:off x="4547" y="917"/>
              <a:ext cx="1262" cy="27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latinLnBrk="0">
                <a:lnSpc>
                  <a:spcPct val="90000"/>
                </a:lnSpc>
                <a:defRPr/>
              </a:pPr>
              <a:r>
                <a:rPr lang="ko-KR" altLang="en-US" sz="1500" dirty="0" smtClean="0">
                  <a:solidFill>
                    <a:schemeClr val="bg2">
                      <a:lumMod val="25000"/>
                    </a:schemeClr>
                  </a:solidFill>
                </a:rPr>
                <a:t>유무선 통신망을 통해 인간과 사물과 시스템이 하나로 결합</a:t>
              </a:r>
              <a:endParaRPr lang="en-US" altLang="ko-KR" sz="15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591" name="Rectangle 31"/>
            <p:cNvSpPr>
              <a:spLocks noChangeArrowheads="1"/>
            </p:cNvSpPr>
            <p:nvPr/>
          </p:nvSpPr>
          <p:spPr bwMode="auto">
            <a:xfrm>
              <a:off x="4033" y="1537"/>
              <a:ext cx="764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1600" dirty="0">
                  <a:solidFill>
                    <a:schemeClr val="bg2">
                      <a:lumMod val="25000"/>
                    </a:schemeClr>
                  </a:solidFill>
                </a:rPr>
                <a:t>Web based</a:t>
              </a:r>
            </a:p>
          </p:txBody>
        </p:sp>
        <p:sp>
          <p:nvSpPr>
            <p:cNvPr id="23592" name="AutoShape 32" descr="50%"/>
            <p:cNvSpPr>
              <a:spLocks noChangeArrowheads="1"/>
            </p:cNvSpPr>
            <p:nvPr/>
          </p:nvSpPr>
          <p:spPr bwMode="auto">
            <a:xfrm>
              <a:off x="5137" y="2217"/>
              <a:ext cx="852" cy="146"/>
            </a:xfrm>
            <a:prstGeom prst="roundRect">
              <a:avLst>
                <a:gd name="adj" fmla="val 6042"/>
              </a:avLst>
            </a:prstGeom>
            <a:noFill/>
            <a:ln w="12700">
              <a:noFill/>
              <a:round/>
              <a:headEnd/>
              <a:tailEnd/>
            </a:ln>
          </p:spPr>
          <p:txBody>
            <a:bodyPr anchor="ctr"/>
            <a:lstStyle/>
            <a:p>
              <a:pPr marL="90488" indent="-90488" latinLnBrk="0">
                <a:spcBef>
                  <a:spcPct val="20000"/>
                </a:spcBef>
                <a:tabLst>
                  <a:tab pos="192088" algn="l"/>
                </a:tabLst>
              </a:pPr>
              <a:r>
                <a:rPr lang="ko-KR" altLang="en-US" sz="1200" dirty="0" err="1">
                  <a:solidFill>
                    <a:schemeClr val="bg2">
                      <a:lumMod val="25000"/>
                    </a:schemeClr>
                  </a:solidFill>
                </a:rPr>
                <a:t>전사회적</a:t>
              </a:r>
              <a:endParaRPr lang="ko-KR" altLang="en-US" sz="12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593" name="Rectangle 33"/>
            <p:cNvSpPr>
              <a:spLocks noChangeArrowheads="1"/>
            </p:cNvSpPr>
            <p:nvPr/>
          </p:nvSpPr>
          <p:spPr bwMode="auto">
            <a:xfrm>
              <a:off x="5251" y="1329"/>
              <a:ext cx="692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1600" dirty="0" err="1" smtClean="0">
                  <a:solidFill>
                    <a:schemeClr val="bg2">
                      <a:lumMod val="25000"/>
                    </a:schemeClr>
                  </a:solidFill>
                </a:rPr>
                <a:t>Ubiqutous</a:t>
              </a:r>
              <a:endParaRPr lang="en-US" altLang="ko-KR" sz="1600" dirty="0" smtClean="0">
                <a:solidFill>
                  <a:schemeClr val="bg2">
                    <a:lumMod val="25000"/>
                  </a:schemeClr>
                </a:solidFill>
              </a:endParaRPr>
            </a:p>
            <a:p>
              <a:pPr>
                <a:lnSpc>
                  <a:spcPct val="90000"/>
                </a:lnSpc>
              </a:pPr>
              <a:r>
                <a:rPr lang="en-US" altLang="ko-KR" sz="1600" dirty="0" smtClean="0">
                  <a:solidFill>
                    <a:schemeClr val="bg2">
                      <a:lumMod val="25000"/>
                    </a:schemeClr>
                  </a:solidFill>
                </a:rPr>
                <a:t>(</a:t>
              </a:r>
              <a:r>
                <a:rPr lang="ko-KR" altLang="en-US" sz="1600" dirty="0" smtClean="0">
                  <a:solidFill>
                    <a:schemeClr val="bg2">
                      <a:lumMod val="25000"/>
                    </a:schemeClr>
                  </a:solidFill>
                </a:rPr>
                <a:t>개방화</a:t>
              </a:r>
              <a:r>
                <a:rPr lang="en-US" altLang="ko-KR" sz="1600" dirty="0" smtClean="0">
                  <a:solidFill>
                    <a:schemeClr val="bg2">
                      <a:lumMod val="25000"/>
                    </a:schemeClr>
                  </a:solidFill>
                </a:rPr>
                <a:t>,</a:t>
              </a:r>
            </a:p>
            <a:p>
              <a:pPr>
                <a:lnSpc>
                  <a:spcPct val="90000"/>
                </a:lnSpc>
              </a:pPr>
              <a:r>
                <a:rPr lang="ko-KR" altLang="en-US" sz="1600" dirty="0" smtClean="0">
                  <a:solidFill>
                    <a:schemeClr val="bg2">
                      <a:lumMod val="25000"/>
                    </a:schemeClr>
                  </a:solidFill>
                </a:rPr>
                <a:t>표준화</a:t>
              </a:r>
              <a:r>
                <a:rPr lang="en-US" altLang="ko-KR" sz="1600" dirty="0" smtClean="0">
                  <a:solidFill>
                    <a:schemeClr val="bg2">
                      <a:lumMod val="25000"/>
                    </a:schemeClr>
                  </a:solidFill>
                </a:rPr>
                <a:t>,</a:t>
              </a:r>
            </a:p>
            <a:p>
              <a:pPr>
                <a:lnSpc>
                  <a:spcPct val="90000"/>
                </a:lnSpc>
              </a:pPr>
              <a:r>
                <a:rPr lang="ko-KR" altLang="en-US" sz="1600" dirty="0" err="1" smtClean="0">
                  <a:solidFill>
                    <a:schemeClr val="bg2">
                      <a:lumMod val="25000"/>
                    </a:schemeClr>
                  </a:solidFill>
                </a:rPr>
                <a:t>웹접근성</a:t>
              </a:r>
              <a:r>
                <a:rPr lang="en-US" altLang="ko-KR" sz="1600" dirty="0" smtClean="0">
                  <a:solidFill>
                    <a:schemeClr val="bg2">
                      <a:lumMod val="25000"/>
                    </a:schemeClr>
                  </a:solidFill>
                </a:rPr>
                <a:t>,</a:t>
              </a:r>
            </a:p>
            <a:p>
              <a:pPr>
                <a:lnSpc>
                  <a:spcPct val="90000"/>
                </a:lnSpc>
              </a:pPr>
              <a:r>
                <a:rPr lang="ko-KR" altLang="en-US" sz="1600" dirty="0" err="1" smtClean="0">
                  <a:solidFill>
                    <a:schemeClr val="bg2">
                      <a:lumMod val="25000"/>
                    </a:schemeClr>
                  </a:solidFill>
                </a:rPr>
                <a:t>융복합</a:t>
              </a:r>
              <a:r>
                <a:rPr lang="en-US" altLang="ko-KR" sz="1600" dirty="0" smtClean="0">
                  <a:solidFill>
                    <a:schemeClr val="bg2">
                      <a:lumMod val="25000"/>
                    </a:schemeClr>
                  </a:solidFill>
                </a:rPr>
                <a:t>)</a:t>
              </a:r>
              <a:endParaRPr lang="en-US" altLang="ko-KR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594" name="Rectangle 34"/>
            <p:cNvSpPr>
              <a:spLocks noChangeArrowheads="1"/>
            </p:cNvSpPr>
            <p:nvPr/>
          </p:nvSpPr>
          <p:spPr bwMode="auto">
            <a:xfrm>
              <a:off x="460" y="1357"/>
              <a:ext cx="801" cy="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1600">
                  <a:solidFill>
                    <a:schemeClr val="bg2">
                      <a:lumMod val="25000"/>
                    </a:schemeClr>
                  </a:solidFill>
                </a:rPr>
                <a:t>Connectivity</a:t>
              </a:r>
            </a:p>
            <a:p>
              <a:pPr>
                <a:lnSpc>
                  <a:spcPct val="90000"/>
                </a:lnSpc>
              </a:pPr>
              <a:r>
                <a:rPr lang="en-US" altLang="ko-KR" sz="1600">
                  <a:solidFill>
                    <a:schemeClr val="bg2">
                      <a:lumMod val="25000"/>
                    </a:schemeClr>
                  </a:solidFill>
                </a:rPr>
                <a:t>&amp;</a:t>
              </a:r>
            </a:p>
            <a:p>
              <a:pPr>
                <a:lnSpc>
                  <a:spcPct val="90000"/>
                </a:lnSpc>
              </a:pPr>
              <a:r>
                <a:rPr lang="en-US" altLang="ko-KR" sz="1600">
                  <a:solidFill>
                    <a:schemeClr val="bg2">
                      <a:lumMod val="25000"/>
                    </a:schemeClr>
                  </a:solidFill>
                </a:rPr>
                <a:t>Sharing</a:t>
              </a:r>
            </a:p>
          </p:txBody>
        </p:sp>
        <p:sp>
          <p:nvSpPr>
            <p:cNvPr id="23595" name="Text Box 35"/>
            <p:cNvSpPr txBox="1">
              <a:spLocks noChangeArrowheads="1"/>
            </p:cNvSpPr>
            <p:nvPr/>
          </p:nvSpPr>
          <p:spPr bwMode="auto">
            <a:xfrm>
              <a:off x="1358" y="2087"/>
              <a:ext cx="513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2000" dirty="0" smtClean="0">
                  <a:solidFill>
                    <a:schemeClr val="bg2">
                      <a:lumMod val="25000"/>
                    </a:schemeClr>
                  </a:solidFill>
                </a:rPr>
                <a:t>데이터</a:t>
              </a:r>
              <a:endParaRPr lang="en-US" altLang="ko-KR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596" name="Text Box 36"/>
            <p:cNvSpPr txBox="1">
              <a:spLocks noChangeArrowheads="1"/>
            </p:cNvSpPr>
            <p:nvPr/>
          </p:nvSpPr>
          <p:spPr bwMode="auto">
            <a:xfrm>
              <a:off x="2070" y="1623"/>
              <a:ext cx="381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2000" dirty="0" smtClean="0">
                  <a:solidFill>
                    <a:schemeClr val="bg2">
                      <a:lumMod val="25000"/>
                    </a:schemeClr>
                  </a:solidFill>
                </a:rPr>
                <a:t>정보</a:t>
              </a:r>
              <a:endParaRPr lang="en-US" altLang="ko-KR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597" name="Text Box 37"/>
            <p:cNvSpPr txBox="1">
              <a:spLocks noChangeArrowheads="1"/>
            </p:cNvSpPr>
            <p:nvPr/>
          </p:nvSpPr>
          <p:spPr bwMode="auto">
            <a:xfrm>
              <a:off x="2990" y="1175"/>
              <a:ext cx="381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2000" dirty="0" smtClean="0">
                  <a:solidFill>
                    <a:schemeClr val="bg2">
                      <a:lumMod val="25000"/>
                    </a:schemeClr>
                  </a:solidFill>
                </a:rPr>
                <a:t>지식</a:t>
              </a:r>
              <a:endParaRPr lang="en-US" altLang="ko-KR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3598" name="Text Box 38"/>
            <p:cNvSpPr txBox="1">
              <a:spLocks noChangeArrowheads="1"/>
            </p:cNvSpPr>
            <p:nvPr/>
          </p:nvSpPr>
          <p:spPr bwMode="auto">
            <a:xfrm>
              <a:off x="3886" y="839"/>
              <a:ext cx="381" cy="2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2000" dirty="0" smtClean="0">
                  <a:solidFill>
                    <a:schemeClr val="bg2">
                      <a:lumMod val="25000"/>
                    </a:schemeClr>
                  </a:solidFill>
                </a:rPr>
                <a:t>지혜</a:t>
              </a:r>
              <a:endParaRPr lang="en-US" altLang="ko-KR" sz="2000" dirty="0" smtClean="0">
                <a:solidFill>
                  <a:schemeClr val="bg2">
                    <a:lumMod val="25000"/>
                  </a:schemeClr>
                </a:solidFill>
              </a:endParaRPr>
            </a:p>
            <a:p>
              <a:pPr algn="l"/>
              <a:r>
                <a:rPr lang="ko-KR" altLang="en-US" sz="2000" dirty="0" smtClean="0">
                  <a:solidFill>
                    <a:schemeClr val="bg2">
                      <a:lumMod val="25000"/>
                    </a:schemeClr>
                  </a:solidFill>
                </a:rPr>
                <a:t>가</a:t>
              </a:r>
              <a:r>
                <a:rPr lang="ko-KR" altLang="en-US" sz="2000" dirty="0">
                  <a:solidFill>
                    <a:schemeClr val="bg2">
                      <a:lumMod val="25000"/>
                    </a:schemeClr>
                  </a:solidFill>
                </a:rPr>
                <a:t>치</a:t>
              </a:r>
              <a:endParaRPr lang="en-US" altLang="ko-KR" sz="20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309404" y="1314450"/>
            <a:ext cx="3716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800" dirty="0" smtClean="0">
                <a:solidFill>
                  <a:srgbClr val="0099CC"/>
                </a:solidFill>
                <a:latin typeface="새굴림" pitchFamily="18" charset="-127"/>
                <a:ea typeface="새굴림" pitchFamily="18" charset="-127"/>
              </a:rPr>
              <a:t>플랫폼</a:t>
            </a:r>
            <a:r>
              <a:rPr lang="en-US" altLang="ko-KR" sz="1800" dirty="0" smtClean="0">
                <a:solidFill>
                  <a:srgbClr val="0099CC"/>
                </a:solidFill>
                <a:latin typeface="새굴림" pitchFamily="18" charset="-127"/>
                <a:ea typeface="새굴림" pitchFamily="18" charset="-127"/>
              </a:rPr>
              <a:t>, </a:t>
            </a:r>
            <a:r>
              <a:rPr lang="ko-KR" altLang="en-US" sz="1800" dirty="0" smtClean="0">
                <a:solidFill>
                  <a:srgbClr val="0099CC"/>
                </a:solidFill>
                <a:latin typeface="새굴림" pitchFamily="18" charset="-127"/>
                <a:ea typeface="새굴림" pitchFamily="18" charset="-127"/>
              </a:rPr>
              <a:t>스마트패드</a:t>
            </a:r>
            <a:r>
              <a:rPr lang="en-US" altLang="ko-KR" sz="1800" dirty="0" smtClean="0">
                <a:solidFill>
                  <a:srgbClr val="0099CC"/>
                </a:solidFill>
                <a:latin typeface="새굴림" pitchFamily="18" charset="-127"/>
                <a:ea typeface="새굴림" pitchFamily="18" charset="-127"/>
              </a:rPr>
              <a:t>, </a:t>
            </a:r>
            <a:r>
              <a:rPr lang="ko-KR" altLang="en-US" sz="1800" dirty="0" smtClean="0">
                <a:solidFill>
                  <a:srgbClr val="0099CC"/>
                </a:solidFill>
                <a:latin typeface="새굴림" pitchFamily="18" charset="-127"/>
                <a:ea typeface="새굴림" pitchFamily="18" charset="-127"/>
              </a:rPr>
              <a:t>증강현실</a:t>
            </a:r>
            <a:r>
              <a:rPr lang="en-US" altLang="ko-KR" sz="1800" dirty="0" smtClean="0">
                <a:solidFill>
                  <a:srgbClr val="0099CC"/>
                </a:solidFill>
                <a:latin typeface="새굴림" pitchFamily="18" charset="-127"/>
                <a:ea typeface="새굴림" pitchFamily="18" charset="-127"/>
              </a:rPr>
              <a:t>, 3D</a:t>
            </a:r>
          </a:p>
          <a:p>
            <a:r>
              <a:rPr lang="en-US" altLang="ko-KR" sz="1800" dirty="0" smtClean="0">
                <a:solidFill>
                  <a:srgbClr val="0099CC"/>
                </a:solidFill>
                <a:latin typeface="새굴림" pitchFamily="18" charset="-127"/>
                <a:ea typeface="새굴림" pitchFamily="18" charset="-127"/>
              </a:rPr>
              <a:t>Open API, Mash-Up, HTML5</a:t>
            </a:r>
            <a:endParaRPr lang="ko-KR" altLang="en-US" sz="1800" dirty="0">
              <a:solidFill>
                <a:srgbClr val="0099CC"/>
              </a:solidFill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63" name="구름 모양 설명선 62"/>
          <p:cNvSpPr/>
          <p:nvPr/>
        </p:nvSpPr>
        <p:spPr>
          <a:xfrm>
            <a:off x="4817648" y="1038225"/>
            <a:ext cx="4743450" cy="1162050"/>
          </a:xfrm>
          <a:prstGeom prst="cloudCallout">
            <a:avLst>
              <a:gd name="adj1" fmla="val 28364"/>
              <a:gd name="adj2" fmla="val 5348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44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40" name="Group 257"/>
          <p:cNvGrpSpPr>
            <a:grpSpLocks/>
          </p:cNvGrpSpPr>
          <p:nvPr/>
        </p:nvGrpSpPr>
        <p:grpSpPr bwMode="auto">
          <a:xfrm>
            <a:off x="485775" y="873125"/>
            <a:ext cx="2887663" cy="369888"/>
            <a:chOff x="306" y="994"/>
            <a:chExt cx="1819" cy="233"/>
          </a:xfrm>
        </p:grpSpPr>
        <p:sp>
          <p:nvSpPr>
            <p:cNvPr id="41" name="AutoShape 248"/>
            <p:cNvSpPr>
              <a:spLocks noChangeArrowheads="1"/>
            </p:cNvSpPr>
            <p:nvPr/>
          </p:nvSpPr>
          <p:spPr bwMode="auto">
            <a:xfrm>
              <a:off x="306" y="1000"/>
              <a:ext cx="1531" cy="22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0099CC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2000"/>
            </a:p>
          </p:txBody>
        </p:sp>
        <p:sp>
          <p:nvSpPr>
            <p:cNvPr id="42" name="AutoShape 249"/>
            <p:cNvSpPr>
              <a:spLocks noChangeArrowheads="1"/>
            </p:cNvSpPr>
            <p:nvPr/>
          </p:nvSpPr>
          <p:spPr bwMode="auto">
            <a:xfrm>
              <a:off x="330" y="1024"/>
              <a:ext cx="1451" cy="179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95DEF5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2000"/>
            </a:p>
          </p:txBody>
        </p:sp>
        <p:pic>
          <p:nvPicPr>
            <p:cNvPr id="43" name="Picture 250" descr="boll_0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1" y="1060"/>
              <a:ext cx="104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25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94" y="994"/>
              <a:ext cx="131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252"/>
            <p:cNvGrpSpPr>
              <a:grpSpLocks/>
            </p:cNvGrpSpPr>
            <p:nvPr/>
          </p:nvGrpSpPr>
          <p:grpSpPr bwMode="auto">
            <a:xfrm>
              <a:off x="1440" y="1111"/>
              <a:ext cx="561" cy="57"/>
              <a:chOff x="3331" y="4244"/>
              <a:chExt cx="561" cy="101"/>
            </a:xfrm>
          </p:grpSpPr>
          <p:sp>
            <p:nvSpPr>
              <p:cNvPr id="47" name="Freeform 253"/>
              <p:cNvSpPr>
                <a:spLocks/>
              </p:cNvSpPr>
              <p:nvPr/>
            </p:nvSpPr>
            <p:spPr bwMode="auto">
              <a:xfrm>
                <a:off x="3331" y="4299"/>
                <a:ext cx="525" cy="46"/>
              </a:xfrm>
              <a:custGeom>
                <a:avLst/>
                <a:gdLst>
                  <a:gd name="T0" fmla="*/ 0 w 525"/>
                  <a:gd name="T1" fmla="*/ 45 h 46"/>
                  <a:gd name="T2" fmla="*/ 499 w 525"/>
                  <a:gd name="T3" fmla="*/ 46 h 46"/>
                  <a:gd name="T4" fmla="*/ 525 w 525"/>
                  <a:gd name="T5" fmla="*/ 0 h 46"/>
                  <a:gd name="T6" fmla="*/ 0 w 525"/>
                  <a:gd name="T7" fmla="*/ 0 h 46"/>
                  <a:gd name="T8" fmla="*/ 0 w 525"/>
                  <a:gd name="T9" fmla="*/ 45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5"/>
                  <a:gd name="T16" fmla="*/ 0 h 46"/>
                  <a:gd name="T17" fmla="*/ 525 w 525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5" h="46">
                    <a:moveTo>
                      <a:pt x="0" y="45"/>
                    </a:moveTo>
                    <a:lnTo>
                      <a:pt x="499" y="46"/>
                    </a:lnTo>
                    <a:lnTo>
                      <a:pt x="525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7AD5F2"/>
                  </a:gs>
                </a:gsLst>
                <a:lin ang="0" scaled="1"/>
              </a:gradFill>
              <a:ln w="9525" cap="flat" cmpd="sng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2000"/>
              </a:p>
            </p:txBody>
          </p:sp>
          <p:sp>
            <p:nvSpPr>
              <p:cNvPr id="48" name="Line 254"/>
              <p:cNvSpPr>
                <a:spLocks noChangeShapeType="1"/>
              </p:cNvSpPr>
              <p:nvPr/>
            </p:nvSpPr>
            <p:spPr bwMode="auto">
              <a:xfrm flipV="1">
                <a:off x="3834" y="4244"/>
                <a:ext cx="58" cy="101"/>
              </a:xfrm>
              <a:prstGeom prst="line">
                <a:avLst/>
              </a:prstGeom>
              <a:noFill/>
              <a:ln w="3175">
                <a:solidFill>
                  <a:srgbClr val="0099CC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ko-KR" altLang="en-US" sz="2000"/>
              </a:p>
            </p:txBody>
          </p:sp>
        </p:grpSp>
        <p:sp>
          <p:nvSpPr>
            <p:cNvPr id="46" name="Rectangle 255"/>
            <p:cNvSpPr>
              <a:spLocks noChangeArrowheads="1"/>
            </p:cNvSpPr>
            <p:nvPr/>
          </p:nvSpPr>
          <p:spPr bwMode="auto">
            <a:xfrm>
              <a:off x="464" y="1003"/>
              <a:ext cx="968" cy="21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>
              <a:prstShdw prst="shdw17" dist="17961" dir="13500000">
                <a:schemeClr val="tx1"/>
              </a:prstShdw>
            </a:effectLst>
          </p:spPr>
          <p:txBody>
            <a:bodyPr wrap="none" lIns="92075" tIns="46038" rIns="92075" bIns="46038">
              <a:spAutoFit/>
            </a:bodyPr>
            <a:lstStyle/>
            <a:p>
              <a:pPr algn="l" eaLnBrk="0" latinLnBrk="0" hangingPunct="0"/>
              <a:r>
                <a:rPr lang="ko-KR" altLang="en-US" sz="1600" dirty="0" smtClean="0">
                  <a:solidFill>
                    <a:srgbClr val="0070C0"/>
                  </a:solidFill>
                </a:rPr>
                <a:t>기술 동향</a:t>
              </a:r>
              <a:r>
                <a:rPr lang="en-US" altLang="ko-KR" sz="1600" dirty="0" smtClean="0">
                  <a:solidFill>
                    <a:srgbClr val="0070C0"/>
                  </a:solidFill>
                </a:rPr>
                <a:t> </a:t>
              </a:r>
              <a:r>
                <a:rPr lang="ko-KR" altLang="en-US" sz="1600" dirty="0" smtClean="0">
                  <a:solidFill>
                    <a:srgbClr val="0070C0"/>
                  </a:solidFill>
                </a:rPr>
                <a:t>측면 </a:t>
              </a:r>
              <a:endParaRPr lang="ko-KR" altLang="en-US" sz="1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49" name="Text Box 5154"/>
          <p:cNvSpPr txBox="1">
            <a:spLocks noChangeArrowheads="1"/>
          </p:cNvSpPr>
          <p:nvPr/>
        </p:nvSpPr>
        <p:spPr bwMode="auto">
          <a:xfrm>
            <a:off x="169922" y="225518"/>
            <a:ext cx="582723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2)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해당 산업계의 특성을 파악하라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45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868" name="AutoShape 168"/>
          <p:cNvSpPr>
            <a:spLocks noChangeArrowheads="1"/>
          </p:cNvSpPr>
          <p:nvPr/>
        </p:nvSpPr>
        <p:spPr bwMode="auto">
          <a:xfrm>
            <a:off x="484190" y="2005013"/>
            <a:ext cx="5187950" cy="4545012"/>
          </a:xfrm>
          <a:prstGeom prst="roundRect">
            <a:avLst>
              <a:gd name="adj" fmla="val 3921"/>
            </a:avLst>
          </a:prstGeom>
          <a:noFill/>
          <a:ln w="9525">
            <a:solidFill>
              <a:srgbClr val="DDDDDD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869" name="Rectangle 169"/>
          <p:cNvSpPr>
            <a:spLocks noChangeArrowheads="1"/>
          </p:cNvSpPr>
          <p:nvPr/>
        </p:nvSpPr>
        <p:spPr bwMode="auto">
          <a:xfrm>
            <a:off x="447675" y="1509823"/>
            <a:ext cx="5464027" cy="50052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FontTx/>
              <a:buChar char="•"/>
            </a:pP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</a:rPr>
              <a:t> 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</a:rPr>
              <a:t>GIS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</a:rPr>
              <a:t>시장 분포 및 성장 추이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  <a:latin typeface="가는각진제목체" pitchFamily="18" charset="-127"/>
              <a:ea typeface="가는각진제목체" pitchFamily="18" charset="-127"/>
            </a:endParaRPr>
          </a:p>
          <a:p>
            <a:pPr marL="179388" lvl="1" algn="l">
              <a:spcBef>
                <a:spcPct val="20000"/>
              </a:spcBef>
            </a:pPr>
            <a:r>
              <a:rPr lang="en-US" altLang="ko-KR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- D/B </a:t>
            </a:r>
            <a:r>
              <a:rPr lang="ko-KR" altLang="en-US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인프라 구축에 초기투자 비용 많이 소요 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(60%),</a:t>
            </a:r>
            <a:r>
              <a:rPr lang="ko-KR" altLang="en-US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시스템개발</a:t>
            </a:r>
            <a:r>
              <a:rPr lang="en-US" altLang="ko-KR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(30%)</a:t>
            </a:r>
          </a:p>
          <a:p>
            <a:pPr marL="179388" lvl="1" algn="l">
              <a:spcBef>
                <a:spcPct val="20000"/>
              </a:spcBef>
              <a:buFontTx/>
              <a:buChar char="-"/>
            </a:pPr>
            <a:r>
              <a:rPr lang="en-US" altLang="ko-KR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2008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년까지 성장세 보인 이후  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굴림" pitchFamily="50" charset="-127"/>
              </a:rPr>
              <a:t>둔화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, </a:t>
            </a:r>
            <a:r>
              <a:rPr lang="ko-KR" altLang="en-US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연 </a:t>
            </a:r>
            <a:r>
              <a:rPr lang="en-US" altLang="ko-KR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3500</a:t>
            </a:r>
            <a:r>
              <a:rPr lang="ko-KR" altLang="en-US" sz="1300" dirty="0" err="1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억원대</a:t>
            </a:r>
            <a:r>
              <a:rPr lang="ko-KR" altLang="en-US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규모에서 횡보</a:t>
            </a:r>
            <a:endParaRPr lang="en-US" altLang="ko-KR" sz="1300" dirty="0" smtClean="0">
              <a:solidFill>
                <a:schemeClr val="bg2">
                  <a:lumMod val="25000"/>
                </a:schemeClr>
              </a:solidFill>
              <a:latin typeface="Trebuchet MS" pitchFamily="34" charset="0"/>
              <a:ea typeface="가는각진제목체" pitchFamily="18" charset="-127"/>
            </a:endParaRPr>
          </a:p>
          <a:p>
            <a:pPr marL="179388" lvl="1" algn="l">
              <a:spcBef>
                <a:spcPct val="20000"/>
              </a:spcBef>
              <a:buFontTx/>
              <a:buChar char="-"/>
            </a:pP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측량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/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지적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/ITS/LBS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분야까지 포함할 경우 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2.2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조</a:t>
            </a:r>
            <a:r>
              <a:rPr lang="ko-KR" altLang="en-US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원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시장 규모</a:t>
            </a:r>
            <a:endParaRPr lang="ko-KR" altLang="en-US" sz="1300" dirty="0">
              <a:solidFill>
                <a:schemeClr val="bg2">
                  <a:lumMod val="25000"/>
                </a:schemeClr>
              </a:solidFill>
              <a:latin typeface="Trebuchet MS" pitchFamily="34" charset="0"/>
              <a:ea typeface="가는각진제목체" pitchFamily="18" charset="-127"/>
            </a:endParaRPr>
          </a:p>
          <a:p>
            <a:pPr marL="179388" lvl="1" algn="l">
              <a:spcBef>
                <a:spcPct val="20000"/>
              </a:spcBef>
              <a:buFontTx/>
              <a:buChar char="-"/>
            </a:pPr>
            <a:r>
              <a:rPr lang="ko-KR" altLang="en-US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공공 발주에 대한 의존도 높음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(58.7%)</a:t>
            </a:r>
          </a:p>
          <a:p>
            <a:pPr marL="179388" lvl="1" algn="l">
              <a:spcBef>
                <a:spcPct val="20000"/>
              </a:spcBef>
              <a:buFontTx/>
              <a:buChar char="-"/>
            </a:pPr>
            <a:r>
              <a:rPr lang="en-US" altLang="ko-KR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공공시장 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2007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년까지는 </a:t>
            </a:r>
            <a:r>
              <a:rPr lang="ko-KR" altLang="en-US" sz="1300" dirty="0" err="1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지자체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, 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이후 중앙정부 주도</a:t>
            </a:r>
            <a:endParaRPr lang="en-US" altLang="ko-KR" sz="1300" dirty="0" smtClean="0">
              <a:solidFill>
                <a:schemeClr val="bg2">
                  <a:lumMod val="25000"/>
                </a:schemeClr>
              </a:solidFill>
              <a:latin typeface="Trebuchet MS" pitchFamily="34" charset="0"/>
              <a:ea typeface="가는각진제목체" pitchFamily="18" charset="-127"/>
            </a:endParaRPr>
          </a:p>
          <a:p>
            <a:pPr marL="179388" lvl="1" algn="l">
              <a:spcBef>
                <a:spcPct val="20000"/>
              </a:spcBef>
              <a:buFontTx/>
              <a:buChar char="-"/>
            </a:pP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중소규모 업체 중심의 산업구조 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(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매출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10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억 미만 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72%, 10</a:t>
            </a:r>
            <a:r>
              <a:rPr lang="ko-KR" altLang="en-US" sz="1300" dirty="0" err="1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인이하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58%)</a:t>
            </a:r>
            <a:endParaRPr lang="ko-KR" altLang="en-US" sz="1300" dirty="0">
              <a:solidFill>
                <a:schemeClr val="bg2">
                  <a:lumMod val="25000"/>
                </a:schemeClr>
              </a:solidFill>
              <a:latin typeface="Trebuchet MS" pitchFamily="34" charset="0"/>
              <a:ea typeface="가는각진제목체" pitchFamily="18" charset="-127"/>
            </a:endParaRPr>
          </a:p>
          <a:p>
            <a:pPr marL="179388" lvl="1" algn="l">
              <a:spcBef>
                <a:spcPct val="20000"/>
              </a:spcBef>
              <a:buFontTx/>
              <a:buChar char="-"/>
            </a:pPr>
            <a:r>
              <a:rPr lang="ko-KR" altLang="en-US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국가</a:t>
            </a:r>
            <a:r>
              <a:rPr lang="en-US" altLang="ko-KR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GIS </a:t>
            </a:r>
            <a:r>
              <a:rPr lang="ko-KR" altLang="en-US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정책 동향에 민감하게 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반응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(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특히 예산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)</a:t>
            </a:r>
            <a:endParaRPr lang="en-US" altLang="ko-KR" sz="1300" dirty="0">
              <a:solidFill>
                <a:schemeClr val="bg2">
                  <a:lumMod val="25000"/>
                </a:schemeClr>
              </a:solidFill>
              <a:latin typeface="Trebuchet MS" pitchFamily="34" charset="0"/>
              <a:ea typeface="가는각진제목체" pitchFamily="18" charset="-127"/>
            </a:endParaRPr>
          </a:p>
          <a:p>
            <a:pPr marL="179388" lvl="1" algn="l">
              <a:spcBef>
                <a:spcPct val="20000"/>
              </a:spcBef>
            </a:pPr>
            <a:endParaRPr lang="ko-KR" altLang="en-US" sz="1200" dirty="0">
              <a:solidFill>
                <a:schemeClr val="bg2">
                  <a:lumMod val="25000"/>
                </a:schemeClr>
              </a:solidFill>
              <a:latin typeface="Trebuchet MS" pitchFamily="34" charset="0"/>
              <a:ea typeface="가는각진제목체" pitchFamily="18" charset="-127"/>
            </a:endParaRP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</a:rPr>
              <a:t> 국가 정책 동향</a:t>
            </a:r>
          </a:p>
          <a:p>
            <a:pPr marL="179388" lvl="1" algn="l">
              <a:spcBef>
                <a:spcPct val="20000"/>
              </a:spcBef>
            </a:pPr>
            <a:r>
              <a:rPr lang="en-US" altLang="ko-KR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- NGIS 1, 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2, 3</a:t>
            </a:r>
            <a:r>
              <a:rPr lang="ko-KR" altLang="en-US" sz="1300" dirty="0" err="1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차사업의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</a:t>
            </a:r>
            <a:r>
              <a:rPr lang="ko-KR" altLang="en-US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완료로 기반조성 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마무리</a:t>
            </a:r>
            <a:endParaRPr lang="ko-KR" altLang="en-US" sz="1300" dirty="0">
              <a:solidFill>
                <a:schemeClr val="bg2">
                  <a:lumMod val="25000"/>
                </a:schemeClr>
              </a:solidFill>
              <a:latin typeface="Trebuchet MS" pitchFamily="34" charset="0"/>
              <a:ea typeface="가는각진제목체" pitchFamily="18" charset="-127"/>
            </a:endParaRPr>
          </a:p>
          <a:p>
            <a:pPr marL="179388" lvl="1" algn="l">
              <a:spcBef>
                <a:spcPct val="20000"/>
              </a:spcBef>
            </a:pPr>
            <a:r>
              <a:rPr lang="en-US" altLang="ko-KR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- 1,2</a:t>
            </a:r>
            <a:r>
              <a:rPr lang="ko-KR" altLang="en-US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차 사업 예산</a:t>
            </a:r>
            <a:r>
              <a:rPr lang="en-US" altLang="ko-KR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(7,200</a:t>
            </a:r>
            <a:r>
              <a:rPr lang="ko-KR" altLang="en-US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억</a:t>
            </a:r>
            <a:r>
              <a:rPr lang="en-US" altLang="ko-KR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)</a:t>
            </a:r>
            <a:r>
              <a:rPr lang="ko-KR" altLang="en-US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의 </a:t>
            </a:r>
            <a:r>
              <a:rPr lang="en-US" altLang="ko-KR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2</a:t>
            </a:r>
            <a:r>
              <a:rPr lang="ko-KR" altLang="en-US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배 규모인 </a:t>
            </a:r>
            <a:r>
              <a:rPr lang="en-US" altLang="ko-KR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NGIS 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4</a:t>
            </a:r>
            <a:r>
              <a:rPr lang="ko-KR" altLang="en-US" sz="1300" dirty="0" err="1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차사업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계획수립 완료</a:t>
            </a:r>
            <a:endParaRPr lang="ko-KR" altLang="en-US" sz="1300" dirty="0">
              <a:solidFill>
                <a:schemeClr val="bg2">
                  <a:lumMod val="25000"/>
                </a:schemeClr>
              </a:solidFill>
              <a:latin typeface="Trebuchet MS" pitchFamily="34" charset="0"/>
              <a:ea typeface="가는각진제목체" pitchFamily="18" charset="-127"/>
            </a:endParaRPr>
          </a:p>
          <a:p>
            <a:pPr marL="179388" lvl="1" algn="l">
              <a:spcBef>
                <a:spcPct val="20000"/>
              </a:spcBef>
              <a:buFontTx/>
              <a:buChar char="-"/>
            </a:pP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건교부 </a:t>
            </a:r>
            <a:r>
              <a:rPr lang="en-US" altLang="ko-KR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NGIS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팀이 국토부의 국토정보정책局으로 승격</a:t>
            </a:r>
            <a:endParaRPr lang="en-US" altLang="ko-KR" sz="1300" dirty="0" smtClean="0">
              <a:solidFill>
                <a:schemeClr val="bg2">
                  <a:lumMod val="25000"/>
                </a:schemeClr>
              </a:solidFill>
              <a:latin typeface="Trebuchet MS" pitchFamily="34" charset="0"/>
              <a:ea typeface="가는각진제목체" pitchFamily="18" charset="-127"/>
            </a:endParaRPr>
          </a:p>
          <a:p>
            <a:pPr marL="179388" lvl="1" algn="l">
              <a:spcBef>
                <a:spcPct val="20000"/>
              </a:spcBef>
              <a:buFontTx/>
              <a:buChar char="-"/>
            </a:pP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행자부의 </a:t>
            </a:r>
            <a:r>
              <a:rPr lang="ko-KR" altLang="en-US" sz="1300" dirty="0" err="1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지적업무가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</a:t>
            </a:r>
            <a:r>
              <a:rPr lang="ko-KR" altLang="en-US" sz="1300" dirty="0" err="1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국토부로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이관</a:t>
            </a:r>
            <a:endParaRPr lang="en-US" altLang="ko-KR" sz="1300" dirty="0">
              <a:solidFill>
                <a:schemeClr val="bg2">
                  <a:lumMod val="25000"/>
                </a:schemeClr>
              </a:solidFill>
              <a:latin typeface="Trebuchet MS" pitchFamily="34" charset="0"/>
              <a:ea typeface="가는각진제목체" pitchFamily="18" charset="-127"/>
            </a:endParaRPr>
          </a:p>
          <a:p>
            <a:pPr marL="179388" lvl="1" algn="l">
              <a:spcBef>
                <a:spcPct val="20000"/>
              </a:spcBef>
              <a:buFontTx/>
              <a:buChar char="-"/>
            </a:pPr>
            <a:r>
              <a:rPr lang="en-US" altLang="ko-KR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‘공간정보산업진흥법’ 제정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, </a:t>
            </a:r>
            <a:r>
              <a:rPr lang="ko-KR" altLang="en-US" sz="1300" dirty="0" err="1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지적재조사에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필요한 법률 제정 추진</a:t>
            </a:r>
            <a:endParaRPr lang="en-US" altLang="ko-KR" sz="1300" dirty="0" smtClean="0">
              <a:solidFill>
                <a:schemeClr val="bg2">
                  <a:lumMod val="25000"/>
                </a:schemeClr>
              </a:solidFill>
              <a:latin typeface="Trebuchet MS" pitchFamily="34" charset="0"/>
              <a:ea typeface="가는각진제목체" pitchFamily="18" charset="-127"/>
            </a:endParaRPr>
          </a:p>
          <a:p>
            <a:pPr marL="179388" lvl="1" algn="l">
              <a:spcBef>
                <a:spcPct val="20000"/>
              </a:spcBef>
              <a:buFontTx/>
              <a:buChar char="-"/>
            </a:pP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공간정보 활용한 대국민 행정서비스 확대</a:t>
            </a:r>
            <a:endParaRPr lang="en-US" altLang="ko-KR" sz="1300" dirty="0" smtClean="0">
              <a:solidFill>
                <a:schemeClr val="bg2">
                  <a:lumMod val="25000"/>
                </a:schemeClr>
              </a:solidFill>
              <a:latin typeface="Trebuchet MS" pitchFamily="34" charset="0"/>
              <a:ea typeface="가는각진제목체" pitchFamily="18" charset="-127"/>
            </a:endParaRPr>
          </a:p>
          <a:p>
            <a:pPr marL="179388" lvl="1" algn="l">
              <a:spcBef>
                <a:spcPct val="20000"/>
              </a:spcBef>
              <a:buFontTx/>
              <a:buChar char="-"/>
            </a:pPr>
            <a:r>
              <a:rPr lang="en-US" altLang="ko-KR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3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차원 공간정보 구축 및 서비스 플랫폼 개발 추진</a:t>
            </a:r>
            <a:endParaRPr lang="en-US" altLang="ko-KR" sz="1300" dirty="0" smtClean="0">
              <a:solidFill>
                <a:schemeClr val="bg2">
                  <a:lumMod val="25000"/>
                </a:schemeClr>
              </a:solidFill>
              <a:latin typeface="Trebuchet MS" pitchFamily="34" charset="0"/>
              <a:ea typeface="가는각진제목체" pitchFamily="18" charset="-127"/>
            </a:endParaRPr>
          </a:p>
          <a:p>
            <a:pPr marL="179388" lvl="1" algn="l">
              <a:spcBef>
                <a:spcPct val="20000"/>
              </a:spcBef>
              <a:buFontTx/>
              <a:buChar char="-"/>
            </a:pPr>
            <a:r>
              <a:rPr lang="en-US" altLang="ko-KR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 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기 보유 기술 기반 해외시장 진출 추진</a:t>
            </a:r>
            <a:endParaRPr lang="en-US" altLang="ko-KR" sz="1300" dirty="0" smtClean="0">
              <a:solidFill>
                <a:schemeClr val="bg2">
                  <a:lumMod val="25000"/>
                </a:schemeClr>
              </a:solidFill>
              <a:latin typeface="Trebuchet MS" pitchFamily="34" charset="0"/>
              <a:ea typeface="가는각진제목체" pitchFamily="18" charset="-127"/>
            </a:endParaRPr>
          </a:p>
          <a:p>
            <a:pPr marL="179388" lvl="1" algn="l">
              <a:spcBef>
                <a:spcPct val="20000"/>
              </a:spcBef>
              <a:buFontTx/>
              <a:buChar char="-"/>
            </a:pP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- </a:t>
            </a:r>
            <a:r>
              <a:rPr lang="ko-KR" altLang="en-US" sz="1300" dirty="0" err="1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국통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/</a:t>
            </a:r>
            <a:r>
              <a:rPr lang="ko-KR" altLang="en-US" sz="1300" dirty="0" err="1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행융</a:t>
            </a:r>
            <a:r>
              <a:rPr lang="en-US" altLang="ko-KR" sz="1300" dirty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/</a:t>
            </a:r>
            <a:r>
              <a:rPr lang="ko-KR" altLang="en-US" sz="1300" dirty="0" err="1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지통사업</a:t>
            </a:r>
            <a:r>
              <a:rPr lang="en-US" altLang="ko-KR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,UPIS,</a:t>
            </a:r>
            <a:r>
              <a:rPr lang="ko-KR" altLang="en-US" sz="1300" dirty="0" smtClean="0">
                <a:solidFill>
                  <a:schemeClr val="bg2">
                    <a:lumMod val="25000"/>
                  </a:schemeClr>
                </a:solidFill>
                <a:latin typeface="Trebuchet MS" pitchFamily="34" charset="0"/>
                <a:ea typeface="가는각진제목체" pitchFamily="18" charset="-127"/>
              </a:rPr>
              <a:t>새주소 등 전국단위 사업 중앙 정부 주도</a:t>
            </a:r>
            <a:endParaRPr lang="en-US" altLang="ko-KR" sz="1300" dirty="0">
              <a:solidFill>
                <a:schemeClr val="bg2">
                  <a:lumMod val="25000"/>
                </a:schemeClr>
              </a:solidFill>
              <a:latin typeface="Trebuchet MS" pitchFamily="34" charset="0"/>
              <a:ea typeface="가는각진제목체" pitchFamily="18" charset="-127"/>
            </a:endParaRPr>
          </a:p>
        </p:txBody>
      </p:sp>
      <p:sp>
        <p:nvSpPr>
          <p:cNvPr id="36872" name="AutoShape 188"/>
          <p:cNvSpPr>
            <a:spLocks noChangeArrowheads="1"/>
          </p:cNvSpPr>
          <p:nvPr/>
        </p:nvSpPr>
        <p:spPr bwMode="auto">
          <a:xfrm>
            <a:off x="6194425" y="2005013"/>
            <a:ext cx="3321715" cy="4246931"/>
          </a:xfrm>
          <a:prstGeom prst="roundRect">
            <a:avLst>
              <a:gd name="adj" fmla="val 3921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ko-KR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873" name="Rectangle 189"/>
          <p:cNvSpPr>
            <a:spLocks noChangeArrowheads="1"/>
          </p:cNvSpPr>
          <p:nvPr/>
        </p:nvSpPr>
        <p:spPr bwMode="auto">
          <a:xfrm>
            <a:off x="6216653" y="1950591"/>
            <a:ext cx="3288854" cy="4430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182563" indent="-182563" algn="l">
              <a:lnSpc>
                <a:spcPct val="150000"/>
              </a:lnSpc>
              <a:buFontTx/>
              <a:buChar char="•"/>
            </a:pP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공공주도 대규모 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DB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인프라 구축 사업 축소되는 가운데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 3D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와 디지털 지적 사업 추진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marL="182563" indent="-182563" algn="l">
              <a:lnSpc>
                <a:spcPct val="150000"/>
              </a:lnSpc>
              <a:buFontTx/>
              <a:buChar char="•"/>
            </a:pP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3D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플랫폼 서비스 통한 공간정보 유통구조 개선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marL="182563" indent="-182563" algn="l">
              <a:lnSpc>
                <a:spcPct val="150000"/>
              </a:lnSpc>
              <a:buFontTx/>
              <a:buChar char="•"/>
            </a:pP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연계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통합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</a:rPr>
              <a:t>호환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</a:rPr>
              <a:t>확장에 유리한 </a:t>
            </a:r>
            <a:r>
              <a:rPr lang="ko-KR" altLang="en-US" sz="1600" dirty="0" err="1">
                <a:solidFill>
                  <a:schemeClr val="bg2">
                    <a:lumMod val="25000"/>
                  </a:schemeClr>
                </a:solidFill>
              </a:rPr>
              <a:t>웹기반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기술 중심으로 개방화 표준화 지향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marL="182563" indent="-182563" algn="l">
              <a:lnSpc>
                <a:spcPct val="150000"/>
              </a:lnSpc>
              <a:buFontTx/>
              <a:buChar char="•"/>
            </a:pP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공공기관 보유 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DB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공개로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 다양한 </a:t>
            </a:r>
            <a:r>
              <a:rPr lang="ko-KR" altLang="en-US" sz="1600" dirty="0" err="1" smtClean="0">
                <a:solidFill>
                  <a:schemeClr val="bg2">
                    <a:lumMod val="25000"/>
                  </a:schemeClr>
                </a:solidFill>
              </a:rPr>
              <a:t>컨텐츠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 개발 및 서비스 시장 촉진</a:t>
            </a:r>
            <a:endParaRPr lang="en-US" altLang="ko-KR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182563" indent="-182563" algn="l">
              <a:lnSpc>
                <a:spcPct val="150000"/>
              </a:lnSpc>
              <a:buFontTx/>
              <a:buChar char="•"/>
            </a:pPr>
            <a:r>
              <a:rPr lang="ko-KR" altLang="en-US" sz="1600" dirty="0" err="1" smtClean="0">
                <a:solidFill>
                  <a:schemeClr val="bg2">
                    <a:lumMod val="25000"/>
                  </a:schemeClr>
                </a:solidFill>
              </a:rPr>
              <a:t>융복합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</a:rPr>
              <a:t> 및 해외시장 진출 확대</a:t>
            </a:r>
            <a:endParaRPr lang="ko-KR" alt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874" name="오른쪽 화살표 32"/>
          <p:cNvSpPr>
            <a:spLocks noChangeArrowheads="1"/>
          </p:cNvSpPr>
          <p:nvPr/>
        </p:nvSpPr>
        <p:spPr bwMode="auto">
          <a:xfrm>
            <a:off x="5829302" y="3590928"/>
            <a:ext cx="314325" cy="104368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BC5FF"/>
          </a:solidFill>
          <a:ln w="12700" algn="ctr">
            <a:solidFill>
              <a:srgbClr val="0062C4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ko-KR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881" name="Line 14"/>
          <p:cNvSpPr>
            <a:spLocks noChangeShapeType="1"/>
          </p:cNvSpPr>
          <p:nvPr/>
        </p:nvSpPr>
        <p:spPr bwMode="auto">
          <a:xfrm>
            <a:off x="889000" y="749300"/>
            <a:ext cx="8826500" cy="0"/>
          </a:xfrm>
          <a:prstGeom prst="line">
            <a:avLst/>
          </a:prstGeom>
          <a:noFill/>
          <a:ln w="9525">
            <a:solidFill>
              <a:srgbClr val="FFFF8B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ko-KR" altLang="en-US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36876" name="Group 2"/>
          <p:cNvGrpSpPr>
            <a:grpSpLocks/>
          </p:cNvGrpSpPr>
          <p:nvPr/>
        </p:nvGrpSpPr>
        <p:grpSpPr bwMode="auto">
          <a:xfrm>
            <a:off x="203202" y="749300"/>
            <a:ext cx="9512300" cy="63500"/>
            <a:chOff x="192" y="416"/>
            <a:chExt cx="5992" cy="40"/>
          </a:xfrm>
        </p:grpSpPr>
        <p:sp>
          <p:nvSpPr>
            <p:cNvPr id="36878" name="Line 4"/>
            <p:cNvSpPr>
              <a:spLocks noChangeShapeType="1"/>
            </p:cNvSpPr>
            <p:nvPr/>
          </p:nvSpPr>
          <p:spPr bwMode="auto">
            <a:xfrm>
              <a:off x="624" y="416"/>
              <a:ext cx="5560" cy="0"/>
            </a:xfrm>
            <a:prstGeom prst="line">
              <a:avLst/>
            </a:prstGeom>
            <a:noFill/>
            <a:ln w="9525">
              <a:solidFill>
                <a:srgbClr val="FFFF8B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ko-KR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6879" name="Line 5"/>
            <p:cNvSpPr>
              <a:spLocks noChangeShapeType="1"/>
            </p:cNvSpPr>
            <p:nvPr/>
          </p:nvSpPr>
          <p:spPr bwMode="auto">
            <a:xfrm>
              <a:off x="192" y="456"/>
              <a:ext cx="3024" cy="0"/>
            </a:xfrm>
            <a:prstGeom prst="line">
              <a:avLst/>
            </a:prstGeom>
            <a:noFill/>
            <a:ln w="28575">
              <a:solidFill>
                <a:srgbClr val="FFFF8B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ko-KR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2" name="Group 257"/>
          <p:cNvGrpSpPr>
            <a:grpSpLocks/>
          </p:cNvGrpSpPr>
          <p:nvPr/>
        </p:nvGrpSpPr>
        <p:grpSpPr bwMode="auto">
          <a:xfrm>
            <a:off x="485775" y="873125"/>
            <a:ext cx="2887663" cy="369888"/>
            <a:chOff x="306" y="994"/>
            <a:chExt cx="1819" cy="233"/>
          </a:xfrm>
        </p:grpSpPr>
        <p:sp>
          <p:nvSpPr>
            <p:cNvPr id="33" name="AutoShape 248"/>
            <p:cNvSpPr>
              <a:spLocks noChangeArrowheads="1"/>
            </p:cNvSpPr>
            <p:nvPr/>
          </p:nvSpPr>
          <p:spPr bwMode="auto">
            <a:xfrm>
              <a:off x="306" y="1000"/>
              <a:ext cx="1531" cy="22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0099CC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2000"/>
            </a:p>
          </p:txBody>
        </p:sp>
        <p:sp>
          <p:nvSpPr>
            <p:cNvPr id="36" name="AutoShape 249"/>
            <p:cNvSpPr>
              <a:spLocks noChangeArrowheads="1"/>
            </p:cNvSpPr>
            <p:nvPr/>
          </p:nvSpPr>
          <p:spPr bwMode="auto">
            <a:xfrm>
              <a:off x="330" y="1024"/>
              <a:ext cx="1451" cy="179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95DEF5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2000"/>
            </a:p>
          </p:txBody>
        </p:sp>
        <p:pic>
          <p:nvPicPr>
            <p:cNvPr id="37" name="Picture 250" descr="boll_0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1" y="1060"/>
              <a:ext cx="104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25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94" y="994"/>
              <a:ext cx="131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" name="Group 252"/>
            <p:cNvGrpSpPr>
              <a:grpSpLocks/>
            </p:cNvGrpSpPr>
            <p:nvPr/>
          </p:nvGrpSpPr>
          <p:grpSpPr bwMode="auto">
            <a:xfrm>
              <a:off x="1440" y="1111"/>
              <a:ext cx="561" cy="57"/>
              <a:chOff x="3331" y="4244"/>
              <a:chExt cx="561" cy="101"/>
            </a:xfrm>
          </p:grpSpPr>
          <p:sp>
            <p:nvSpPr>
              <p:cNvPr id="41" name="Freeform 253"/>
              <p:cNvSpPr>
                <a:spLocks/>
              </p:cNvSpPr>
              <p:nvPr/>
            </p:nvSpPr>
            <p:spPr bwMode="auto">
              <a:xfrm>
                <a:off x="3331" y="4299"/>
                <a:ext cx="525" cy="46"/>
              </a:xfrm>
              <a:custGeom>
                <a:avLst/>
                <a:gdLst>
                  <a:gd name="T0" fmla="*/ 0 w 525"/>
                  <a:gd name="T1" fmla="*/ 45 h 46"/>
                  <a:gd name="T2" fmla="*/ 499 w 525"/>
                  <a:gd name="T3" fmla="*/ 46 h 46"/>
                  <a:gd name="T4" fmla="*/ 525 w 525"/>
                  <a:gd name="T5" fmla="*/ 0 h 46"/>
                  <a:gd name="T6" fmla="*/ 0 w 525"/>
                  <a:gd name="T7" fmla="*/ 0 h 46"/>
                  <a:gd name="T8" fmla="*/ 0 w 525"/>
                  <a:gd name="T9" fmla="*/ 45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5"/>
                  <a:gd name="T16" fmla="*/ 0 h 46"/>
                  <a:gd name="T17" fmla="*/ 525 w 525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5" h="46">
                    <a:moveTo>
                      <a:pt x="0" y="45"/>
                    </a:moveTo>
                    <a:lnTo>
                      <a:pt x="499" y="46"/>
                    </a:lnTo>
                    <a:lnTo>
                      <a:pt x="525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7AD5F2"/>
                  </a:gs>
                </a:gsLst>
                <a:lin ang="0" scaled="1"/>
              </a:gradFill>
              <a:ln w="9525" cap="flat" cmpd="sng">
                <a:noFill/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2000"/>
              </a:p>
            </p:txBody>
          </p:sp>
          <p:sp>
            <p:nvSpPr>
              <p:cNvPr id="42" name="Line 254"/>
              <p:cNvSpPr>
                <a:spLocks noChangeShapeType="1"/>
              </p:cNvSpPr>
              <p:nvPr/>
            </p:nvSpPr>
            <p:spPr bwMode="auto">
              <a:xfrm flipV="1">
                <a:off x="3834" y="4244"/>
                <a:ext cx="58" cy="101"/>
              </a:xfrm>
              <a:prstGeom prst="line">
                <a:avLst/>
              </a:prstGeom>
              <a:noFill/>
              <a:ln w="3175">
                <a:solidFill>
                  <a:srgbClr val="0099CC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ko-KR" altLang="en-US" sz="2000"/>
              </a:p>
            </p:txBody>
          </p:sp>
        </p:grpSp>
        <p:sp>
          <p:nvSpPr>
            <p:cNvPr id="40" name="Rectangle 255"/>
            <p:cNvSpPr>
              <a:spLocks noChangeArrowheads="1"/>
            </p:cNvSpPr>
            <p:nvPr/>
          </p:nvSpPr>
          <p:spPr bwMode="auto">
            <a:xfrm>
              <a:off x="464" y="1003"/>
              <a:ext cx="1358" cy="21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>
              <a:prstShdw prst="shdw17" dist="17961" dir="13500000">
                <a:schemeClr val="tx1"/>
              </a:prstShdw>
            </a:effectLst>
          </p:spPr>
          <p:txBody>
            <a:bodyPr wrap="none" lIns="92075" tIns="46038" rIns="92075" bIns="46038">
              <a:spAutoFit/>
            </a:bodyPr>
            <a:lstStyle/>
            <a:p>
              <a:pPr algn="l" eaLnBrk="0" latinLnBrk="0" hangingPunct="0"/>
              <a:r>
                <a:rPr lang="ko-KR" altLang="en-US" sz="1600" dirty="0" smtClean="0">
                  <a:solidFill>
                    <a:srgbClr val="0070C0"/>
                  </a:solidFill>
                </a:rPr>
                <a:t>시장과 정책 동향</a:t>
              </a:r>
              <a:r>
                <a:rPr lang="en-US" altLang="ko-KR" sz="1600" dirty="0" smtClean="0">
                  <a:solidFill>
                    <a:srgbClr val="0070C0"/>
                  </a:solidFill>
                </a:rPr>
                <a:t> </a:t>
              </a:r>
              <a:r>
                <a:rPr lang="ko-KR" altLang="en-US" sz="1600" dirty="0" smtClean="0">
                  <a:solidFill>
                    <a:srgbClr val="0070C0"/>
                  </a:solidFill>
                </a:rPr>
                <a:t>측면 </a:t>
              </a:r>
              <a:endParaRPr lang="ko-KR" altLang="en-US" sz="1600" dirty="0">
                <a:solidFill>
                  <a:srgbClr val="0070C0"/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136652" y="1446028"/>
            <a:ext cx="1410152" cy="40011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o-KR" altLang="en-US" sz="2000" smtClean="0">
                <a:solidFill>
                  <a:schemeClr val="bg1"/>
                </a:solidFill>
              </a:rPr>
              <a:t>시사점</a:t>
            </a:r>
            <a:endParaRPr lang="ko-KR" altLang="en-US" sz="2000">
              <a:solidFill>
                <a:schemeClr val="bg1"/>
              </a:solidFill>
            </a:endParaRPr>
          </a:p>
        </p:txBody>
      </p:sp>
      <p:sp>
        <p:nvSpPr>
          <p:cNvPr id="44" name="Text Box 5154"/>
          <p:cNvSpPr txBox="1">
            <a:spLocks noChangeArrowheads="1"/>
          </p:cNvSpPr>
          <p:nvPr/>
        </p:nvSpPr>
        <p:spPr bwMode="auto">
          <a:xfrm>
            <a:off x="169922" y="225518"/>
            <a:ext cx="582723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2)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해당 산업계의 특성을 파악하라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46</a:t>
            </a:fld>
            <a:endParaRPr lang="en-US" altLang="ko-KR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881" name="Line 14"/>
          <p:cNvSpPr>
            <a:spLocks noChangeShapeType="1"/>
          </p:cNvSpPr>
          <p:nvPr/>
        </p:nvSpPr>
        <p:spPr bwMode="auto">
          <a:xfrm>
            <a:off x="889000" y="749300"/>
            <a:ext cx="8826500" cy="0"/>
          </a:xfrm>
          <a:prstGeom prst="line">
            <a:avLst/>
          </a:prstGeom>
          <a:noFill/>
          <a:ln w="9525">
            <a:solidFill>
              <a:srgbClr val="FFFF8B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ko-KR" altLang="en-US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203202" y="749300"/>
            <a:ext cx="9512300" cy="63500"/>
            <a:chOff x="192" y="416"/>
            <a:chExt cx="5992" cy="40"/>
          </a:xfrm>
        </p:grpSpPr>
        <p:sp>
          <p:nvSpPr>
            <p:cNvPr id="36878" name="Line 4"/>
            <p:cNvSpPr>
              <a:spLocks noChangeShapeType="1"/>
            </p:cNvSpPr>
            <p:nvPr/>
          </p:nvSpPr>
          <p:spPr bwMode="auto">
            <a:xfrm>
              <a:off x="624" y="416"/>
              <a:ext cx="5560" cy="0"/>
            </a:xfrm>
            <a:prstGeom prst="line">
              <a:avLst/>
            </a:prstGeom>
            <a:noFill/>
            <a:ln w="9525">
              <a:solidFill>
                <a:srgbClr val="FFFF8B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ko-KR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6879" name="Line 5"/>
            <p:cNvSpPr>
              <a:spLocks noChangeShapeType="1"/>
            </p:cNvSpPr>
            <p:nvPr/>
          </p:nvSpPr>
          <p:spPr bwMode="auto">
            <a:xfrm>
              <a:off x="192" y="456"/>
              <a:ext cx="3024" cy="0"/>
            </a:xfrm>
            <a:prstGeom prst="line">
              <a:avLst/>
            </a:prstGeom>
            <a:noFill/>
            <a:ln w="28575">
              <a:solidFill>
                <a:srgbClr val="FFFF8B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ko-KR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35" name="Text Box 5154"/>
          <p:cNvSpPr txBox="1">
            <a:spLocks noChangeArrowheads="1"/>
          </p:cNvSpPr>
          <p:nvPr/>
        </p:nvSpPr>
        <p:spPr bwMode="auto">
          <a:xfrm>
            <a:off x="169922" y="225518"/>
            <a:ext cx="545053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3)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회사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(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조직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)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의 특성을 파악하라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graphicFrame>
        <p:nvGraphicFramePr>
          <p:cNvPr id="40" name="다이어그램 39"/>
          <p:cNvGraphicFramePr/>
          <p:nvPr/>
        </p:nvGraphicFramePr>
        <p:xfrm>
          <a:off x="419387" y="1974773"/>
          <a:ext cx="5772150" cy="3826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7" name="그룹 46"/>
          <p:cNvGrpSpPr/>
          <p:nvPr/>
        </p:nvGrpSpPr>
        <p:grpSpPr>
          <a:xfrm>
            <a:off x="6044591" y="2296633"/>
            <a:ext cx="2057400" cy="3320705"/>
            <a:chOff x="6491177" y="2296633"/>
            <a:chExt cx="2057400" cy="3320705"/>
          </a:xfrm>
        </p:grpSpPr>
        <p:sp>
          <p:nvSpPr>
            <p:cNvPr id="43" name="TextBox 42"/>
            <p:cNvSpPr txBox="1"/>
            <p:nvPr/>
          </p:nvSpPr>
          <p:spPr>
            <a:xfrm>
              <a:off x="6491177" y="2296633"/>
              <a:ext cx="2057400" cy="52322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dirty="0" smtClean="0"/>
                <a:t>일반역량</a:t>
              </a:r>
              <a:endParaRPr lang="ko-KR" alt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188745" y="2838890"/>
              <a:ext cx="615553" cy="222220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r>
                <a:rPr lang="ko-KR" altLang="en-US" dirty="0" smtClean="0">
                  <a:solidFill>
                    <a:schemeClr val="lt1"/>
                  </a:solidFill>
                  <a:latin typeface="+mn-lt"/>
                  <a:ea typeface="+mn-ea"/>
                </a:rPr>
                <a:t>전문역량</a:t>
              </a:r>
              <a:endParaRPr lang="ko-KR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491177" y="5094118"/>
              <a:ext cx="2057400" cy="52322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ko-KR" altLang="en-US" dirty="0" smtClean="0"/>
                <a:t>기본능력</a:t>
              </a:r>
              <a:endParaRPr lang="ko-KR" altLang="en-US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8047638" y="2296606"/>
            <a:ext cx="18902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4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경영 전반 넓은 지식</a:t>
            </a:r>
            <a:endParaRPr lang="en-US" altLang="ko-KR" sz="1400" dirty="0" smtClean="0">
              <a:solidFill>
                <a:schemeClr val="bg2">
                  <a:lumMod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l"/>
            <a:r>
              <a:rPr lang="ko-KR" altLang="en-US" sz="14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의사소통능력</a:t>
            </a:r>
            <a:endParaRPr lang="en-US" altLang="ko-KR" sz="1400" dirty="0" smtClean="0">
              <a:solidFill>
                <a:schemeClr val="bg2">
                  <a:lumMod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l"/>
            <a:r>
              <a:rPr lang="ko-KR" altLang="en-US" sz="1400" dirty="0" err="1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팀웍</a:t>
            </a:r>
            <a:r>
              <a:rPr lang="ko-KR" altLang="en-US" sz="14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 역량</a:t>
            </a:r>
            <a:endParaRPr lang="ko-KR" altLang="en-US" sz="1400" dirty="0">
              <a:solidFill>
                <a:schemeClr val="bg2">
                  <a:lumMod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grpSp>
        <p:nvGrpSpPr>
          <p:cNvPr id="48" name="Group 170"/>
          <p:cNvGrpSpPr>
            <a:grpSpLocks/>
          </p:cNvGrpSpPr>
          <p:nvPr/>
        </p:nvGrpSpPr>
        <p:grpSpPr bwMode="auto">
          <a:xfrm>
            <a:off x="485777" y="1218045"/>
            <a:ext cx="2887663" cy="369887"/>
            <a:chOff x="306" y="994"/>
            <a:chExt cx="1819" cy="233"/>
          </a:xfrm>
        </p:grpSpPr>
        <p:sp>
          <p:nvSpPr>
            <p:cNvPr id="49" name="AutoShape 171"/>
            <p:cNvSpPr>
              <a:spLocks noChangeArrowheads="1"/>
            </p:cNvSpPr>
            <p:nvPr/>
          </p:nvSpPr>
          <p:spPr bwMode="auto">
            <a:xfrm>
              <a:off x="306" y="1000"/>
              <a:ext cx="1531" cy="22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0099CC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0" name="AutoShape 172"/>
            <p:cNvSpPr>
              <a:spLocks noChangeArrowheads="1"/>
            </p:cNvSpPr>
            <p:nvPr/>
          </p:nvSpPr>
          <p:spPr bwMode="auto">
            <a:xfrm>
              <a:off x="330" y="1024"/>
              <a:ext cx="1451" cy="179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95DEF5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51" name="Picture 173" descr="boll_0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1" y="1060"/>
              <a:ext cx="104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17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94" y="994"/>
              <a:ext cx="131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3" name="Group 175"/>
            <p:cNvGrpSpPr>
              <a:grpSpLocks/>
            </p:cNvGrpSpPr>
            <p:nvPr/>
          </p:nvGrpSpPr>
          <p:grpSpPr bwMode="auto">
            <a:xfrm>
              <a:off x="1440" y="1111"/>
              <a:ext cx="561" cy="57"/>
              <a:chOff x="3331" y="4244"/>
              <a:chExt cx="561" cy="101"/>
            </a:xfrm>
          </p:grpSpPr>
          <p:sp>
            <p:nvSpPr>
              <p:cNvPr id="55" name="Freeform 176"/>
              <p:cNvSpPr>
                <a:spLocks/>
              </p:cNvSpPr>
              <p:nvPr/>
            </p:nvSpPr>
            <p:spPr bwMode="auto">
              <a:xfrm>
                <a:off x="3331" y="4299"/>
                <a:ext cx="525" cy="46"/>
              </a:xfrm>
              <a:custGeom>
                <a:avLst/>
                <a:gdLst>
                  <a:gd name="T0" fmla="*/ 0 w 525"/>
                  <a:gd name="T1" fmla="*/ 45 h 46"/>
                  <a:gd name="T2" fmla="*/ 499 w 525"/>
                  <a:gd name="T3" fmla="*/ 46 h 46"/>
                  <a:gd name="T4" fmla="*/ 525 w 525"/>
                  <a:gd name="T5" fmla="*/ 0 h 46"/>
                  <a:gd name="T6" fmla="*/ 0 w 525"/>
                  <a:gd name="T7" fmla="*/ 0 h 46"/>
                  <a:gd name="T8" fmla="*/ 0 w 525"/>
                  <a:gd name="T9" fmla="*/ 45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5"/>
                  <a:gd name="T16" fmla="*/ 0 h 46"/>
                  <a:gd name="T17" fmla="*/ 525 w 525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5" h="46">
                    <a:moveTo>
                      <a:pt x="0" y="45"/>
                    </a:moveTo>
                    <a:lnTo>
                      <a:pt x="499" y="46"/>
                    </a:lnTo>
                    <a:lnTo>
                      <a:pt x="525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7AD5F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56" name="Line 177"/>
              <p:cNvSpPr>
                <a:spLocks noChangeShapeType="1"/>
              </p:cNvSpPr>
              <p:nvPr/>
            </p:nvSpPr>
            <p:spPr bwMode="auto">
              <a:xfrm flipV="1">
                <a:off x="3834" y="4244"/>
                <a:ext cx="58" cy="101"/>
              </a:xfrm>
              <a:prstGeom prst="line">
                <a:avLst/>
              </a:prstGeom>
              <a:noFill/>
              <a:ln w="3175">
                <a:solidFill>
                  <a:srgbClr val="0099CC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ko-KR" alt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sp>
          <p:nvSpPr>
            <p:cNvPr id="54" name="Rectangle 178"/>
            <p:cNvSpPr>
              <a:spLocks noChangeArrowheads="1"/>
            </p:cNvSpPr>
            <p:nvPr/>
          </p:nvSpPr>
          <p:spPr bwMode="auto">
            <a:xfrm>
              <a:off x="469" y="1021"/>
              <a:ext cx="1193" cy="19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>
              <a:prstShdw prst="shdw17" dist="17961" dir="13500000">
                <a:schemeClr val="tx1"/>
              </a:prstShdw>
            </a:effectLst>
          </p:spPr>
          <p:txBody>
            <a:bodyPr wrap="none" lIns="92075" tIns="46038" rIns="92075" bIns="46038">
              <a:spAutoFit/>
            </a:bodyPr>
            <a:lstStyle/>
            <a:p>
              <a:pPr algn="l" eaLnBrk="0" latinLnBrk="0" hangingPunct="0"/>
              <a:r>
                <a:rPr lang="ko-KR" altLang="en-US" sz="1400" dirty="0" err="1" smtClean="0">
                  <a:solidFill>
                    <a:schemeClr val="bg2">
                      <a:lumMod val="25000"/>
                    </a:schemeClr>
                  </a:solidFill>
                </a:rPr>
                <a:t>회사내</a:t>
              </a:r>
              <a:r>
                <a:rPr lang="ko-KR" altLang="en-US" sz="1400" dirty="0" smtClean="0">
                  <a:solidFill>
                    <a:schemeClr val="bg2">
                      <a:lumMod val="25000"/>
                    </a:schemeClr>
                  </a:solidFill>
                </a:rPr>
                <a:t> 직능</a:t>
              </a:r>
              <a:r>
                <a:rPr lang="en-US" altLang="ko-KR" sz="1400" dirty="0" smtClean="0">
                  <a:solidFill>
                    <a:schemeClr val="bg2">
                      <a:lumMod val="25000"/>
                    </a:schemeClr>
                  </a:solidFill>
                </a:rPr>
                <a:t>(Role) </a:t>
              </a:r>
              <a:r>
                <a:rPr lang="ko-KR" altLang="en-US" sz="1400" dirty="0" smtClean="0">
                  <a:solidFill>
                    <a:schemeClr val="bg2">
                      <a:lumMod val="25000"/>
                    </a:schemeClr>
                  </a:solidFill>
                </a:rPr>
                <a:t>현황</a:t>
              </a:r>
              <a:endParaRPr lang="ko-KR" altLang="en-US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57" name="Group 170"/>
          <p:cNvGrpSpPr>
            <a:grpSpLocks/>
          </p:cNvGrpSpPr>
          <p:nvPr/>
        </p:nvGrpSpPr>
        <p:grpSpPr bwMode="auto">
          <a:xfrm>
            <a:off x="5812689" y="1218045"/>
            <a:ext cx="2887663" cy="369887"/>
            <a:chOff x="306" y="994"/>
            <a:chExt cx="1819" cy="233"/>
          </a:xfrm>
        </p:grpSpPr>
        <p:sp>
          <p:nvSpPr>
            <p:cNvPr id="58" name="AutoShape 171"/>
            <p:cNvSpPr>
              <a:spLocks noChangeArrowheads="1"/>
            </p:cNvSpPr>
            <p:nvPr/>
          </p:nvSpPr>
          <p:spPr bwMode="auto">
            <a:xfrm>
              <a:off x="306" y="1000"/>
              <a:ext cx="1531" cy="227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0099CC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9" name="AutoShape 172"/>
            <p:cNvSpPr>
              <a:spLocks noChangeArrowheads="1"/>
            </p:cNvSpPr>
            <p:nvPr/>
          </p:nvSpPr>
          <p:spPr bwMode="auto">
            <a:xfrm>
              <a:off x="330" y="1024"/>
              <a:ext cx="1451" cy="179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95DEF5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60" name="Picture 173" descr="boll_0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1" y="1060"/>
              <a:ext cx="104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17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94" y="994"/>
              <a:ext cx="131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2" name="Group 175"/>
            <p:cNvGrpSpPr>
              <a:grpSpLocks/>
            </p:cNvGrpSpPr>
            <p:nvPr/>
          </p:nvGrpSpPr>
          <p:grpSpPr bwMode="auto">
            <a:xfrm>
              <a:off x="1440" y="1111"/>
              <a:ext cx="561" cy="57"/>
              <a:chOff x="3331" y="4244"/>
              <a:chExt cx="561" cy="101"/>
            </a:xfrm>
          </p:grpSpPr>
          <p:sp>
            <p:nvSpPr>
              <p:cNvPr id="64" name="Freeform 176"/>
              <p:cNvSpPr>
                <a:spLocks/>
              </p:cNvSpPr>
              <p:nvPr/>
            </p:nvSpPr>
            <p:spPr bwMode="auto">
              <a:xfrm>
                <a:off x="3331" y="4299"/>
                <a:ext cx="525" cy="46"/>
              </a:xfrm>
              <a:custGeom>
                <a:avLst/>
                <a:gdLst>
                  <a:gd name="T0" fmla="*/ 0 w 525"/>
                  <a:gd name="T1" fmla="*/ 45 h 46"/>
                  <a:gd name="T2" fmla="*/ 499 w 525"/>
                  <a:gd name="T3" fmla="*/ 46 h 46"/>
                  <a:gd name="T4" fmla="*/ 525 w 525"/>
                  <a:gd name="T5" fmla="*/ 0 h 46"/>
                  <a:gd name="T6" fmla="*/ 0 w 525"/>
                  <a:gd name="T7" fmla="*/ 0 h 46"/>
                  <a:gd name="T8" fmla="*/ 0 w 525"/>
                  <a:gd name="T9" fmla="*/ 45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5"/>
                  <a:gd name="T16" fmla="*/ 0 h 46"/>
                  <a:gd name="T17" fmla="*/ 525 w 525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5" h="46">
                    <a:moveTo>
                      <a:pt x="0" y="45"/>
                    </a:moveTo>
                    <a:lnTo>
                      <a:pt x="499" y="46"/>
                    </a:lnTo>
                    <a:lnTo>
                      <a:pt x="525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7AD5F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65" name="Line 177"/>
              <p:cNvSpPr>
                <a:spLocks noChangeShapeType="1"/>
              </p:cNvSpPr>
              <p:nvPr/>
            </p:nvSpPr>
            <p:spPr bwMode="auto">
              <a:xfrm flipV="1">
                <a:off x="3834" y="4244"/>
                <a:ext cx="58" cy="101"/>
              </a:xfrm>
              <a:prstGeom prst="line">
                <a:avLst/>
              </a:prstGeom>
              <a:noFill/>
              <a:ln w="3175">
                <a:solidFill>
                  <a:srgbClr val="0099CC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ko-KR" alt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sp>
          <p:nvSpPr>
            <p:cNvPr id="63" name="Rectangle 178"/>
            <p:cNvSpPr>
              <a:spLocks noChangeArrowheads="1"/>
            </p:cNvSpPr>
            <p:nvPr/>
          </p:nvSpPr>
          <p:spPr bwMode="auto">
            <a:xfrm>
              <a:off x="469" y="1021"/>
              <a:ext cx="811" cy="19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ffectLst>
              <a:prstShdw prst="shdw17" dist="17961" dir="13500000">
                <a:schemeClr val="tx1"/>
              </a:prstShdw>
            </a:effectLst>
          </p:spPr>
          <p:txBody>
            <a:bodyPr wrap="none" lIns="92075" tIns="46038" rIns="92075" bIns="46038">
              <a:spAutoFit/>
            </a:bodyPr>
            <a:lstStyle/>
            <a:p>
              <a:pPr algn="l" eaLnBrk="0" latinLnBrk="0" hangingPunct="0"/>
              <a:r>
                <a:rPr lang="en-US" altLang="ko-KR" sz="1400" dirty="0" smtClean="0">
                  <a:solidFill>
                    <a:schemeClr val="bg2">
                      <a:lumMod val="25000"/>
                    </a:schemeClr>
                  </a:solidFill>
                </a:rPr>
                <a:t>‘I’</a:t>
              </a:r>
              <a:r>
                <a:rPr lang="ko-KR" altLang="en-US" sz="1400" dirty="0" smtClean="0">
                  <a:solidFill>
                    <a:schemeClr val="bg2">
                      <a:lumMod val="25000"/>
                    </a:schemeClr>
                  </a:solidFill>
                </a:rPr>
                <a:t>자형 인재</a:t>
              </a:r>
              <a:endParaRPr lang="ko-KR" altLang="en-US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7482339" y="3366611"/>
            <a:ext cx="24236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4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자신이 맡고 있는 업무에 대한 탁월한 전문성</a:t>
            </a:r>
            <a:endParaRPr lang="en-US" altLang="ko-KR" sz="1400" dirty="0" smtClean="0">
              <a:solidFill>
                <a:schemeClr val="bg2">
                  <a:lumMod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algn="l"/>
            <a:r>
              <a:rPr lang="ko-KR" altLang="en-US" sz="14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경영 전문지식</a:t>
            </a:r>
            <a:endParaRPr lang="ko-KR" altLang="en-US" sz="1400" dirty="0">
              <a:solidFill>
                <a:schemeClr val="bg2">
                  <a:lumMod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82339" y="5630238"/>
            <a:ext cx="2423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4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지식</a:t>
            </a:r>
            <a:r>
              <a:rPr lang="en-US" altLang="ko-KR" sz="14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, </a:t>
            </a:r>
            <a:r>
              <a:rPr lang="ko-KR" altLang="en-US" sz="14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기술</a:t>
            </a:r>
            <a:r>
              <a:rPr lang="en-US" altLang="ko-KR" sz="14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, </a:t>
            </a:r>
            <a:r>
              <a:rPr lang="ko-KR" altLang="en-US" sz="14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경험</a:t>
            </a:r>
            <a:r>
              <a:rPr lang="en-US" altLang="ko-KR" sz="14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, </a:t>
            </a:r>
            <a:r>
              <a:rPr lang="ko-KR" altLang="en-US" sz="14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숙련도</a:t>
            </a:r>
            <a:endParaRPr lang="ko-KR" altLang="en-US" sz="1400" dirty="0">
              <a:solidFill>
                <a:schemeClr val="bg2">
                  <a:lumMod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04304" y="4105275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0099CC"/>
                </a:solidFill>
              </a:rPr>
              <a:t>Ex) </a:t>
            </a:r>
            <a:r>
              <a:rPr lang="ko-KR" altLang="en-US" sz="1400" dirty="0" smtClean="0">
                <a:solidFill>
                  <a:srgbClr val="0099CC"/>
                </a:solidFill>
              </a:rPr>
              <a:t>직무기술서</a:t>
            </a:r>
            <a:endParaRPr lang="ko-KR" altLang="en-US" sz="1400" dirty="0">
              <a:solidFill>
                <a:srgbClr val="0099CC"/>
              </a:solidFill>
            </a:endParaRPr>
          </a:p>
        </p:txBody>
      </p:sp>
      <p:sp>
        <p:nvSpPr>
          <p:cNvPr id="36" name="굽은 화살표 35"/>
          <p:cNvSpPr/>
          <p:nvPr/>
        </p:nvSpPr>
        <p:spPr>
          <a:xfrm rot="10800000" flipH="1">
            <a:off x="8793121" y="4401875"/>
            <a:ext cx="1038447" cy="542261"/>
          </a:xfrm>
          <a:prstGeom prst="bentArrow">
            <a:avLst>
              <a:gd name="adj1" fmla="val 19118"/>
              <a:gd name="adj2" fmla="val 25000"/>
              <a:gd name="adj3" fmla="val 19118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287079" y="494834"/>
          <a:ext cx="9473609" cy="6049995"/>
        </p:xfrm>
        <a:graphic>
          <a:graphicData uri="http://schemas.openxmlformats.org/drawingml/2006/table">
            <a:tbl>
              <a:tblPr/>
              <a:tblGrid>
                <a:gridCol w="1232627"/>
                <a:gridCol w="1056538"/>
                <a:gridCol w="7184444"/>
              </a:tblGrid>
              <a:tr h="180041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>
                          <a:latin typeface="새굴림"/>
                        </a:rPr>
                        <a:t>분야</a:t>
                      </a: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latin typeface="새굴림"/>
                        </a:rPr>
                        <a:t>구분</a:t>
                      </a: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>
                          <a:latin typeface="새굴림"/>
                        </a:rPr>
                        <a:t>직 무  요 건</a:t>
                      </a: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</a:tr>
              <a:tr h="357495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일반</a:t>
                      </a:r>
                      <a:endParaRPr lang="en-US" altLang="ko-KR" sz="1200" b="0" i="0" u="none" strike="noStrike" dirty="0" smtClean="0">
                        <a:latin typeface="바탕체"/>
                      </a:endParaRPr>
                    </a:p>
                    <a:p>
                      <a:pPr algn="ctr" fontAlgn="ctr"/>
                      <a:endParaRPr lang="en-US" altLang="ko-KR" sz="1200" b="0" i="0" u="none" strike="noStrike" dirty="0" smtClean="0">
                        <a:latin typeface="바탕체"/>
                      </a:endParaRPr>
                    </a:p>
                    <a:p>
                      <a:pPr algn="ctr" fontAlgn="ctr"/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공통</a:t>
                      </a:r>
                      <a:endParaRPr lang="ko-KR" altLang="en-US" sz="1200" b="0" i="0" u="none" strike="noStrike" dirty="0">
                        <a:latin typeface="바탕체"/>
                      </a:endParaRP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지식관리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/>
                      </a:r>
                      <a:br>
                        <a:rPr lang="ko-KR" altLang="en-US" sz="1200" b="0" i="0" u="none" strike="noStrike" dirty="0">
                          <a:latin typeface="바탕체"/>
                        </a:rPr>
                      </a:br>
                      <a:r>
                        <a:rPr lang="ko-KR" altLang="en-US" sz="1200" b="0" i="0" u="none" strike="noStrike" dirty="0">
                          <a:latin typeface="바탕체"/>
                        </a:rPr>
                        <a:t>능력</a:t>
                      </a: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>
                          <a:latin typeface="바탕체"/>
                        </a:rPr>
                        <a:t>변화하는 기술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,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시장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,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고객동향에 발맞추어 업무 수행에 필요한 스킬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,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지식 등 자신의 역량 강화에 필요한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정보를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상시 모니터링하고 자기학습을 통해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내재화</a:t>
                      </a:r>
                      <a:endParaRPr lang="en-US" altLang="ko-KR" sz="1200" b="0" i="0" u="none" strike="noStrike" dirty="0">
                        <a:latin typeface="바탕체"/>
                      </a:endParaRP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>
                          <a:latin typeface="바탕체"/>
                        </a:rPr>
                        <a:t>내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.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외부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(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온라인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/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오프라인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)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교육과정을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활용</a:t>
                      </a:r>
                      <a:r>
                        <a:rPr lang="en-US" altLang="ko-KR" sz="1200" b="0" i="0" u="none" strike="noStrike" dirty="0" smtClean="0">
                          <a:latin typeface="바탕체"/>
                        </a:rPr>
                        <a:t>,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보유기술을 향상</a:t>
                      </a:r>
                      <a:endParaRPr lang="en-US" altLang="ko-KR" sz="1200" b="0" i="0" u="none" strike="noStrike" dirty="0">
                        <a:latin typeface="바탕체"/>
                      </a:endParaRP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일반관리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/>
                      </a:r>
                      <a:br>
                        <a:rPr lang="ko-KR" altLang="en-US" sz="1200" b="0" i="0" u="none" strike="noStrike" dirty="0">
                          <a:latin typeface="바탕체"/>
                        </a:rPr>
                      </a:br>
                      <a:r>
                        <a:rPr lang="ko-KR" altLang="en-US" sz="1200" b="0" i="0" u="none" strike="noStrike" dirty="0">
                          <a:latin typeface="바탕체"/>
                        </a:rPr>
                        <a:t>능력</a:t>
                      </a: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시연</a:t>
                      </a:r>
                      <a:r>
                        <a:rPr lang="en-US" altLang="ko-KR" sz="1200" b="0" i="0" u="none" strike="noStrike" dirty="0" smtClean="0">
                          <a:latin typeface="바탕체"/>
                        </a:rPr>
                        <a:t>,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교육</a:t>
                      </a:r>
                      <a:r>
                        <a:rPr lang="en-US" altLang="ko-KR" sz="1200" b="0" i="0" u="none" strike="noStrike" dirty="0" smtClean="0">
                          <a:latin typeface="바탕체"/>
                        </a:rPr>
                        <a:t>,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발표 능력</a:t>
                      </a:r>
                      <a:endParaRPr lang="en-US" altLang="ko-KR" sz="1200" b="0" i="0" u="none" strike="noStrike" dirty="0">
                        <a:latin typeface="바탕체"/>
                      </a:endParaRP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94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회사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업무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규정을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이해하고</a:t>
                      </a:r>
                      <a:r>
                        <a:rPr lang="en-US" altLang="ko-KR" sz="1200" b="0" i="0" u="none" strike="noStrike" dirty="0" smtClean="0">
                          <a:latin typeface="바탕체"/>
                        </a:rPr>
                        <a:t>,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상황에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맞는 보고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,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협력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,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지원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,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등에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필요한 의사소통 활동을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수행</a:t>
                      </a:r>
                      <a:endParaRPr lang="ko-KR" altLang="en-US" sz="1200" b="0" i="0" u="none" strike="noStrike" dirty="0">
                        <a:latin typeface="바탕체"/>
                      </a:endParaRP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5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업무</a:t>
                      </a:r>
                      <a:r>
                        <a:rPr lang="ko-KR" altLang="en-US" sz="1200" b="0" i="0" u="none" strike="noStrike" baseline="0" dirty="0" smtClean="0">
                          <a:latin typeface="바탕체"/>
                        </a:rPr>
                        <a:t> 과정에서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 습득한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지식 및 기술을 재활용할 수 있는 사내 표준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형태로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정리하여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공유</a:t>
                      </a:r>
                      <a:endParaRPr lang="en-US" altLang="ko-KR" sz="1200" b="0" i="0" u="none" strike="noStrike" dirty="0">
                        <a:latin typeface="바탕체"/>
                      </a:endParaRP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573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latin typeface="바탕체"/>
                        </a:rPr>
                        <a:t>System </a:t>
                      </a:r>
                      <a:endParaRPr lang="en-US" sz="1200" b="0" i="0" u="none" strike="noStrike" dirty="0" smtClean="0">
                        <a:latin typeface="바탕체"/>
                      </a:endParaRPr>
                    </a:p>
                    <a:p>
                      <a:pPr algn="ctr" fontAlgn="ctr"/>
                      <a:r>
                        <a:rPr lang="en-US" sz="1200" b="0" i="0" u="none" strike="noStrike" dirty="0" smtClean="0">
                          <a:latin typeface="바탕체"/>
                        </a:rPr>
                        <a:t>Engineer</a:t>
                      </a:r>
                      <a:endParaRPr lang="en-US" sz="1200" b="0" i="0" u="none" strike="noStrike" dirty="0">
                        <a:latin typeface="바탕체"/>
                      </a:endParaRP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latin typeface="바탕체"/>
                        </a:rPr>
                        <a:t>자기관리</a:t>
                      </a:r>
                      <a:br>
                        <a:rPr lang="ko-KR" altLang="en-US" sz="1200" b="0" i="0" u="none" strike="noStrike">
                          <a:latin typeface="바탕체"/>
                        </a:rPr>
                      </a:br>
                      <a:r>
                        <a:rPr lang="ko-KR" altLang="en-US" sz="1200" b="0" i="0" u="none" strike="noStrike">
                          <a:latin typeface="바탕체"/>
                        </a:rPr>
                        <a:t>능력</a:t>
                      </a: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200" b="0" i="0" u="none" strike="noStrike" dirty="0" smtClean="0">
                          <a:latin typeface="바탕체"/>
                        </a:rPr>
                        <a:t>- </a:t>
                      </a:r>
                      <a:r>
                        <a:rPr lang="ko-KR" altLang="en-US" sz="1200" b="0" i="0" u="none" strike="noStrike" dirty="0" err="1">
                          <a:latin typeface="바탕체"/>
                        </a:rPr>
                        <a:t>리스크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, </a:t>
                      </a:r>
                      <a:r>
                        <a:rPr lang="ko-KR" altLang="en-US" sz="1200" b="0" i="0" u="none" strike="noStrike" dirty="0" err="1">
                          <a:latin typeface="바탕체"/>
                        </a:rPr>
                        <a:t>이슈등의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 사전 발굴 및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대처</a:t>
                      </a:r>
                      <a:r>
                        <a:rPr lang="en-US" altLang="ko-KR" sz="1200" b="0" i="0" u="none" strike="noStrike" dirty="0" smtClean="0">
                          <a:latin typeface="바탕체"/>
                        </a:rPr>
                        <a:t>,</a:t>
                      </a:r>
                      <a:r>
                        <a:rPr lang="en-US" altLang="ko-KR" sz="1200" b="0" i="0" u="none" strike="noStrike" baseline="0" dirty="0" smtClean="0">
                          <a:latin typeface="바탕체"/>
                        </a:rPr>
                        <a:t> </a:t>
                      </a:r>
                      <a:r>
                        <a:rPr lang="ko-KR" altLang="en-US" sz="1200" b="0" i="0" u="none" strike="noStrike" baseline="0" dirty="0" smtClean="0">
                          <a:latin typeface="바탕체"/>
                        </a:rPr>
                        <a:t>업무의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우선순위 결정</a:t>
                      </a:r>
                      <a:r>
                        <a:rPr lang="en-US" altLang="ko-KR" sz="1200" b="0" i="0" u="none" strike="noStrike" dirty="0" smtClean="0">
                          <a:latin typeface="바탕체"/>
                        </a:rPr>
                        <a:t>,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일정계획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,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공정체크</a:t>
                      </a: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47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latin typeface="바탕체"/>
                        </a:rPr>
                        <a:t>업무분석</a:t>
                      </a:r>
                      <a:br>
                        <a:rPr lang="ko-KR" altLang="en-US" sz="1200" b="0" i="0" u="none" strike="noStrike">
                          <a:latin typeface="바탕체"/>
                        </a:rPr>
                      </a:br>
                      <a:r>
                        <a:rPr lang="ko-KR" altLang="en-US" sz="1200" b="0" i="0" u="none" strike="noStrike">
                          <a:latin typeface="바탕체"/>
                        </a:rPr>
                        <a:t>및</a:t>
                      </a:r>
                      <a:br>
                        <a:rPr lang="ko-KR" altLang="en-US" sz="1200" b="0" i="0" u="none" strike="noStrike">
                          <a:latin typeface="바탕체"/>
                        </a:rPr>
                      </a:br>
                      <a:r>
                        <a:rPr lang="ko-KR" altLang="en-US" sz="1200" b="0" i="0" u="none" strike="noStrike">
                          <a:latin typeface="바탕체"/>
                        </a:rPr>
                        <a:t>설계 능력</a:t>
                      </a: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>
                          <a:latin typeface="바탕체"/>
                        </a:rPr>
                        <a:t>주력 사업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분야</a:t>
                      </a:r>
                      <a:r>
                        <a:rPr lang="en-US" altLang="ko-KR" sz="1200" b="0" i="0" u="none" strike="noStrike" baseline="0" dirty="0" smtClean="0">
                          <a:latin typeface="바탕체"/>
                        </a:rPr>
                        <a:t>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고객업무를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숙지하고 개발하는 시스템에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적용</a:t>
                      </a:r>
                      <a:endParaRPr lang="ko-KR" altLang="en-US" sz="1200" b="0" i="0" u="none" strike="noStrike" dirty="0">
                        <a:latin typeface="바탕체"/>
                      </a:endParaRP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94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>
                          <a:latin typeface="바탕체"/>
                        </a:rPr>
                        <a:t>사내 표준 개발 방법론을 이해하고 개발단계에 따라 산출물을 작성하고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형상관리</a:t>
                      </a:r>
                      <a:endParaRPr lang="en-US" altLang="ko-KR" sz="1200" b="0" i="0" u="none" strike="noStrike" dirty="0">
                        <a:latin typeface="바탕체"/>
                      </a:endParaRP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49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공간정보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특성과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모델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, </a:t>
                      </a:r>
                      <a:r>
                        <a:rPr lang="en-US" altLang="ko-KR" sz="1200" b="0" i="0" u="none" strike="noStrike" dirty="0" smtClean="0">
                          <a:latin typeface="바탕체"/>
                        </a:rPr>
                        <a:t>DB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구축 과정 이해하고 </a:t>
                      </a:r>
                      <a:r>
                        <a:rPr lang="en-US" altLang="ko-KR" sz="1200" b="0" i="0" u="none" strike="noStrike" dirty="0" smtClean="0">
                          <a:latin typeface="바탕체"/>
                        </a:rPr>
                        <a:t>DB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설계서를 작성하고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,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구축된 데이터베이스를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관리</a:t>
                      </a:r>
                      <a:endParaRPr lang="en-US" altLang="ko-KR" sz="1200" b="0" i="0" u="none" strike="noStrike" dirty="0">
                        <a:latin typeface="바탕체"/>
                      </a:endParaRP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6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0" i="0" u="none" strike="noStrike">
                          <a:latin typeface="바탕체"/>
                        </a:rPr>
                        <a:t>구현</a:t>
                      </a:r>
                      <a:br>
                        <a:rPr lang="ko-KR" altLang="en-US" sz="1200" b="0" i="0" u="none" strike="noStrike">
                          <a:latin typeface="바탕체"/>
                        </a:rPr>
                      </a:br>
                      <a:r>
                        <a:rPr lang="ko-KR" altLang="en-US" sz="1200" b="0" i="0" u="none" strike="noStrike">
                          <a:latin typeface="바탕체"/>
                        </a:rPr>
                        <a:t>능력</a:t>
                      </a:r>
                      <a:br>
                        <a:rPr lang="ko-KR" altLang="en-US" sz="1200" b="0" i="0" u="none" strike="noStrike">
                          <a:latin typeface="바탕체"/>
                        </a:rPr>
                      </a:br>
                      <a:r>
                        <a:rPr lang="en-US" altLang="ko-KR" sz="1200" b="0" i="0" u="none" strike="noStrike">
                          <a:latin typeface="바탕체"/>
                        </a:rPr>
                        <a:t>(</a:t>
                      </a:r>
                      <a:r>
                        <a:rPr lang="ko-KR" altLang="en-US" sz="1200" b="0" i="0" u="none" strike="noStrike">
                          <a:latin typeface="바탕체"/>
                        </a:rPr>
                        <a:t>필수</a:t>
                      </a:r>
                      <a:r>
                        <a:rPr lang="en-US" altLang="ko-KR" sz="1200" b="0" i="0" u="none" strike="noStrike">
                          <a:latin typeface="바탕체"/>
                        </a:rPr>
                        <a:t>+</a:t>
                      </a:r>
                      <a:br>
                        <a:rPr lang="en-US" altLang="ko-KR" sz="1200" b="0" i="0" u="none" strike="noStrike">
                          <a:latin typeface="바탕체"/>
                        </a:rPr>
                      </a:br>
                      <a:r>
                        <a:rPr lang="ko-KR" altLang="en-US" sz="1200" b="0" i="0" u="none" strike="noStrike">
                          <a:latin typeface="바탕체"/>
                        </a:rPr>
                        <a:t>선택</a:t>
                      </a:r>
                      <a:r>
                        <a:rPr lang="en-US" altLang="ko-KR" sz="1200" b="0" i="0" u="none" strike="noStrike">
                          <a:latin typeface="바탕체"/>
                        </a:rPr>
                        <a:t>1)</a:t>
                      </a: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200" b="0" i="0" u="none" strike="noStrike" dirty="0" err="1">
                          <a:latin typeface="바탕체"/>
                        </a:rPr>
                        <a:t>GeoGate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기반의 자사 솔루션을 고객 환경에 설치하고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,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운영</a:t>
                      </a:r>
                      <a:r>
                        <a:rPr lang="en-US" altLang="ko-KR" sz="1200" b="1" i="0" u="none" strike="noStrike" dirty="0" smtClean="0">
                          <a:latin typeface="바탕체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latin typeface="바탕체"/>
                        </a:rPr>
                        <a:t>필수</a:t>
                      </a:r>
                      <a:r>
                        <a:rPr lang="en-US" altLang="ko-KR" sz="1200" b="1" i="0" u="none" strike="noStrike" dirty="0" smtClean="0">
                          <a:latin typeface="바탕체"/>
                        </a:rPr>
                        <a:t>)</a:t>
                      </a:r>
                      <a:endParaRPr lang="ko-KR" altLang="en-US" sz="1200" b="0" i="0" u="none" strike="noStrike" dirty="0">
                        <a:latin typeface="바탕체"/>
                      </a:endParaRP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52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200" b="0" i="0" u="none" strike="noStrike" dirty="0" err="1">
                          <a:latin typeface="바탕체"/>
                        </a:rPr>
                        <a:t>GeoTerra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기반의 자사 솔루션을 고객 환경에 설치하고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,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운영</a:t>
                      </a:r>
                      <a:r>
                        <a:rPr lang="en-US" altLang="ko-KR" sz="1200" b="1" i="0" u="none" strike="noStrike" dirty="0" smtClean="0">
                          <a:latin typeface="바탕체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latin typeface="바탕체"/>
                        </a:rPr>
                        <a:t>필수</a:t>
                      </a:r>
                      <a:r>
                        <a:rPr lang="en-US" altLang="ko-KR" sz="1200" b="1" i="0" u="none" strike="noStrike" dirty="0" smtClean="0">
                          <a:latin typeface="바탕체"/>
                        </a:rPr>
                        <a:t>)</a:t>
                      </a:r>
                      <a:endParaRPr lang="ko-KR" altLang="en-US" sz="1200" b="0" i="0" u="none" strike="noStrike" dirty="0">
                        <a:latin typeface="바탕체"/>
                      </a:endParaRP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68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200" b="0" i="0" u="none" strike="noStrike" dirty="0" err="1">
                          <a:latin typeface="바탕체"/>
                        </a:rPr>
                        <a:t>GeoField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기반의 자사 솔루션을 고객 환경에 설치하고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,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운영</a:t>
                      </a:r>
                      <a:r>
                        <a:rPr lang="en-US" altLang="ko-KR" sz="1200" b="1" i="0" u="none" strike="noStrike" dirty="0" smtClean="0">
                          <a:latin typeface="바탕체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latin typeface="바탕체"/>
                        </a:rPr>
                        <a:t>필수</a:t>
                      </a:r>
                      <a:r>
                        <a:rPr lang="en-US" altLang="ko-KR" sz="1200" b="1" i="0" u="none" strike="noStrike" dirty="0" smtClean="0">
                          <a:latin typeface="바탕체"/>
                        </a:rPr>
                        <a:t>)</a:t>
                      </a:r>
                      <a:endParaRPr lang="ko-KR" altLang="en-US" sz="1200" b="0" i="0" u="none" strike="noStrike" dirty="0">
                        <a:latin typeface="바탕체"/>
                      </a:endParaRP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1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200" b="0" i="0" u="none" strike="noStrike" dirty="0">
                          <a:latin typeface="바탕체"/>
                        </a:rPr>
                        <a:t>U-Solver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기반의 자사 솔루션을 고객 환경에 설치하고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,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운영</a:t>
                      </a:r>
                      <a:r>
                        <a:rPr lang="en-US" altLang="ko-KR" sz="1200" b="1" i="0" u="none" strike="noStrike" dirty="0" smtClean="0">
                          <a:latin typeface="바탕체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latin typeface="바탕체"/>
                        </a:rPr>
                        <a:t>필수</a:t>
                      </a:r>
                      <a:r>
                        <a:rPr lang="en-US" altLang="ko-KR" sz="1200" b="1" i="0" u="none" strike="noStrike" dirty="0" smtClean="0">
                          <a:latin typeface="바탕체"/>
                        </a:rPr>
                        <a:t>)</a:t>
                      </a:r>
                      <a:endParaRPr lang="ko-KR" altLang="en-US" sz="1200" b="0" i="0" u="none" strike="noStrike" dirty="0">
                        <a:latin typeface="바탕체"/>
                      </a:endParaRP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0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200" b="0" i="0" u="none" strike="noStrike" dirty="0" smtClean="0">
                          <a:latin typeface="바탕체"/>
                        </a:rPr>
                        <a:t>-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데이터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서버 관리하고 상용 </a:t>
                      </a:r>
                      <a:r>
                        <a:rPr lang="en-US" altLang="ko-KR" sz="1200" b="0" i="0" u="none" strike="noStrike" dirty="0" smtClean="0">
                          <a:latin typeface="바탕체"/>
                        </a:rPr>
                        <a:t>DBMS(</a:t>
                      </a:r>
                      <a:r>
                        <a:rPr lang="en-US" altLang="ko-KR" sz="1200" b="0" i="0" u="none" strike="noStrike" dirty="0" err="1" smtClean="0">
                          <a:latin typeface="바탕체"/>
                        </a:rPr>
                        <a:t>MySQL</a:t>
                      </a:r>
                      <a:r>
                        <a:rPr lang="en-US" altLang="ko-KR" sz="1200" b="0" i="0" u="none" strike="noStrike" dirty="0" smtClean="0">
                          <a:latin typeface="바탕체"/>
                        </a:rPr>
                        <a:t>, Oracle</a:t>
                      </a:r>
                      <a:r>
                        <a:rPr lang="en-US" altLang="ko-KR" sz="1200" b="0" i="0" u="none" strike="noStrike" baseline="0" dirty="0" smtClean="0">
                          <a:latin typeface="바탕체"/>
                        </a:rPr>
                        <a:t> </a:t>
                      </a:r>
                      <a:r>
                        <a:rPr lang="ko-KR" altLang="en-US" sz="1200" b="0" i="0" u="none" strike="noStrike" baseline="0" dirty="0" smtClean="0">
                          <a:latin typeface="바탕체"/>
                        </a:rPr>
                        <a:t>등</a:t>
                      </a:r>
                      <a:r>
                        <a:rPr lang="en-US" altLang="ko-KR" sz="1200" b="0" i="0" u="none" strike="noStrike" baseline="0" dirty="0" smtClean="0">
                          <a:latin typeface="바탕체"/>
                        </a:rPr>
                        <a:t>)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를 조작 활용</a:t>
                      </a:r>
                      <a:r>
                        <a:rPr lang="ko-KR" altLang="en-US" sz="1200" b="0" i="0" u="none" strike="noStrike" baseline="0" dirty="0" smtClean="0">
                          <a:latin typeface="바탕체"/>
                        </a:rPr>
                        <a:t> </a:t>
                      </a:r>
                      <a:r>
                        <a:rPr lang="en-US" altLang="ko-KR" sz="1200" b="1" i="0" u="none" strike="noStrike" dirty="0" smtClean="0">
                          <a:latin typeface="바탕체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latin typeface="바탕체"/>
                        </a:rPr>
                        <a:t>필수</a:t>
                      </a:r>
                      <a:r>
                        <a:rPr lang="en-US" altLang="ko-KR" sz="1200" b="1" i="0" u="none" strike="noStrike" dirty="0" smtClean="0">
                          <a:latin typeface="바탕체"/>
                        </a:rPr>
                        <a:t>)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/>
                      </a:r>
                      <a:br>
                        <a:rPr lang="ko-KR" altLang="en-US" sz="1200" b="0" i="0" u="none" strike="noStrike" dirty="0">
                          <a:latin typeface="바탕체"/>
                        </a:rPr>
                      </a:br>
                      <a:r>
                        <a:rPr lang="en-US" altLang="ko-KR" sz="1200" b="0" i="0" u="none" strike="noStrike" dirty="0">
                          <a:latin typeface="바탕체"/>
                        </a:rPr>
                        <a:t>- UNIX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서버 제어 능력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(VI, CP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등 유닉스명령어 활용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,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백업체계 구성 및 </a:t>
                      </a:r>
                      <a:r>
                        <a:rPr lang="ko-KR" altLang="en-US" sz="1200" b="0" i="0" u="none" strike="noStrike" dirty="0" err="1">
                          <a:latin typeface="바탕체"/>
                        </a:rPr>
                        <a:t>스케쥴링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)</a:t>
                      </a: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5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>
                          <a:latin typeface="바탕체"/>
                        </a:rPr>
                        <a:t>회사 보유 </a:t>
                      </a:r>
                      <a:r>
                        <a:rPr lang="ko-KR" altLang="en-US" sz="1200" b="0" i="0" u="none" strike="noStrike" dirty="0" err="1" smtClean="0">
                          <a:latin typeface="바탕체"/>
                        </a:rPr>
                        <a:t>패키지형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 솔루션의 </a:t>
                      </a:r>
                      <a:r>
                        <a:rPr lang="ko-KR" altLang="en-US" sz="1200" b="0" i="0" u="none" strike="noStrike" dirty="0" err="1">
                          <a:latin typeface="바탕체"/>
                        </a:rPr>
                        <a:t>커스터마이징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 </a:t>
                      </a:r>
                      <a:r>
                        <a:rPr lang="en-US" altLang="ko-KR" sz="1200" b="1" i="0" u="none" strike="noStrike" dirty="0" smtClean="0">
                          <a:latin typeface="바탕체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latin typeface="바탕체"/>
                        </a:rPr>
                        <a:t>선택</a:t>
                      </a:r>
                      <a:r>
                        <a:rPr lang="en-US" altLang="ko-KR" sz="1200" b="1" i="0" u="none" strike="noStrike" dirty="0">
                          <a:latin typeface="바탕체"/>
                        </a:rPr>
                        <a:t>)</a:t>
                      </a:r>
                      <a:endParaRPr lang="ko-KR" altLang="en-US" sz="1200" b="0" i="0" u="none" strike="noStrike" dirty="0">
                        <a:latin typeface="바탕체"/>
                      </a:endParaRP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5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기존 솔루션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/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패키지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/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개발언어를 사용하여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타 패키지 개발 </a:t>
                      </a:r>
                      <a:r>
                        <a:rPr lang="en-US" altLang="ko-KR" sz="1200" b="1" i="0" u="none" strike="noStrike" dirty="0" smtClean="0">
                          <a:latin typeface="바탕체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latin typeface="바탕체"/>
                        </a:rPr>
                        <a:t>선택</a:t>
                      </a:r>
                      <a:r>
                        <a:rPr lang="en-US" altLang="ko-KR" sz="1200" b="1" i="0" u="none" strike="noStrike" dirty="0">
                          <a:latin typeface="바탕체"/>
                        </a:rPr>
                        <a:t>)</a:t>
                      </a:r>
                      <a:endParaRPr lang="ko-KR" altLang="en-US" sz="1200" b="0" i="0" u="none" strike="noStrike" dirty="0">
                        <a:latin typeface="바탕체"/>
                      </a:endParaRP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5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사업 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수주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절차</a:t>
                      </a:r>
                      <a:r>
                        <a:rPr lang="en-US" altLang="ko-KR" sz="1200" b="0" i="0" u="none" strike="noStrike" dirty="0" smtClean="0">
                          <a:latin typeface="바탕체"/>
                        </a:rPr>
                        <a:t>, 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RFP(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제안요청서</a:t>
                      </a:r>
                      <a:r>
                        <a:rPr lang="en-US" altLang="ko-KR" sz="1200" b="0" i="0" u="none" strike="noStrike" dirty="0">
                          <a:latin typeface="바탕체"/>
                        </a:rPr>
                        <a:t>)</a:t>
                      </a:r>
                      <a:r>
                        <a:rPr lang="ko-KR" altLang="en-US" sz="1200" b="0" i="0" u="none" strike="noStrike" dirty="0">
                          <a:latin typeface="바탕체"/>
                        </a:rPr>
                        <a:t>를 </a:t>
                      </a:r>
                      <a:r>
                        <a:rPr lang="ko-KR" altLang="en-US" sz="1200" b="0" i="0" u="none" strike="noStrike" dirty="0" smtClean="0">
                          <a:latin typeface="바탕체"/>
                        </a:rPr>
                        <a:t>이해하여 제안작업을 수행 </a:t>
                      </a:r>
                      <a:r>
                        <a:rPr lang="en-US" altLang="ko-KR" sz="1200" b="1" i="0" u="none" strike="noStrike" dirty="0" smtClean="0">
                          <a:latin typeface="바탕체"/>
                        </a:rPr>
                        <a:t>(</a:t>
                      </a:r>
                      <a:r>
                        <a:rPr lang="ko-KR" altLang="en-US" sz="1200" b="1" i="0" u="none" strike="noStrike" dirty="0">
                          <a:latin typeface="바탕체"/>
                        </a:rPr>
                        <a:t>선택</a:t>
                      </a:r>
                      <a:r>
                        <a:rPr lang="en-US" altLang="ko-KR" sz="1200" b="1" i="0" u="none" strike="noStrike" dirty="0">
                          <a:latin typeface="바탕체"/>
                        </a:rPr>
                        <a:t>)</a:t>
                      </a:r>
                      <a:endParaRPr lang="ko-KR" altLang="en-US" sz="1200" b="0" i="0" u="none" strike="noStrike" dirty="0">
                        <a:latin typeface="바탕체"/>
                      </a:endParaRPr>
                    </a:p>
                  </a:txBody>
                  <a:tcPr marL="2666" marR="2666" marT="266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47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5"/>
          <p:cNvSpPr>
            <a:spLocks noChangeArrowheads="1"/>
          </p:cNvSpPr>
          <p:nvPr/>
        </p:nvSpPr>
        <p:spPr bwMode="auto">
          <a:xfrm>
            <a:off x="244549" y="1761974"/>
            <a:ext cx="4708452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7916" tIns="0" rIns="0" bIns="0" anchor="ctr">
            <a:spAutoFit/>
          </a:bodyPr>
          <a:lstStyle/>
          <a:p>
            <a:pPr algn="l"/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통계청 “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</a:rPr>
              <a:t>11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월 고용동향” 보고에 따른 청년실직자 비율이 </a:t>
            </a:r>
            <a:r>
              <a:rPr lang="en-US" altLang="ko-KR" sz="1800" b="1" dirty="0" smtClean="0">
                <a:solidFill>
                  <a:schemeClr val="bg2">
                    <a:lumMod val="25000"/>
                  </a:schemeClr>
                </a:solidFill>
              </a:rPr>
              <a:t>7.7%</a:t>
            </a:r>
          </a:p>
          <a:p>
            <a:pPr algn="l"/>
            <a:endParaRPr lang="en-US" altLang="ko-KR" sz="18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endParaRPr lang="en-US" altLang="ko-KR" sz="18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지난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12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월 벤처기업협회에서 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</a:rPr>
              <a:t>구인구직닷컴과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 함께 실시한 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“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2010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년도 상반기 채용 수요조사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중소 벤처기업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1,962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개사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)”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대상 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설문조사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→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98.32%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가 ‘채용계획이 있다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’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 </a:t>
            </a:r>
            <a:b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업종별로는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제조분야가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39.68%,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영업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23.33%,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서비스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25.56%</a:t>
            </a:r>
            <a:b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 </a:t>
            </a:r>
            <a:b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</a:rPr>
              <a:t>직업군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 중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IT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업종 계열의 직종이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152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건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사무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행정 관련의 직종이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250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건으로 가장 높게 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</a:rPr>
              <a:t>나타남</a:t>
            </a:r>
            <a:endParaRPr lang="en-US" altLang="ko-KR" sz="18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12" name="차트 11"/>
          <p:cNvGraphicFramePr/>
          <p:nvPr/>
        </p:nvGraphicFramePr>
        <p:xfrm>
          <a:off x="5847906" y="1355254"/>
          <a:ext cx="2955852" cy="2292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153638" y="733642"/>
            <a:ext cx="2448102" cy="33855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schemeClr val="bg1"/>
                </a:solidFill>
                <a:latin typeface="새굴림" pitchFamily="18" charset="-127"/>
                <a:ea typeface="새굴림" pitchFamily="18" charset="-127"/>
              </a:rPr>
              <a:t>설문조사 지역별 </a:t>
            </a:r>
            <a:r>
              <a:rPr lang="ko-KR" altLang="en-US" sz="1600" dirty="0" err="1">
                <a:solidFill>
                  <a:schemeClr val="bg1"/>
                </a:solidFill>
                <a:latin typeface="새굴림" pitchFamily="18" charset="-127"/>
                <a:ea typeface="새굴림" pitchFamily="18" charset="-127"/>
              </a:rPr>
              <a:t>기업수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14" name="차트 13"/>
          <p:cNvGraphicFramePr/>
          <p:nvPr/>
        </p:nvGraphicFramePr>
        <p:xfrm>
          <a:off x="5105400" y="3693312"/>
          <a:ext cx="4442637" cy="2877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48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Text Box 5154"/>
          <p:cNvSpPr txBox="1">
            <a:spLocks noChangeArrowheads="1"/>
          </p:cNvSpPr>
          <p:nvPr/>
        </p:nvSpPr>
        <p:spPr bwMode="auto">
          <a:xfrm>
            <a:off x="169922" y="225518"/>
            <a:ext cx="545053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(3)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회사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(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조직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)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의 특성을 파악하라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800" y="1262063"/>
            <a:ext cx="35654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AutoNum type="romanUcPeriod"/>
            </a:pPr>
            <a:r>
              <a:rPr lang="ko-KR" altLang="en-US" sz="3200" dirty="0" smtClean="0">
                <a:solidFill>
                  <a:srgbClr val="0066FF"/>
                </a:solidFill>
              </a:rPr>
              <a:t>공간정보산업계 </a:t>
            </a:r>
            <a:endParaRPr lang="en-US" altLang="ko-KR" sz="3200" dirty="0" smtClean="0">
              <a:solidFill>
                <a:srgbClr val="0066FF"/>
              </a:solidFill>
            </a:endParaRPr>
          </a:p>
          <a:p>
            <a:pPr marL="571500" indent="-571500" algn="l"/>
            <a:r>
              <a:rPr lang="en-US" altLang="ko-KR" sz="3200" dirty="0" smtClean="0">
                <a:solidFill>
                  <a:srgbClr val="0066FF"/>
                </a:solidFill>
              </a:rPr>
              <a:t>         </a:t>
            </a:r>
            <a:r>
              <a:rPr lang="ko-KR" altLang="en-US" sz="3200" dirty="0" smtClean="0">
                <a:solidFill>
                  <a:srgbClr val="0066FF"/>
                </a:solidFill>
              </a:rPr>
              <a:t>기술동향</a:t>
            </a:r>
            <a:endParaRPr lang="ko-KR" altLang="en-US" sz="3200" dirty="0">
              <a:solidFill>
                <a:srgbClr val="0066FF"/>
              </a:solidFill>
            </a:endParaRPr>
          </a:p>
        </p:txBody>
      </p:sp>
      <p:sp>
        <p:nvSpPr>
          <p:cNvPr id="3" name="Text Box 37"/>
          <p:cNvSpPr txBox="1">
            <a:spLocks noChangeArrowheads="1"/>
          </p:cNvSpPr>
          <p:nvPr/>
        </p:nvSpPr>
        <p:spPr bwMode="auto">
          <a:xfrm>
            <a:off x="5588646" y="605266"/>
            <a:ext cx="3018775" cy="609397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IT </a:t>
            </a:r>
            <a:r>
              <a:rPr lang="ko-KR" altLang="en-US" sz="2000" dirty="0" err="1" smtClean="0">
                <a:solidFill>
                  <a:schemeClr val="bg2">
                    <a:lumMod val="25000"/>
                  </a:schemeClr>
                </a:solidFill>
              </a:rPr>
              <a:t>트렌드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 키워드</a:t>
            </a:r>
            <a:endParaRPr lang="en-US" altLang="ko-KR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Web GIS 2.0, 3.0</a:t>
            </a: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en-US" altLang="ko-KR" sz="2000" dirty="0" err="1" smtClean="0">
                <a:solidFill>
                  <a:schemeClr val="bg2">
                    <a:lumMod val="25000"/>
                  </a:schemeClr>
                </a:solidFill>
              </a:rPr>
              <a:t>Telematics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LBS</a:t>
            </a: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ITS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g-CRM</a:t>
            </a: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en-US" altLang="ko-KR" sz="2000" dirty="0" err="1" smtClean="0">
                <a:solidFill>
                  <a:schemeClr val="bg2">
                    <a:lumMod val="25000"/>
                  </a:schemeClr>
                </a:solidFill>
              </a:rPr>
              <a:t>LiDAR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3D GIS</a:t>
            </a: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en-US" altLang="ko-KR" sz="2000" dirty="0" err="1" smtClean="0">
                <a:solidFill>
                  <a:schemeClr val="bg2">
                    <a:lumMod val="25000"/>
                  </a:schemeClr>
                </a:solidFill>
              </a:rPr>
              <a:t>Sementic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 Web</a:t>
            </a: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Ontology</a:t>
            </a: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en-US" altLang="ko-KR" sz="2000" dirty="0" err="1" smtClean="0">
                <a:solidFill>
                  <a:schemeClr val="bg2">
                    <a:lumMod val="25000"/>
                  </a:schemeClr>
                </a:solidFill>
              </a:rPr>
              <a:t>GeoWeb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 Platform</a:t>
            </a: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Community Mapping</a:t>
            </a:r>
          </a:p>
          <a:p>
            <a:pPr marL="457200" indent="-457200" algn="l">
              <a:lnSpc>
                <a:spcPct val="150000"/>
              </a:lnSpc>
              <a:buFontTx/>
              <a:buAutoNum type="arabicParenR"/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증강현실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(AR)</a:t>
            </a:r>
            <a:endParaRPr lang="en-US" altLang="ko-KR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414672" y="1262059"/>
          <a:ext cx="8957927" cy="5032419"/>
        </p:xfrm>
        <a:graphic>
          <a:graphicData uri="http://schemas.openxmlformats.org/drawingml/2006/table">
            <a:tbl>
              <a:tblPr/>
              <a:tblGrid>
                <a:gridCol w="738112"/>
                <a:gridCol w="934940"/>
                <a:gridCol w="758409"/>
                <a:gridCol w="758409"/>
                <a:gridCol w="712277"/>
                <a:gridCol w="712277"/>
                <a:gridCol w="859900"/>
                <a:gridCol w="867280"/>
                <a:gridCol w="871588"/>
                <a:gridCol w="871588"/>
                <a:gridCol w="873147"/>
              </a:tblGrid>
              <a:tr h="921939"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200" kern="100" dirty="0">
                          <a:latin typeface="맑은 고딕"/>
                          <a:ea typeface="돋움"/>
                          <a:cs typeface="굴림"/>
                        </a:rPr>
                        <a:t>직급</a:t>
                      </a:r>
                      <a:endParaRPr lang="ko-KR" sz="12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200" kern="100" dirty="0">
                          <a:latin typeface="맑은 고딕"/>
                          <a:ea typeface="돋움"/>
                          <a:cs typeface="굴림"/>
                        </a:rPr>
                        <a:t>연차</a:t>
                      </a:r>
                      <a:endParaRPr lang="ko-KR" sz="12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200" kern="100" dirty="0">
                          <a:latin typeface="맑은 고딕"/>
                          <a:ea typeface="돋움"/>
                          <a:cs typeface="굴림"/>
                        </a:rPr>
                        <a:t>경리</a:t>
                      </a:r>
                      <a:r>
                        <a:rPr lang="en-US" sz="1200" kern="100" dirty="0">
                          <a:latin typeface="맑은 고딕"/>
                          <a:ea typeface="돋움"/>
                          <a:cs typeface="굴림"/>
                        </a:rPr>
                        <a:t>,</a:t>
                      </a:r>
                      <a:r>
                        <a:rPr lang="ko-KR" sz="1200" kern="100" dirty="0">
                          <a:latin typeface="맑은 고딕"/>
                          <a:ea typeface="돋움"/>
                          <a:cs typeface="굴림"/>
                        </a:rPr>
                        <a:t>회계</a:t>
                      </a:r>
                      <a:r>
                        <a:rPr lang="en-US" sz="1200" kern="100" dirty="0">
                          <a:latin typeface="맑은 고딕"/>
                          <a:ea typeface="돋움"/>
                          <a:cs typeface="굴림"/>
                        </a:rPr>
                        <a:t/>
                      </a:r>
                      <a:br>
                        <a:rPr lang="en-US" sz="1200" kern="100" dirty="0">
                          <a:latin typeface="맑은 고딕"/>
                          <a:ea typeface="돋움"/>
                          <a:cs typeface="굴림"/>
                        </a:rPr>
                      </a:br>
                      <a:r>
                        <a:rPr lang="ko-KR" sz="1200" kern="100" dirty="0">
                          <a:latin typeface="맑은 고딕"/>
                          <a:ea typeface="돋움"/>
                          <a:cs typeface="굴림"/>
                        </a:rPr>
                        <a:t>세무</a:t>
                      </a:r>
                      <a:r>
                        <a:rPr lang="en-US" sz="1200" kern="100" dirty="0">
                          <a:latin typeface="맑은 고딕"/>
                          <a:ea typeface="돋움"/>
                          <a:cs typeface="굴림"/>
                        </a:rPr>
                        <a:t>,</a:t>
                      </a:r>
                      <a:r>
                        <a:rPr lang="ko-KR" sz="1200" kern="100" dirty="0">
                          <a:latin typeface="맑은 고딕"/>
                          <a:ea typeface="돋움"/>
                          <a:cs typeface="굴림"/>
                        </a:rPr>
                        <a:t>총무</a:t>
                      </a:r>
                      <a:endParaRPr lang="ko-KR" sz="12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200" kern="100" dirty="0">
                          <a:latin typeface="맑은 고딕"/>
                          <a:ea typeface="돋움"/>
                          <a:cs typeface="굴림"/>
                        </a:rPr>
                        <a:t>재무</a:t>
                      </a:r>
                      <a:r>
                        <a:rPr lang="en-US" sz="1200" kern="100" dirty="0">
                          <a:latin typeface="맑은 고딕"/>
                          <a:ea typeface="돋움"/>
                          <a:cs typeface="굴림"/>
                        </a:rPr>
                        <a:t>,</a:t>
                      </a:r>
                      <a:r>
                        <a:rPr lang="ko-KR" sz="1200" kern="100" dirty="0">
                          <a:latin typeface="맑은 고딕"/>
                          <a:ea typeface="돋움"/>
                          <a:cs typeface="굴림"/>
                        </a:rPr>
                        <a:t>세무</a:t>
                      </a:r>
                      <a:r>
                        <a:rPr lang="en-US" sz="1200" kern="100" dirty="0">
                          <a:latin typeface="맑은 고딕"/>
                          <a:ea typeface="돋움"/>
                          <a:cs typeface="굴림"/>
                        </a:rPr>
                        <a:t/>
                      </a:r>
                      <a:br>
                        <a:rPr lang="en-US" sz="1200" kern="100" dirty="0">
                          <a:latin typeface="맑은 고딕"/>
                          <a:ea typeface="돋움"/>
                          <a:cs typeface="굴림"/>
                        </a:rPr>
                      </a:br>
                      <a:r>
                        <a:rPr lang="en-US" sz="1200" kern="100" dirty="0">
                          <a:latin typeface="맑은 고딕"/>
                          <a:ea typeface="돋움"/>
                          <a:cs typeface="굴림"/>
                        </a:rPr>
                        <a:t>IR,</a:t>
                      </a:r>
                      <a:r>
                        <a:rPr lang="ko-KR" sz="1200" kern="100" dirty="0">
                          <a:latin typeface="맑은 고딕"/>
                          <a:ea typeface="돋움"/>
                          <a:cs typeface="굴림"/>
                        </a:rPr>
                        <a:t>자금</a:t>
                      </a:r>
                      <a:endParaRPr lang="ko-KR" sz="12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200" kern="100" dirty="0">
                          <a:latin typeface="맑은 고딕"/>
                          <a:ea typeface="돋움"/>
                          <a:cs typeface="굴림"/>
                        </a:rPr>
                        <a:t>웹</a:t>
                      </a:r>
                      <a:r>
                        <a:rPr lang="en-US" sz="1200" kern="100" dirty="0">
                          <a:latin typeface="맑은 고딕"/>
                          <a:ea typeface="돋움"/>
                          <a:cs typeface="굴림"/>
                        </a:rPr>
                        <a:t/>
                      </a:r>
                      <a:br>
                        <a:rPr lang="en-US" sz="1200" kern="100" dirty="0">
                          <a:latin typeface="맑은 고딕"/>
                          <a:ea typeface="돋움"/>
                          <a:cs typeface="굴림"/>
                        </a:rPr>
                      </a:br>
                      <a:r>
                        <a:rPr lang="ko-KR" sz="1200" kern="100" dirty="0">
                          <a:latin typeface="맑은 고딕"/>
                          <a:ea typeface="돋움"/>
                          <a:cs typeface="굴림"/>
                        </a:rPr>
                        <a:t>디자인</a:t>
                      </a:r>
                      <a:endParaRPr lang="ko-KR" sz="12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200" kern="100" dirty="0" err="1">
                          <a:latin typeface="맑은 고딕"/>
                          <a:ea typeface="돋움"/>
                          <a:cs typeface="굴림"/>
                        </a:rPr>
                        <a:t>웹기획</a:t>
                      </a:r>
                      <a:r>
                        <a:rPr lang="en-US" sz="1200" kern="100" dirty="0">
                          <a:latin typeface="맑은 고딕"/>
                          <a:ea typeface="돋움"/>
                          <a:cs typeface="굴림"/>
                        </a:rPr>
                        <a:t/>
                      </a:r>
                      <a:br>
                        <a:rPr lang="en-US" sz="1200" kern="100" dirty="0">
                          <a:latin typeface="맑은 고딕"/>
                          <a:ea typeface="돋움"/>
                          <a:cs typeface="굴림"/>
                        </a:rPr>
                      </a:br>
                      <a:r>
                        <a:rPr lang="ko-KR" sz="1200" kern="100" dirty="0" err="1">
                          <a:latin typeface="맑은 고딕"/>
                          <a:ea typeface="돋움"/>
                          <a:cs typeface="굴림"/>
                        </a:rPr>
                        <a:t>웹리서치</a:t>
                      </a:r>
                      <a:endParaRPr lang="ko-KR" sz="12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200" kern="100" dirty="0">
                          <a:latin typeface="맑은 고딕"/>
                          <a:ea typeface="돋움"/>
                          <a:cs typeface="굴림"/>
                        </a:rPr>
                        <a:t>기술영업</a:t>
                      </a:r>
                      <a:r>
                        <a:rPr lang="en-US" sz="1200" kern="100" dirty="0">
                          <a:latin typeface="맑은 고딕"/>
                          <a:ea typeface="돋움"/>
                          <a:cs typeface="굴림"/>
                        </a:rPr>
                        <a:t/>
                      </a:r>
                      <a:br>
                        <a:rPr lang="en-US" sz="1200" kern="100" dirty="0">
                          <a:latin typeface="맑은 고딕"/>
                          <a:ea typeface="돋움"/>
                          <a:cs typeface="굴림"/>
                        </a:rPr>
                      </a:br>
                      <a:r>
                        <a:rPr lang="ko-KR" sz="1200" kern="100" dirty="0">
                          <a:latin typeface="맑은 고딕"/>
                          <a:ea typeface="돋움"/>
                          <a:cs typeface="굴림"/>
                        </a:rPr>
                        <a:t>기술지원</a:t>
                      </a:r>
                      <a:endParaRPr lang="ko-KR" sz="12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200" kern="100" dirty="0" smtClean="0">
                          <a:latin typeface="맑은 고딕"/>
                          <a:ea typeface="맑은 고딕"/>
                          <a:cs typeface="굴림"/>
                        </a:rPr>
                        <a:t>Web</a:t>
                      </a:r>
                      <a:endParaRPr lang="ko-KR" sz="1200" kern="100" dirty="0">
                        <a:latin typeface="맑은 고딕"/>
                        <a:ea typeface="맑은 고딕"/>
                        <a:cs typeface="굴림"/>
                      </a:endParaRPr>
                    </a:p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200" kern="100" dirty="0">
                          <a:latin typeface="맑은 고딕"/>
                          <a:ea typeface="돋움"/>
                          <a:cs typeface="굴림"/>
                        </a:rPr>
                        <a:t>프로그래머</a:t>
                      </a:r>
                      <a:endParaRPr lang="ko-KR" sz="12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200" kern="100" dirty="0">
                          <a:latin typeface="맑은 고딕"/>
                          <a:ea typeface="돋움"/>
                          <a:cs typeface="굴림"/>
                        </a:rPr>
                        <a:t>응용</a:t>
                      </a:r>
                      <a:r>
                        <a:rPr lang="en-US" sz="1200" kern="100" dirty="0">
                          <a:latin typeface="맑은 고딕"/>
                          <a:ea typeface="돋움"/>
                          <a:cs typeface="굴림"/>
                        </a:rPr>
                        <a:t/>
                      </a:r>
                      <a:br>
                        <a:rPr lang="en-US" sz="1200" kern="100" dirty="0">
                          <a:latin typeface="맑은 고딕"/>
                          <a:ea typeface="돋움"/>
                          <a:cs typeface="굴림"/>
                        </a:rPr>
                      </a:br>
                      <a:r>
                        <a:rPr lang="ko-KR" sz="1200" kern="100" dirty="0">
                          <a:latin typeface="맑은 고딕"/>
                          <a:ea typeface="돋움"/>
                          <a:cs typeface="굴림"/>
                        </a:rPr>
                        <a:t>프로그래머</a:t>
                      </a:r>
                      <a:endParaRPr lang="ko-KR" sz="12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돋움"/>
                          <a:ea typeface="맑은 고딕"/>
                          <a:cs typeface="굴림"/>
                        </a:rPr>
                        <a:t>SE,</a:t>
                      </a:r>
                      <a:br>
                        <a:rPr lang="en-US" sz="1200" kern="100" dirty="0">
                          <a:latin typeface="돋움"/>
                          <a:ea typeface="맑은 고딕"/>
                          <a:cs typeface="굴림"/>
                        </a:rPr>
                      </a:br>
                      <a:r>
                        <a:rPr lang="ko-KR" sz="1200" kern="100" dirty="0">
                          <a:latin typeface="맑은 고딕"/>
                          <a:ea typeface="돋움"/>
                          <a:cs typeface="굴림"/>
                        </a:rPr>
                        <a:t>분석</a:t>
                      </a:r>
                      <a:r>
                        <a:rPr lang="en-US" sz="1200" kern="100" dirty="0">
                          <a:latin typeface="맑은 고딕"/>
                          <a:ea typeface="돋움"/>
                          <a:cs typeface="굴림"/>
                        </a:rPr>
                        <a:t>/</a:t>
                      </a:r>
                      <a:r>
                        <a:rPr lang="ko-KR" sz="1200" kern="100" dirty="0">
                          <a:latin typeface="맑은 고딕"/>
                          <a:ea typeface="돋움"/>
                          <a:cs typeface="굴림"/>
                        </a:rPr>
                        <a:t>설계</a:t>
                      </a:r>
                      <a:endParaRPr lang="ko-KR" sz="12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solidFill>
                            <a:srgbClr val="538ED5"/>
                          </a:solidFill>
                          <a:latin typeface="돋움"/>
                          <a:ea typeface="맑은 고딕"/>
                          <a:cs typeface="굴림"/>
                        </a:rPr>
                        <a:t>SI</a:t>
                      </a:r>
                      <a:r>
                        <a:rPr lang="ko-KR" sz="1200" kern="100" dirty="0">
                          <a:solidFill>
                            <a:srgbClr val="538ED5"/>
                          </a:solidFill>
                          <a:latin typeface="맑은 고딕"/>
                          <a:ea typeface="돋움"/>
                          <a:cs typeface="굴림"/>
                        </a:rPr>
                        <a:t>업종</a:t>
                      </a:r>
                      <a:r>
                        <a:rPr lang="en-US" sz="1200" kern="100" dirty="0">
                          <a:solidFill>
                            <a:srgbClr val="538ED5"/>
                          </a:solidFill>
                          <a:latin typeface="맑은 고딕"/>
                          <a:ea typeface="돋움"/>
                          <a:cs typeface="굴림"/>
                        </a:rPr>
                        <a:t/>
                      </a:r>
                      <a:br>
                        <a:rPr lang="en-US" sz="1200" kern="100" dirty="0">
                          <a:solidFill>
                            <a:srgbClr val="538ED5"/>
                          </a:solidFill>
                          <a:latin typeface="맑은 고딕"/>
                          <a:ea typeface="돋움"/>
                          <a:cs typeface="굴림"/>
                        </a:rPr>
                      </a:br>
                      <a:r>
                        <a:rPr lang="ko-KR" sz="1200" kern="100" dirty="0">
                          <a:solidFill>
                            <a:srgbClr val="538ED5"/>
                          </a:solidFill>
                          <a:latin typeface="맑은 고딕"/>
                          <a:ea typeface="돋움"/>
                          <a:cs typeface="굴림"/>
                        </a:rPr>
                        <a:t>평균</a:t>
                      </a:r>
                      <a:endParaRPr lang="ko-KR" sz="12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456720">
                <a:tc rowSpan="4"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200" kern="100" dirty="0">
                          <a:latin typeface="맑은 고딕"/>
                          <a:ea typeface="돋움"/>
                          <a:cs typeface="굴림"/>
                        </a:rPr>
                        <a:t>과장</a:t>
                      </a:r>
                      <a:endParaRPr lang="ko-KR" sz="11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9</a:t>
                      </a:r>
                      <a:r>
                        <a:rPr lang="ko-KR" sz="1200" kern="100">
                          <a:latin typeface="맑은 고딕"/>
                          <a:ea typeface="굴림체"/>
                          <a:cs typeface="굴림"/>
                        </a:rPr>
                        <a:t>년차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3,182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4,439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3,182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4,080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4,302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4,375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4,597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굴림체"/>
                          <a:ea typeface="맑은 고딕"/>
                          <a:cs typeface="굴림"/>
                        </a:rPr>
                        <a:t>4,931</a:t>
                      </a:r>
                      <a:endParaRPr lang="ko-KR" sz="11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538ED5"/>
                          </a:solidFill>
                          <a:latin typeface="굴림체"/>
                          <a:ea typeface="맑은 고딕"/>
                          <a:cs typeface="굴림"/>
                        </a:rPr>
                        <a:t>4,597</a:t>
                      </a:r>
                      <a:endParaRPr lang="ko-KR" sz="11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7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8</a:t>
                      </a:r>
                      <a:r>
                        <a:rPr lang="ko-KR" sz="1200" kern="100">
                          <a:latin typeface="맑은 고딕"/>
                          <a:ea typeface="굴림체"/>
                          <a:cs typeface="굴림"/>
                        </a:rPr>
                        <a:t>년차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3,001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4,255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3,138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3,888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4,120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4,173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4,328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4,721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538ED5"/>
                          </a:solidFill>
                          <a:latin typeface="굴림체"/>
                          <a:ea typeface="맑은 고딕"/>
                          <a:cs typeface="굴림"/>
                        </a:rPr>
                        <a:t>4,328</a:t>
                      </a:r>
                      <a:endParaRPr lang="ko-KR" sz="11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7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7</a:t>
                      </a:r>
                      <a:r>
                        <a:rPr lang="ko-KR" sz="1200" kern="100">
                          <a:latin typeface="맑은 고딕"/>
                          <a:ea typeface="굴림체"/>
                          <a:cs typeface="굴림"/>
                        </a:rPr>
                        <a:t>년차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2,845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4,022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3,082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3,635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3,783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3,894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4,057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4,481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538ED5"/>
                          </a:solidFill>
                          <a:latin typeface="굴림체"/>
                          <a:ea typeface="맑은 고딕"/>
                          <a:cs typeface="굴림"/>
                        </a:rPr>
                        <a:t>4,057</a:t>
                      </a:r>
                      <a:endParaRPr lang="ko-KR" sz="11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7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latin typeface="굴림체"/>
                          <a:ea typeface="맑은 고딕"/>
                          <a:cs typeface="굴림"/>
                        </a:rPr>
                        <a:t>6</a:t>
                      </a:r>
                      <a:r>
                        <a:rPr lang="ko-KR" sz="1200" b="1" kern="100">
                          <a:latin typeface="맑은 고딕"/>
                          <a:ea typeface="굴림체"/>
                          <a:cs typeface="굴림"/>
                        </a:rPr>
                        <a:t>년차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latin typeface="굴림체"/>
                          <a:ea typeface="맑은 고딕"/>
                          <a:cs typeface="굴림"/>
                        </a:rPr>
                        <a:t>2,689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latin typeface="굴림체"/>
                          <a:ea typeface="맑은 고딕"/>
                          <a:cs typeface="굴림"/>
                        </a:rPr>
                        <a:t>3,795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latin typeface="굴림체"/>
                          <a:ea typeface="맑은 고딕"/>
                          <a:cs typeface="굴림"/>
                        </a:rPr>
                        <a:t>2,870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latin typeface="굴림체"/>
                          <a:ea typeface="맑은 고딕"/>
                          <a:cs typeface="굴림"/>
                        </a:rPr>
                        <a:t>3,393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latin typeface="굴림체"/>
                          <a:ea typeface="맑은 고딕"/>
                          <a:cs typeface="굴림"/>
                        </a:rPr>
                        <a:t>3,481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latin typeface="굴림체"/>
                          <a:ea typeface="맑은 고딕"/>
                          <a:cs typeface="굴림"/>
                        </a:rPr>
                        <a:t>3,630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latin typeface="굴림체"/>
                          <a:ea typeface="맑은 고딕"/>
                          <a:cs typeface="굴림"/>
                        </a:rPr>
                        <a:t>3,765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latin typeface="굴림체"/>
                          <a:ea typeface="맑은 고딕"/>
                          <a:cs typeface="굴림"/>
                        </a:rPr>
                        <a:t>4,235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538ED5"/>
                          </a:solidFill>
                          <a:latin typeface="굴림체"/>
                          <a:ea typeface="맑은 고딕"/>
                          <a:cs typeface="굴림"/>
                        </a:rPr>
                        <a:t>3,765</a:t>
                      </a:r>
                      <a:endParaRPr lang="ko-KR" sz="11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720">
                <a:tc rowSpan="3"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200" kern="100">
                          <a:latin typeface="맑은 고딕"/>
                          <a:ea typeface="돋움"/>
                          <a:cs typeface="굴림"/>
                        </a:rPr>
                        <a:t>대리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5</a:t>
                      </a:r>
                      <a:r>
                        <a:rPr lang="ko-KR" sz="1200" kern="100">
                          <a:latin typeface="맑은 고딕"/>
                          <a:ea typeface="굴림체"/>
                          <a:cs typeface="굴림"/>
                        </a:rPr>
                        <a:t>년차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2,534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3,551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2,687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3,099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3,273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3,417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3,532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4,033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538ED5"/>
                          </a:solidFill>
                          <a:latin typeface="굴림체"/>
                          <a:ea typeface="맑은 고딕"/>
                          <a:cs typeface="굴림"/>
                        </a:rPr>
                        <a:t>3,532</a:t>
                      </a:r>
                      <a:endParaRPr lang="ko-KR" sz="11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7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4</a:t>
                      </a:r>
                      <a:r>
                        <a:rPr lang="ko-KR" sz="1200" kern="100">
                          <a:latin typeface="맑은 고딕"/>
                          <a:ea typeface="굴림체"/>
                          <a:cs typeface="굴림"/>
                        </a:rPr>
                        <a:t>년차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2,363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3,353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2,479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2,860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3,086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3,205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3,308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3,975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538ED5"/>
                          </a:solidFill>
                          <a:latin typeface="굴림체"/>
                          <a:ea typeface="맑은 고딕"/>
                          <a:cs typeface="굴림"/>
                        </a:rPr>
                        <a:t>3,308</a:t>
                      </a:r>
                      <a:endParaRPr lang="ko-KR" sz="11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7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</a:t>
                      </a:r>
                      <a:r>
                        <a:rPr lang="ko-KR" sz="1200" kern="100">
                          <a:latin typeface="맑은 고딕"/>
                          <a:ea typeface="굴림체"/>
                          <a:cs typeface="굴림"/>
                        </a:rPr>
                        <a:t>년차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2,199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3,116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2,284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2,667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2,865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3,001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3,048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3,691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538ED5"/>
                          </a:solidFill>
                          <a:latin typeface="굴림체"/>
                          <a:ea typeface="맑은 고딕"/>
                          <a:cs typeface="굴림"/>
                        </a:rPr>
                        <a:t>3,048</a:t>
                      </a:r>
                      <a:endParaRPr lang="ko-KR" sz="11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720">
                <a:tc rowSpan="2"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ko-KR" sz="1200" kern="100">
                          <a:latin typeface="맑은 고딕"/>
                          <a:ea typeface="돋움"/>
                          <a:cs typeface="굴림"/>
                        </a:rPr>
                        <a:t>사원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</a:t>
                      </a:r>
                      <a:r>
                        <a:rPr lang="ko-KR" sz="1200" kern="100">
                          <a:latin typeface="맑은 고딕"/>
                          <a:ea typeface="굴림체"/>
                          <a:cs typeface="굴림"/>
                        </a:rPr>
                        <a:t>년차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2,057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2,948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2,081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2,441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2,574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2,684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2,780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3,387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538ED5"/>
                          </a:solidFill>
                          <a:latin typeface="굴림체"/>
                          <a:ea typeface="맑은 고딕"/>
                          <a:cs typeface="굴림"/>
                        </a:rPr>
                        <a:t>2,780</a:t>
                      </a:r>
                      <a:endParaRPr lang="ko-KR" sz="11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7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1</a:t>
                      </a:r>
                      <a:r>
                        <a:rPr lang="ko-KR" sz="1200" kern="100">
                          <a:latin typeface="맑은 고딕"/>
                          <a:ea typeface="굴림체"/>
                          <a:cs typeface="굴림"/>
                        </a:rPr>
                        <a:t>년차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1,885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2,663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1,863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2,227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2,415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2,454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굴림체"/>
                          <a:ea typeface="맑은 고딕"/>
                          <a:cs typeface="굴림"/>
                        </a:rPr>
                        <a:t>2,552</a:t>
                      </a:r>
                      <a:endParaRPr lang="ko-KR" sz="1100" kern="10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굴림체"/>
                          <a:ea typeface="맑은 고딕"/>
                          <a:cs typeface="굴림"/>
                        </a:rPr>
                        <a:t>3,192</a:t>
                      </a:r>
                      <a:endParaRPr lang="ko-KR" sz="11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538ED5"/>
                          </a:solidFill>
                          <a:latin typeface="굴림체"/>
                          <a:ea typeface="맑은 고딕"/>
                          <a:cs typeface="굴림"/>
                        </a:rPr>
                        <a:t>2,552</a:t>
                      </a:r>
                      <a:endParaRPr lang="ko-KR" sz="1100" kern="100" dirty="0">
                        <a:latin typeface="맑은 고딕"/>
                        <a:ea typeface="맑은 고딕"/>
                        <a:cs typeface="굴림"/>
                      </a:endParaRPr>
                    </a:p>
                  </a:txBody>
                  <a:tcPr marL="34914" marR="3491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74468" y="845173"/>
            <a:ext cx="874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800" dirty="0" smtClean="0">
                <a:solidFill>
                  <a:schemeClr val="tx1"/>
                </a:solidFill>
              </a:rPr>
              <a:t>(</a:t>
            </a:r>
            <a:r>
              <a:rPr lang="ko-KR" altLang="en-US" sz="1800" dirty="0" smtClean="0">
                <a:solidFill>
                  <a:schemeClr val="tx1"/>
                </a:solidFill>
              </a:rPr>
              <a:t>단위</a:t>
            </a:r>
            <a:r>
              <a:rPr lang="en-US" altLang="ko-KR" sz="1800" dirty="0" smtClean="0">
                <a:solidFill>
                  <a:schemeClr val="tx1"/>
                </a:solidFill>
              </a:rPr>
              <a:t>: </a:t>
            </a:r>
            <a:r>
              <a:rPr lang="ko-KR" altLang="en-US" sz="1800" dirty="0" smtClean="0">
                <a:solidFill>
                  <a:schemeClr val="tx1"/>
                </a:solidFill>
              </a:rPr>
              <a:t>만원</a:t>
            </a:r>
            <a:r>
              <a:rPr lang="en-US" altLang="ko-KR" sz="1800" dirty="0" smtClean="0">
                <a:solidFill>
                  <a:schemeClr val="tx1"/>
                </a:solidFill>
              </a:rPr>
              <a:t>, </a:t>
            </a:r>
            <a:r>
              <a:rPr lang="ko-KR" altLang="en-US" sz="1800" dirty="0" smtClean="0">
                <a:solidFill>
                  <a:schemeClr val="tx1"/>
                </a:solidFill>
              </a:rPr>
              <a:t>퇴직금 별도</a:t>
            </a:r>
            <a:r>
              <a:rPr lang="en-US" altLang="ko-KR" sz="1800" dirty="0" smtClean="0">
                <a:solidFill>
                  <a:schemeClr val="tx1"/>
                </a:solidFill>
              </a:rPr>
              <a:t>, </a:t>
            </a:r>
            <a:r>
              <a:rPr lang="ko-KR" altLang="en-US" sz="1600" dirty="0" smtClean="0">
                <a:solidFill>
                  <a:schemeClr val="tx1"/>
                </a:solidFill>
              </a:rPr>
              <a:t>출처 </a:t>
            </a:r>
            <a:r>
              <a:rPr lang="en-US" altLang="ko-KR" sz="1600" dirty="0" smtClean="0">
                <a:solidFill>
                  <a:schemeClr val="tx1"/>
                </a:solidFill>
              </a:rPr>
              <a:t>- </a:t>
            </a:r>
            <a:r>
              <a:rPr lang="en-US" altLang="ko-KR" sz="1600" dirty="0" err="1" smtClean="0">
                <a:solidFill>
                  <a:schemeClr val="tx1"/>
                </a:solidFill>
              </a:rPr>
              <a:t>Jobkorea</a:t>
            </a:r>
            <a:r>
              <a:rPr lang="en-US" altLang="ko-KR" sz="1600" dirty="0" smtClean="0">
                <a:solidFill>
                  <a:schemeClr val="tx1"/>
                </a:solidFill>
              </a:rPr>
              <a:t> 2006~2010 1,260</a:t>
            </a:r>
            <a:r>
              <a:rPr lang="ko-KR" altLang="ko-KR" sz="1600" dirty="0" err="1" smtClean="0">
                <a:solidFill>
                  <a:schemeClr val="tx1"/>
                </a:solidFill>
              </a:rPr>
              <a:t>만건</a:t>
            </a:r>
            <a:r>
              <a:rPr lang="en-US" altLang="ko-KR" sz="1600" dirty="0" smtClean="0">
                <a:solidFill>
                  <a:schemeClr val="tx1"/>
                </a:solidFill>
              </a:rPr>
              <a:t>, 4</a:t>
            </a:r>
            <a:r>
              <a:rPr lang="ko-KR" altLang="ko-KR" sz="1600" dirty="0" smtClean="0">
                <a:solidFill>
                  <a:schemeClr val="tx1"/>
                </a:solidFill>
              </a:rPr>
              <a:t>년제 대졸 남녀 평균 기준</a:t>
            </a:r>
            <a:r>
              <a:rPr lang="en-US" altLang="ko-KR" sz="1800" dirty="0" smtClean="0">
                <a:solidFill>
                  <a:schemeClr val="tx1"/>
                </a:solidFill>
              </a:rPr>
              <a:t>)</a:t>
            </a:r>
            <a:endParaRPr lang="ko-KR" alt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44948" y="1547648"/>
            <a:ext cx="4292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국제노동기구는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1999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년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'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좋은 일자리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(decent work)'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란 개념을 처음 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제시</a:t>
            </a:r>
            <a:endParaRPr lang="en-US" altLang="ko-KR" sz="1800" dirty="0" smtClean="0">
              <a:solidFill>
                <a:schemeClr val="bg2">
                  <a:lumMod val="25000"/>
                </a:schemeClr>
              </a:solidFill>
              <a:latin typeface="새굴림" pitchFamily="18" charset="-127"/>
              <a:ea typeface="새굴림" pitchFamily="18" charset="-127"/>
            </a:endParaRPr>
          </a:p>
          <a:p>
            <a:pPr algn="l"/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고용의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양적 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성장에 뿐 아니라 질적 성장에도 초점을 맞추어야 노동자들의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삶의 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질이 높아질 것이라는 판단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. </a:t>
            </a:r>
            <a:endParaRPr lang="en-US" altLang="ko-KR" sz="1800" dirty="0">
              <a:solidFill>
                <a:schemeClr val="bg2">
                  <a:lumMod val="25000"/>
                </a:schemeClr>
              </a:solidFill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10" name="Text Box 5154"/>
          <p:cNvSpPr txBox="1">
            <a:spLocks noChangeArrowheads="1"/>
          </p:cNvSpPr>
          <p:nvPr/>
        </p:nvSpPr>
        <p:spPr bwMode="auto">
          <a:xfrm>
            <a:off x="169922" y="225518"/>
            <a:ext cx="679705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4)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직장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(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사회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)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 생활에도 철학이 필요하다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graphicFrame>
        <p:nvGraphicFramePr>
          <p:cNvPr id="12" name="다이어그램 11"/>
          <p:cNvGraphicFramePr/>
          <p:nvPr/>
        </p:nvGraphicFramePr>
        <p:xfrm>
          <a:off x="231616" y="3168502"/>
          <a:ext cx="4721384" cy="3171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50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569727" y="785461"/>
            <a:ext cx="3393522" cy="55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취업조건’에 관한 생각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…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812800" y="785461"/>
            <a:ext cx="3393522" cy="55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‘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좋은 일자리’란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</a:rPr>
              <a:t>?</a:t>
            </a:r>
            <a:endParaRPr lang="en-US" altLang="ko-KR" sz="1800" dirty="0">
              <a:solidFill>
                <a:schemeClr val="bg2">
                  <a:lumMod val="2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913362" y="1310259"/>
            <a:ext cx="4799494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올 하반기 국내 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500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대 기업 신규 채용 규모는 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2</a:t>
            </a:r>
            <a:r>
              <a:rPr lang="ko-KR" altLang="en-US" sz="1600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만명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미만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. 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취업준비생과 실업자를 합친 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20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대 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'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청년 백수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'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는 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100</a:t>
            </a:r>
            <a:r>
              <a:rPr lang="ko-KR" altLang="en-US" sz="1600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만명이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넘는 걸로 돼 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있다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.(</a:t>
            </a:r>
            <a:r>
              <a:rPr lang="ko-KR" altLang="en-US" sz="16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중략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)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/>
            </a:r>
            <a:b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</a:b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/>
            </a:r>
            <a:b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</a:b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학점 세탁을 위해 졸업을 늦추고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,</a:t>
            </a:r>
            <a:r>
              <a:rPr lang="ko-KR" altLang="en-US" sz="1600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토익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점수 향상은 물론 업무와 관련 없는 자격증까지 따느라 막대한 시간과 돈을 들인다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. 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이른바 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'</a:t>
            </a:r>
            <a:r>
              <a:rPr lang="ko-KR" altLang="en-US" sz="1600" b="1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스펙</a:t>
            </a:r>
            <a:r>
              <a:rPr lang="en-US" altLang="ko-KR" sz="1600" b="1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(specification·</a:t>
            </a:r>
            <a:r>
              <a:rPr lang="ko-KR" altLang="en-US" sz="1600" b="1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명세서</a:t>
            </a:r>
            <a:r>
              <a:rPr lang="en-US" altLang="ko-KR" sz="1600" b="1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,</a:t>
            </a:r>
            <a:r>
              <a:rPr lang="ko-KR" altLang="en-US" sz="1600" b="1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학력</a:t>
            </a:r>
            <a:r>
              <a:rPr lang="en-US" altLang="ko-KR" sz="1600" b="1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·</a:t>
            </a:r>
            <a:r>
              <a:rPr lang="ko-KR" altLang="en-US" sz="1600" b="1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학점</a:t>
            </a:r>
            <a:r>
              <a:rPr lang="en-US" altLang="ko-KR" sz="1600" b="1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·</a:t>
            </a:r>
            <a:r>
              <a:rPr lang="ko-KR" altLang="en-US" sz="1600" b="1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외국어 성적</a:t>
            </a:r>
            <a:r>
              <a:rPr lang="en-US" altLang="ko-KR" sz="1600" b="1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·</a:t>
            </a:r>
            <a:r>
              <a:rPr lang="ko-KR" altLang="en-US" sz="1600" b="1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자격증같은</a:t>
            </a:r>
            <a:r>
              <a:rPr lang="ko-KR" altLang="en-US" sz="1600" b="1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조건</a:t>
            </a:r>
            <a:r>
              <a:rPr lang="en-US" altLang="ko-KR" sz="1600" b="1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)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' 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제고 경쟁인데 이로 인한 사회적 손실만 연간 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2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조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850</a:t>
            </a:r>
            <a:r>
              <a:rPr lang="ko-KR" altLang="en-US" sz="1600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억원에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이를 것이라는 분석까지 나왔다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. </a:t>
            </a:r>
            <a:b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</a:b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/>
            </a:r>
            <a:b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</a:b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그러나 조언하자면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, 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학점과 </a:t>
            </a:r>
            <a:r>
              <a:rPr lang="ko-KR" altLang="en-US" sz="1600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토익은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필요조건일 뿐 충분조건은 아니며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,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튀는 이력을 위한 자격증은 별 도움이 되지 않는다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. 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취업에 필요한 건 막연한 희망사항이 아닌 확실한 목표 설정과 그에 맞춘 구체적인 준비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,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과감한 도전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,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성실한 자세다</a:t>
            </a:r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. 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한두 단계 높은 </a:t>
            </a:r>
            <a:r>
              <a:rPr lang="ko-KR" altLang="en-US" sz="1600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스펙보다</a:t>
            </a:r>
            <a:r>
              <a:rPr lang="ko-KR" altLang="en-US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중시되는 건 젊음의 패기와 가능성이다</a:t>
            </a:r>
            <a:r>
              <a:rPr lang="en-US" altLang="ko-KR" sz="16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.   </a:t>
            </a:r>
          </a:p>
          <a:p>
            <a:pPr algn="l">
              <a:defRPr/>
            </a:pPr>
            <a:endParaRPr lang="en-US" altLang="ko-KR" sz="1600" dirty="0" smtClean="0">
              <a:solidFill>
                <a:schemeClr val="bg2">
                  <a:lumMod val="25000"/>
                </a:schemeClr>
              </a:solidFill>
              <a:latin typeface="새굴림" pitchFamily="18" charset="-127"/>
              <a:ea typeface="새굴림" pitchFamily="18" charset="-127"/>
            </a:endParaRPr>
          </a:p>
          <a:p>
            <a:pPr algn="l">
              <a:defRPr/>
            </a:pPr>
            <a:r>
              <a:rPr lang="en-US" altLang="ko-KR" sz="14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&lt;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출처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&gt; 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한국경제 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2008. 10. 14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95300" y="1695454"/>
            <a:ext cx="8915400" cy="3128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연봉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? →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세상에 공짜는 없다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…</a:t>
            </a:r>
          </a:p>
          <a:p>
            <a:pPr eaLnBrk="1" hangingPunct="1"/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안정성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? → </a:t>
            </a:r>
            <a:r>
              <a:rPr lang="ko-KR" altLang="en-US" sz="2000" dirty="0" err="1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철밥통도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언제 깨질지 모른다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…</a:t>
            </a:r>
          </a:p>
          <a:p>
            <a:pPr eaLnBrk="1" hangingPunct="1"/>
            <a:r>
              <a:rPr lang="ko-KR" altLang="en-US" sz="2000" dirty="0" err="1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대박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희망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? →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피라미드 사기에 걸리기 쉽다</a:t>
            </a:r>
          </a:p>
          <a:p>
            <a:pPr eaLnBrk="1" hangingPunct="1"/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대기업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브랜드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복리후생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? →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회사의 후광 효과에 최면이 걸리면 ‘나’는 없어진다</a:t>
            </a:r>
          </a:p>
          <a:p>
            <a:pPr eaLnBrk="1" hangingPunct="1"/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유행을 따라가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? →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글쎄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거품이 꺼지면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…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031875"/>
            <a:ext cx="89154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ko-KR" altLang="en-US" sz="240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직장을 선택하는 가장 중요한 기준은</a:t>
            </a:r>
            <a:r>
              <a:rPr lang="en-US" altLang="ko-KR" sz="240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?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470275" y="4797425"/>
            <a:ext cx="6242050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새굴림" pitchFamily="18" charset="-127"/>
                <a:ea typeface="새굴림" pitchFamily="18" charset="-127"/>
              </a:rPr>
              <a:t>경영 철학과 원칙이 분명한 회사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새굴림" pitchFamily="18" charset="-127"/>
                <a:ea typeface="새굴림" pitchFamily="18" charset="-127"/>
              </a:rPr>
              <a:t>발전 가능성이 있는 회사</a:t>
            </a:r>
          </a:p>
          <a:p>
            <a:pPr marL="342900" indent="-342900">
              <a:spcBef>
                <a:spcPct val="20000"/>
              </a:spcBef>
              <a:buClr>
                <a:srgbClr val="FFFF00"/>
              </a:buClr>
              <a:buFont typeface="Wingdings" pitchFamily="2" charset="2"/>
              <a:buChar char="v"/>
              <a:defRPr/>
            </a:pPr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새굴림" pitchFamily="18" charset="-127"/>
                <a:ea typeface="새굴림" pitchFamily="18" charset="-127"/>
              </a:rPr>
              <a:t>내가 배울 모델이 있는 회사</a:t>
            </a:r>
          </a:p>
        </p:txBody>
      </p:sp>
      <p:pic>
        <p:nvPicPr>
          <p:cNvPr id="41989" name="Picture 6" descr="MCj0432674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0766" y="5167423"/>
            <a:ext cx="951125" cy="87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2162945" y="4298326"/>
            <a:ext cx="14157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400" dirty="0" smtClean="0">
                <a:solidFill>
                  <a:schemeClr val="bg2">
                    <a:lumMod val="25000"/>
                  </a:schemeClr>
                </a:solidFill>
                <a:latin typeface="HY나무B" pitchFamily="18" charset="-127"/>
                <a:ea typeface="HY나무B" pitchFamily="18" charset="-127"/>
              </a:rPr>
              <a:t>선택기준</a:t>
            </a:r>
            <a:endParaRPr lang="ko-KR" altLang="en-US" sz="2400" dirty="0">
              <a:solidFill>
                <a:schemeClr val="bg2">
                  <a:lumMod val="25000"/>
                </a:schemeClr>
              </a:solidFill>
              <a:latin typeface="HY나무B" pitchFamily="18" charset="-127"/>
              <a:ea typeface="HY나무B" pitchFamily="18" charset="-127"/>
            </a:endParaRPr>
          </a:p>
        </p:txBody>
      </p:sp>
      <p:sp>
        <p:nvSpPr>
          <p:cNvPr id="12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51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 descr="C:\Users\lthauto\AppData\Local\Microsoft\Windows\Temporary Internet Files\Content.IE5\T7SQVXJY\MC900434411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6489" y="4587949"/>
            <a:ext cx="1625600" cy="1828800"/>
          </a:xfrm>
          <a:prstGeom prst="rect">
            <a:avLst/>
          </a:prstGeom>
          <a:noFill/>
        </p:spPr>
      </p:pic>
      <p:sp>
        <p:nvSpPr>
          <p:cNvPr id="15" name="Text Box 5154"/>
          <p:cNvSpPr txBox="1">
            <a:spLocks noChangeArrowheads="1"/>
          </p:cNvSpPr>
          <p:nvPr/>
        </p:nvSpPr>
        <p:spPr bwMode="auto">
          <a:xfrm>
            <a:off x="169922" y="225518"/>
            <a:ext cx="679705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4)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직장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(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사회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)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 생활에도 철학이 필요하다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858838"/>
            <a:ext cx="89154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ko-KR" altLang="en-US" sz="280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연봉의 진정한 의미는 뭘까요</a:t>
            </a:r>
            <a:r>
              <a:rPr lang="en-US" altLang="ko-KR" sz="280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?</a:t>
            </a:r>
          </a:p>
        </p:txBody>
      </p:sp>
      <p:grpSp>
        <p:nvGrpSpPr>
          <p:cNvPr id="43011" name="Group 25"/>
          <p:cNvGrpSpPr>
            <a:grpSpLocks/>
          </p:cNvGrpSpPr>
          <p:nvPr/>
        </p:nvGrpSpPr>
        <p:grpSpPr bwMode="auto">
          <a:xfrm>
            <a:off x="1443038" y="1773238"/>
            <a:ext cx="7253287" cy="4176712"/>
            <a:chOff x="839" y="1117"/>
            <a:chExt cx="4218" cy="2631"/>
          </a:xfrm>
        </p:grpSpPr>
        <p:sp>
          <p:nvSpPr>
            <p:cNvPr id="43044" name="Line 4"/>
            <p:cNvSpPr>
              <a:spLocks noChangeShapeType="1"/>
            </p:cNvSpPr>
            <p:nvPr/>
          </p:nvSpPr>
          <p:spPr bwMode="auto">
            <a:xfrm flipV="1">
              <a:off x="930" y="1117"/>
              <a:ext cx="0" cy="254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45" name="Line 5"/>
            <p:cNvSpPr>
              <a:spLocks noChangeShapeType="1"/>
            </p:cNvSpPr>
            <p:nvPr/>
          </p:nvSpPr>
          <p:spPr bwMode="auto">
            <a:xfrm>
              <a:off x="930" y="3657"/>
              <a:ext cx="4127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46" name="Line 6"/>
            <p:cNvSpPr>
              <a:spLocks noChangeShapeType="1"/>
            </p:cNvSpPr>
            <p:nvPr/>
          </p:nvSpPr>
          <p:spPr bwMode="auto">
            <a:xfrm>
              <a:off x="1247" y="3566"/>
              <a:ext cx="0" cy="1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47" name="Line 7"/>
            <p:cNvSpPr>
              <a:spLocks noChangeShapeType="1"/>
            </p:cNvSpPr>
            <p:nvPr/>
          </p:nvSpPr>
          <p:spPr bwMode="auto">
            <a:xfrm>
              <a:off x="1519" y="3566"/>
              <a:ext cx="0" cy="1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48" name="Line 8"/>
            <p:cNvSpPr>
              <a:spLocks noChangeShapeType="1"/>
            </p:cNvSpPr>
            <p:nvPr/>
          </p:nvSpPr>
          <p:spPr bwMode="auto">
            <a:xfrm>
              <a:off x="1791" y="3566"/>
              <a:ext cx="0" cy="1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49" name="Line 9"/>
            <p:cNvSpPr>
              <a:spLocks noChangeShapeType="1"/>
            </p:cNvSpPr>
            <p:nvPr/>
          </p:nvSpPr>
          <p:spPr bwMode="auto">
            <a:xfrm>
              <a:off x="2063" y="3566"/>
              <a:ext cx="0" cy="1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50" name="Line 10"/>
            <p:cNvSpPr>
              <a:spLocks noChangeShapeType="1"/>
            </p:cNvSpPr>
            <p:nvPr/>
          </p:nvSpPr>
          <p:spPr bwMode="auto">
            <a:xfrm>
              <a:off x="2335" y="3566"/>
              <a:ext cx="0" cy="1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51" name="Line 11"/>
            <p:cNvSpPr>
              <a:spLocks noChangeShapeType="1"/>
            </p:cNvSpPr>
            <p:nvPr/>
          </p:nvSpPr>
          <p:spPr bwMode="auto">
            <a:xfrm>
              <a:off x="2607" y="3566"/>
              <a:ext cx="0" cy="1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52" name="Line 12"/>
            <p:cNvSpPr>
              <a:spLocks noChangeShapeType="1"/>
            </p:cNvSpPr>
            <p:nvPr/>
          </p:nvSpPr>
          <p:spPr bwMode="auto">
            <a:xfrm>
              <a:off x="2879" y="3566"/>
              <a:ext cx="0" cy="1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53" name="Line 13"/>
            <p:cNvSpPr>
              <a:spLocks noChangeShapeType="1"/>
            </p:cNvSpPr>
            <p:nvPr/>
          </p:nvSpPr>
          <p:spPr bwMode="auto">
            <a:xfrm>
              <a:off x="3151" y="3566"/>
              <a:ext cx="0" cy="1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54" name="Line 14"/>
            <p:cNvSpPr>
              <a:spLocks noChangeShapeType="1"/>
            </p:cNvSpPr>
            <p:nvPr/>
          </p:nvSpPr>
          <p:spPr bwMode="auto">
            <a:xfrm>
              <a:off x="3423" y="3566"/>
              <a:ext cx="0" cy="1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55" name="Line 15"/>
            <p:cNvSpPr>
              <a:spLocks noChangeShapeType="1"/>
            </p:cNvSpPr>
            <p:nvPr/>
          </p:nvSpPr>
          <p:spPr bwMode="auto">
            <a:xfrm>
              <a:off x="3695" y="3566"/>
              <a:ext cx="0" cy="1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56" name="Line 16"/>
            <p:cNvSpPr>
              <a:spLocks noChangeShapeType="1"/>
            </p:cNvSpPr>
            <p:nvPr/>
          </p:nvSpPr>
          <p:spPr bwMode="auto">
            <a:xfrm>
              <a:off x="3967" y="3566"/>
              <a:ext cx="0" cy="1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57" name="Line 17"/>
            <p:cNvSpPr>
              <a:spLocks noChangeShapeType="1"/>
            </p:cNvSpPr>
            <p:nvPr/>
          </p:nvSpPr>
          <p:spPr bwMode="auto">
            <a:xfrm>
              <a:off x="4239" y="3566"/>
              <a:ext cx="0" cy="1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58" name="Line 18"/>
            <p:cNvSpPr>
              <a:spLocks noChangeShapeType="1"/>
            </p:cNvSpPr>
            <p:nvPr/>
          </p:nvSpPr>
          <p:spPr bwMode="auto">
            <a:xfrm>
              <a:off x="4511" y="3566"/>
              <a:ext cx="0" cy="1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59" name="Line 19"/>
            <p:cNvSpPr>
              <a:spLocks noChangeShapeType="1"/>
            </p:cNvSpPr>
            <p:nvPr/>
          </p:nvSpPr>
          <p:spPr bwMode="auto">
            <a:xfrm rot="-5400000">
              <a:off x="930" y="3203"/>
              <a:ext cx="0" cy="1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60" name="Line 20"/>
            <p:cNvSpPr>
              <a:spLocks noChangeShapeType="1"/>
            </p:cNvSpPr>
            <p:nvPr/>
          </p:nvSpPr>
          <p:spPr bwMode="auto">
            <a:xfrm rot="-5400000">
              <a:off x="930" y="2931"/>
              <a:ext cx="0" cy="1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61" name="Line 21"/>
            <p:cNvSpPr>
              <a:spLocks noChangeShapeType="1"/>
            </p:cNvSpPr>
            <p:nvPr/>
          </p:nvSpPr>
          <p:spPr bwMode="auto">
            <a:xfrm rot="-5400000">
              <a:off x="930" y="2659"/>
              <a:ext cx="0" cy="1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62" name="Line 22"/>
            <p:cNvSpPr>
              <a:spLocks noChangeShapeType="1"/>
            </p:cNvSpPr>
            <p:nvPr/>
          </p:nvSpPr>
          <p:spPr bwMode="auto">
            <a:xfrm rot="-5400000">
              <a:off x="930" y="2387"/>
              <a:ext cx="0" cy="1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63" name="Line 23"/>
            <p:cNvSpPr>
              <a:spLocks noChangeShapeType="1"/>
            </p:cNvSpPr>
            <p:nvPr/>
          </p:nvSpPr>
          <p:spPr bwMode="auto">
            <a:xfrm rot="-5400000">
              <a:off x="930" y="2115"/>
              <a:ext cx="0" cy="1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  <p:sp>
          <p:nvSpPr>
            <p:cNvPr id="43064" name="Line 24"/>
            <p:cNvSpPr>
              <a:spLocks noChangeShapeType="1"/>
            </p:cNvSpPr>
            <p:nvPr/>
          </p:nvSpPr>
          <p:spPr bwMode="auto">
            <a:xfrm rot="-5400000">
              <a:off x="930" y="1843"/>
              <a:ext cx="0" cy="18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24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endParaRPr>
            </a:p>
          </p:txBody>
        </p:sp>
      </p:grpSp>
      <p:sp>
        <p:nvSpPr>
          <p:cNvPr id="43012" name="Text Box 26"/>
          <p:cNvSpPr txBox="1">
            <a:spLocks noChangeArrowheads="1"/>
          </p:cNvSpPr>
          <p:nvPr/>
        </p:nvSpPr>
        <p:spPr bwMode="auto">
          <a:xfrm>
            <a:off x="7899025" y="5810250"/>
            <a:ext cx="1358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경력 </a:t>
            </a:r>
            <a:r>
              <a:rPr lang="en-US" altLang="ko-KR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/ </a:t>
            </a:r>
            <a:r>
              <a:rPr lang="ko-KR" altLang="en-US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직급</a:t>
            </a:r>
          </a:p>
        </p:txBody>
      </p:sp>
      <p:sp>
        <p:nvSpPr>
          <p:cNvPr id="43013" name="Text Box 27"/>
          <p:cNvSpPr txBox="1">
            <a:spLocks noChangeArrowheads="1"/>
          </p:cNvSpPr>
          <p:nvPr/>
        </p:nvSpPr>
        <p:spPr bwMode="auto">
          <a:xfrm>
            <a:off x="1954900" y="5864225"/>
            <a:ext cx="3177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1</a:t>
            </a:r>
          </a:p>
        </p:txBody>
      </p:sp>
      <p:sp>
        <p:nvSpPr>
          <p:cNvPr id="43014" name="Text Box 28"/>
          <p:cNvSpPr txBox="1">
            <a:spLocks noChangeArrowheads="1"/>
          </p:cNvSpPr>
          <p:nvPr/>
        </p:nvSpPr>
        <p:spPr bwMode="auto">
          <a:xfrm>
            <a:off x="2953436" y="5870575"/>
            <a:ext cx="3177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3</a:t>
            </a:r>
          </a:p>
        </p:txBody>
      </p:sp>
      <p:sp>
        <p:nvSpPr>
          <p:cNvPr id="43015" name="Text Box 41"/>
          <p:cNvSpPr txBox="1">
            <a:spLocks noChangeArrowheads="1"/>
          </p:cNvSpPr>
          <p:nvPr/>
        </p:nvSpPr>
        <p:spPr bwMode="auto">
          <a:xfrm>
            <a:off x="3826563" y="5864225"/>
            <a:ext cx="3177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5</a:t>
            </a:r>
          </a:p>
        </p:txBody>
      </p:sp>
      <p:sp>
        <p:nvSpPr>
          <p:cNvPr id="43016" name="Text Box 42"/>
          <p:cNvSpPr txBox="1">
            <a:spLocks noChangeArrowheads="1"/>
          </p:cNvSpPr>
          <p:nvPr/>
        </p:nvSpPr>
        <p:spPr bwMode="auto">
          <a:xfrm>
            <a:off x="4825099" y="5870575"/>
            <a:ext cx="3177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7</a:t>
            </a:r>
          </a:p>
        </p:txBody>
      </p:sp>
      <p:sp>
        <p:nvSpPr>
          <p:cNvPr id="43017" name="Text Box 43"/>
          <p:cNvSpPr txBox="1">
            <a:spLocks noChangeArrowheads="1"/>
          </p:cNvSpPr>
          <p:nvPr/>
        </p:nvSpPr>
        <p:spPr bwMode="auto">
          <a:xfrm>
            <a:off x="5698225" y="5864225"/>
            <a:ext cx="3177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9</a:t>
            </a:r>
          </a:p>
        </p:txBody>
      </p:sp>
      <p:sp>
        <p:nvSpPr>
          <p:cNvPr id="43018" name="Text Box 44"/>
          <p:cNvSpPr txBox="1">
            <a:spLocks noChangeArrowheads="1"/>
          </p:cNvSpPr>
          <p:nvPr/>
        </p:nvSpPr>
        <p:spPr bwMode="auto">
          <a:xfrm>
            <a:off x="6562770" y="5870575"/>
            <a:ext cx="4507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11</a:t>
            </a:r>
          </a:p>
        </p:txBody>
      </p:sp>
      <p:sp>
        <p:nvSpPr>
          <p:cNvPr id="43019" name="Text Box 45"/>
          <p:cNvSpPr txBox="1">
            <a:spLocks noChangeArrowheads="1"/>
          </p:cNvSpPr>
          <p:nvPr/>
        </p:nvSpPr>
        <p:spPr bwMode="auto">
          <a:xfrm>
            <a:off x="461488" y="1557342"/>
            <a:ext cx="10502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연봉</a:t>
            </a:r>
          </a:p>
          <a:p>
            <a:r>
              <a:rPr lang="en-US" altLang="ko-KR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(Value)</a:t>
            </a:r>
          </a:p>
          <a:p>
            <a:r>
              <a:rPr lang="en-US" altLang="ko-KR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(</a:t>
            </a:r>
            <a:r>
              <a:rPr lang="ko-KR" altLang="en-US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역량</a:t>
            </a:r>
            <a:r>
              <a:rPr lang="en-US" altLang="ko-KR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)</a:t>
            </a:r>
          </a:p>
          <a:p>
            <a:r>
              <a:rPr lang="en-US" altLang="ko-KR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(</a:t>
            </a:r>
            <a:r>
              <a:rPr lang="ko-KR" altLang="en-US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기여도</a:t>
            </a:r>
            <a:r>
              <a:rPr lang="en-US" altLang="ko-KR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)</a:t>
            </a:r>
          </a:p>
        </p:txBody>
      </p:sp>
      <p:sp>
        <p:nvSpPr>
          <p:cNvPr id="43020" name="Line 46"/>
          <p:cNvSpPr>
            <a:spLocks noChangeShapeType="1"/>
          </p:cNvSpPr>
          <p:nvPr/>
        </p:nvSpPr>
        <p:spPr bwMode="auto">
          <a:xfrm rot="774105" flipV="1">
            <a:off x="1833563" y="2349500"/>
            <a:ext cx="6473825" cy="2674938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2400">
              <a:solidFill>
                <a:schemeClr val="bg2">
                  <a:lumMod val="25000"/>
                </a:schemeClr>
              </a:solidFill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43021" name="Text Box 47"/>
          <p:cNvSpPr txBox="1">
            <a:spLocks noChangeArrowheads="1"/>
          </p:cNvSpPr>
          <p:nvPr/>
        </p:nvSpPr>
        <p:spPr bwMode="auto">
          <a:xfrm>
            <a:off x="8465663" y="2781301"/>
            <a:ext cx="1050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공무원</a:t>
            </a:r>
          </a:p>
          <a:p>
            <a:r>
              <a:rPr lang="en-US" altLang="ko-KR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(</a:t>
            </a:r>
            <a:r>
              <a:rPr lang="ko-KR" altLang="en-US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호봉제</a:t>
            </a:r>
            <a:r>
              <a:rPr lang="en-US" altLang="ko-KR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)</a:t>
            </a:r>
          </a:p>
        </p:txBody>
      </p:sp>
      <p:sp>
        <p:nvSpPr>
          <p:cNvPr id="43022" name="Oval 48"/>
          <p:cNvSpPr>
            <a:spLocks noChangeArrowheads="1"/>
          </p:cNvSpPr>
          <p:nvPr/>
        </p:nvSpPr>
        <p:spPr bwMode="auto">
          <a:xfrm rot="20287831">
            <a:off x="1677990" y="2992438"/>
            <a:ext cx="6786562" cy="1300162"/>
          </a:xfrm>
          <a:prstGeom prst="ellips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ko-KR" altLang="en-US" sz="1800">
              <a:solidFill>
                <a:schemeClr val="bg2">
                  <a:lumMod val="25000"/>
                </a:schemeClr>
              </a:solidFill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43023" name="Text Box 49"/>
          <p:cNvSpPr txBox="1">
            <a:spLocks noChangeArrowheads="1"/>
          </p:cNvSpPr>
          <p:nvPr/>
        </p:nvSpPr>
        <p:spPr bwMode="auto">
          <a:xfrm>
            <a:off x="8184721" y="1628776"/>
            <a:ext cx="8771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기업</a:t>
            </a:r>
          </a:p>
          <a:p>
            <a:r>
              <a:rPr lang="ko-KR" altLang="en-US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연봉</a:t>
            </a:r>
          </a:p>
          <a:p>
            <a:r>
              <a:rPr lang="ko-KR" altLang="en-US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평가제</a:t>
            </a:r>
          </a:p>
        </p:txBody>
      </p:sp>
      <p:sp>
        <p:nvSpPr>
          <p:cNvPr id="43024" name="Line 50"/>
          <p:cNvSpPr>
            <a:spLocks noChangeShapeType="1"/>
          </p:cNvSpPr>
          <p:nvPr/>
        </p:nvSpPr>
        <p:spPr bwMode="auto">
          <a:xfrm flipV="1">
            <a:off x="1600200" y="2349501"/>
            <a:ext cx="6784975" cy="2663825"/>
          </a:xfrm>
          <a:prstGeom prst="line">
            <a:avLst/>
          </a:prstGeom>
          <a:noFill/>
          <a:ln w="28575">
            <a:solidFill>
              <a:schemeClr val="accent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ko-KR" altLang="en-US" sz="2400">
              <a:solidFill>
                <a:schemeClr val="bg2">
                  <a:lumMod val="25000"/>
                </a:schemeClr>
              </a:solidFill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43025" name="Oval 51"/>
          <p:cNvSpPr>
            <a:spLocks noChangeArrowheads="1"/>
          </p:cNvSpPr>
          <p:nvPr/>
        </p:nvSpPr>
        <p:spPr bwMode="auto">
          <a:xfrm>
            <a:off x="3729804" y="3249064"/>
            <a:ext cx="420746" cy="356706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6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Max</a:t>
            </a:r>
          </a:p>
        </p:txBody>
      </p:sp>
      <p:sp>
        <p:nvSpPr>
          <p:cNvPr id="43026" name="Oval 52"/>
          <p:cNvSpPr>
            <a:spLocks noChangeArrowheads="1"/>
          </p:cNvSpPr>
          <p:nvPr/>
        </p:nvSpPr>
        <p:spPr bwMode="auto">
          <a:xfrm>
            <a:off x="3729804" y="3896764"/>
            <a:ext cx="420746" cy="356706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ko-KR" altLang="en-US" sz="16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평균</a:t>
            </a:r>
          </a:p>
        </p:txBody>
      </p:sp>
      <p:sp>
        <p:nvSpPr>
          <p:cNvPr id="43027" name="Oval 53"/>
          <p:cNvSpPr>
            <a:spLocks noChangeArrowheads="1"/>
          </p:cNvSpPr>
          <p:nvPr/>
        </p:nvSpPr>
        <p:spPr bwMode="auto">
          <a:xfrm>
            <a:off x="3729804" y="4546052"/>
            <a:ext cx="420746" cy="356706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6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Min</a:t>
            </a:r>
          </a:p>
        </p:txBody>
      </p:sp>
      <p:sp>
        <p:nvSpPr>
          <p:cNvPr id="43028" name="Line 56"/>
          <p:cNvSpPr>
            <a:spLocks noChangeShapeType="1"/>
          </p:cNvSpPr>
          <p:nvPr/>
        </p:nvSpPr>
        <p:spPr bwMode="auto">
          <a:xfrm flipV="1">
            <a:off x="4171952" y="3933825"/>
            <a:ext cx="1328738" cy="2159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 sz="2400">
              <a:solidFill>
                <a:schemeClr val="bg2">
                  <a:lumMod val="25000"/>
                </a:schemeClr>
              </a:solidFill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43029" name="Line 57"/>
          <p:cNvSpPr>
            <a:spLocks noChangeShapeType="1"/>
          </p:cNvSpPr>
          <p:nvPr/>
        </p:nvSpPr>
        <p:spPr bwMode="auto">
          <a:xfrm flipV="1">
            <a:off x="4094165" y="2997204"/>
            <a:ext cx="1406525" cy="9366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 sz="2400">
              <a:solidFill>
                <a:schemeClr val="bg2">
                  <a:lumMod val="25000"/>
                </a:schemeClr>
              </a:solidFill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43030" name="Oval 58"/>
          <p:cNvSpPr>
            <a:spLocks noChangeArrowheads="1"/>
          </p:cNvSpPr>
          <p:nvPr/>
        </p:nvSpPr>
        <p:spPr bwMode="auto">
          <a:xfrm rot="20287831">
            <a:off x="1655764" y="2278063"/>
            <a:ext cx="6786562" cy="2640012"/>
          </a:xfrm>
          <a:prstGeom prst="ellips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ko-KR" altLang="en-US" sz="2400">
              <a:solidFill>
                <a:schemeClr val="bg2">
                  <a:lumMod val="25000"/>
                </a:schemeClr>
              </a:solidFill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43031" name="Line 59"/>
          <p:cNvSpPr>
            <a:spLocks noChangeShapeType="1"/>
          </p:cNvSpPr>
          <p:nvPr/>
        </p:nvSpPr>
        <p:spPr bwMode="auto">
          <a:xfrm>
            <a:off x="5811839" y="1989138"/>
            <a:ext cx="0" cy="2735262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2400">
              <a:solidFill>
                <a:schemeClr val="bg2">
                  <a:lumMod val="25000"/>
                </a:schemeClr>
              </a:solidFill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43032" name="Text Box 60"/>
          <p:cNvSpPr txBox="1">
            <a:spLocks noChangeArrowheads="1"/>
          </p:cNvSpPr>
          <p:nvPr/>
        </p:nvSpPr>
        <p:spPr bwMode="auto">
          <a:xfrm>
            <a:off x="3473043" y="1916114"/>
            <a:ext cx="21852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성과주의 강한 조직</a:t>
            </a:r>
          </a:p>
          <a:p>
            <a:r>
              <a:rPr lang="ko-KR" altLang="en-US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일수록 </a:t>
            </a:r>
            <a:r>
              <a:rPr lang="en-US" altLang="ko-KR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Gap</a:t>
            </a:r>
            <a:r>
              <a:rPr lang="ko-KR" altLang="en-US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이 커짐</a:t>
            </a:r>
          </a:p>
        </p:txBody>
      </p:sp>
      <p:sp>
        <p:nvSpPr>
          <p:cNvPr id="43033" name="Line 61"/>
          <p:cNvSpPr>
            <a:spLocks noChangeShapeType="1"/>
          </p:cNvSpPr>
          <p:nvPr/>
        </p:nvSpPr>
        <p:spPr bwMode="auto">
          <a:xfrm>
            <a:off x="5264149" y="2565400"/>
            <a:ext cx="54768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ko-KR" altLang="en-US" sz="2400">
              <a:solidFill>
                <a:schemeClr val="bg2">
                  <a:lumMod val="25000"/>
                </a:schemeClr>
              </a:solidFill>
              <a:latin typeface="새굴림" pitchFamily="18" charset="-127"/>
              <a:ea typeface="새굴림" pitchFamily="18" charset="-127"/>
            </a:endParaRPr>
          </a:p>
        </p:txBody>
      </p:sp>
      <p:sp>
        <p:nvSpPr>
          <p:cNvPr id="43034" name="Oval 62"/>
          <p:cNvSpPr>
            <a:spLocks noChangeArrowheads="1"/>
          </p:cNvSpPr>
          <p:nvPr/>
        </p:nvSpPr>
        <p:spPr bwMode="auto">
          <a:xfrm>
            <a:off x="5631301" y="1754380"/>
            <a:ext cx="418620" cy="356706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6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Max</a:t>
            </a:r>
          </a:p>
        </p:txBody>
      </p:sp>
      <p:sp>
        <p:nvSpPr>
          <p:cNvPr id="43035" name="Oval 63"/>
          <p:cNvSpPr>
            <a:spLocks noChangeArrowheads="1"/>
          </p:cNvSpPr>
          <p:nvPr/>
        </p:nvSpPr>
        <p:spPr bwMode="auto">
          <a:xfrm>
            <a:off x="5620668" y="4445955"/>
            <a:ext cx="418620" cy="356706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6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Min</a:t>
            </a:r>
          </a:p>
        </p:txBody>
      </p:sp>
      <p:sp>
        <p:nvSpPr>
          <p:cNvPr id="43036" name="Text Box 64"/>
          <p:cNvSpPr txBox="1">
            <a:spLocks noChangeArrowheads="1"/>
          </p:cNvSpPr>
          <p:nvPr/>
        </p:nvSpPr>
        <p:spPr bwMode="auto">
          <a:xfrm>
            <a:off x="1726523" y="6242050"/>
            <a:ext cx="74943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→ </a:t>
            </a:r>
            <a:r>
              <a:rPr lang="ko-KR" altLang="en-US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평가는 조직이 함</a:t>
            </a:r>
            <a:r>
              <a:rPr lang="en-US" altLang="ko-KR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. </a:t>
            </a:r>
            <a:r>
              <a:rPr lang="ko-KR" altLang="en-US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누적 개념</a:t>
            </a:r>
            <a:r>
              <a:rPr lang="en-US" altLang="ko-KR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. </a:t>
            </a:r>
            <a:r>
              <a:rPr lang="ko-KR" altLang="en-US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총괄적 이미지</a:t>
            </a:r>
            <a:r>
              <a:rPr lang="en-US" altLang="ko-KR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. </a:t>
            </a:r>
            <a:r>
              <a:rPr lang="ko-KR" altLang="en-US" sz="180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과정과 성과 모두 고려</a:t>
            </a:r>
          </a:p>
        </p:txBody>
      </p:sp>
      <p:sp>
        <p:nvSpPr>
          <p:cNvPr id="55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52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6" name="Text Box 5154"/>
          <p:cNvSpPr txBox="1">
            <a:spLocks noChangeArrowheads="1"/>
          </p:cNvSpPr>
          <p:nvPr/>
        </p:nvSpPr>
        <p:spPr bwMode="auto">
          <a:xfrm>
            <a:off x="169922" y="225518"/>
            <a:ext cx="679705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4)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직장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(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사회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)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 생활에도 철학이 필요하다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C:\Users\lthauto\AppData\Local\Microsoft\Windows\Temporary Internet Files\Content.IE5\1G3W709Y\MP900422183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37127" y="5188699"/>
            <a:ext cx="1404330" cy="1134990"/>
          </a:xfrm>
          <a:prstGeom prst="rect">
            <a:avLst/>
          </a:prstGeom>
          <a:noFill/>
        </p:spPr>
      </p:pic>
      <p:pic>
        <p:nvPicPr>
          <p:cNvPr id="44034" name="Picture 2" descr="매슬로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715" y="2332038"/>
            <a:ext cx="4681537" cy="37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93677" y="904876"/>
            <a:ext cx="9283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o-KR" altLang="en-US" dirty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미래에 여러분들은 어떤 사회인이 되고 싶습니까</a:t>
            </a:r>
            <a:r>
              <a:rPr lang="en-US" altLang="ko-KR" dirty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?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6696149" y="5573717"/>
            <a:ext cx="20858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>
                <a:solidFill>
                  <a:schemeClr val="bg2">
                    <a:lumMod val="25000"/>
                  </a:schemeClr>
                </a:solidFill>
              </a:rPr>
              <a:t>생리적 욕구 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</a:rPr>
              <a:t>의식주 해결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6327967" y="4932367"/>
            <a:ext cx="33746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</a:rPr>
              <a:t>안전에 관한 욕구 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</a:rPr>
              <a:t>물리적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</a:rPr>
              <a:t>심리적 위협 탈피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6000339" y="4356104"/>
            <a:ext cx="26789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>
                <a:solidFill>
                  <a:schemeClr val="bg2">
                    <a:lumMod val="25000"/>
                  </a:schemeClr>
                </a:solidFill>
              </a:rPr>
              <a:t>사회적 욕구 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</a:rPr>
              <a:t>애정과 관심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</a:rPr>
              <a:t>소속감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593291" y="3781428"/>
            <a:ext cx="29770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>
                <a:solidFill>
                  <a:schemeClr val="bg2">
                    <a:lumMod val="25000"/>
                  </a:schemeClr>
                </a:solidFill>
              </a:rPr>
              <a:t>자긍심에 관한 욕구 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</a:rPr>
              <a:t>존중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</a:rPr>
              <a:t>칭찬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</a:rPr>
              <a:t>인정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5228893" y="3060704"/>
            <a:ext cx="28264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400">
                <a:solidFill>
                  <a:schemeClr val="bg2">
                    <a:lumMod val="25000"/>
                  </a:schemeClr>
                </a:solidFill>
              </a:rPr>
              <a:t>자아실현 욕구 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</a:rPr>
              <a:t>자기계발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ko-KR" altLang="en-US" sz="1400">
                <a:solidFill>
                  <a:schemeClr val="bg2">
                    <a:lumMod val="25000"/>
                  </a:schemeClr>
                </a:solidFill>
              </a:rPr>
              <a:t>목표 성취</a:t>
            </a:r>
            <a:r>
              <a:rPr lang="en-US" altLang="ko-KR" sz="140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44041" name="AutoShape 9"/>
          <p:cNvSpPr>
            <a:spLocks noChangeArrowheads="1"/>
          </p:cNvSpPr>
          <p:nvPr/>
        </p:nvSpPr>
        <p:spPr bwMode="auto">
          <a:xfrm>
            <a:off x="3414716" y="2285999"/>
            <a:ext cx="547684" cy="3924301"/>
          </a:xfrm>
          <a:prstGeom prst="upArrow">
            <a:avLst>
              <a:gd name="adj1" fmla="val 31861"/>
              <a:gd name="adj2" fmla="val 68229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wrap="none" anchor="ctr"/>
          <a:lstStyle/>
          <a:p>
            <a:endParaRPr lang="ko-KR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3333863" y="1795464"/>
            <a:ext cx="7649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추구</a:t>
            </a:r>
          </a:p>
        </p:txBody>
      </p:sp>
      <p:sp>
        <p:nvSpPr>
          <p:cNvPr id="44043" name="Oval 11"/>
          <p:cNvSpPr>
            <a:spLocks noChangeArrowheads="1"/>
          </p:cNvSpPr>
          <p:nvPr/>
        </p:nvSpPr>
        <p:spPr bwMode="auto">
          <a:xfrm>
            <a:off x="2506235" y="2931647"/>
            <a:ext cx="1014412" cy="792162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r>
              <a:rPr lang="ko-KR" altLang="en-US" sz="2400">
                <a:solidFill>
                  <a:schemeClr val="bg2">
                    <a:lumMod val="25000"/>
                  </a:schemeClr>
                </a:solidFill>
              </a:rPr>
              <a:t>성공한</a:t>
            </a:r>
          </a:p>
          <a:p>
            <a:r>
              <a:rPr lang="ko-KR" altLang="en-US" sz="2400">
                <a:solidFill>
                  <a:schemeClr val="bg2">
                    <a:lumMod val="25000"/>
                  </a:schemeClr>
                </a:solidFill>
              </a:rPr>
              <a:t>사회인</a:t>
            </a:r>
          </a:p>
        </p:txBody>
      </p:sp>
      <p:sp>
        <p:nvSpPr>
          <p:cNvPr id="44044" name="Oval 12"/>
          <p:cNvSpPr>
            <a:spLocks noChangeArrowheads="1"/>
          </p:cNvSpPr>
          <p:nvPr/>
        </p:nvSpPr>
        <p:spPr bwMode="auto">
          <a:xfrm>
            <a:off x="1363663" y="4564063"/>
            <a:ext cx="1014412" cy="792162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</a:rPr>
              <a:t>생활에 찌든</a:t>
            </a:r>
          </a:p>
          <a:p>
            <a:r>
              <a:rPr lang="ko-KR" altLang="en-US" sz="2400" dirty="0">
                <a:solidFill>
                  <a:schemeClr val="bg2">
                    <a:lumMod val="25000"/>
                  </a:schemeClr>
                </a:solidFill>
              </a:rPr>
              <a:t>샐러리맨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45114" y="6162675"/>
            <a:ext cx="3571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 err="1" smtClean="0">
                <a:solidFill>
                  <a:schemeClr val="accent4">
                    <a:lumMod val="75000"/>
                  </a:schemeClr>
                </a:solidFill>
              </a:rPr>
              <a:t>매슬로우의</a:t>
            </a:r>
            <a:r>
              <a:rPr lang="ko-KR" altLang="en-US" sz="2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altLang="ko-KR" sz="2000" dirty="0" smtClean="0">
                <a:solidFill>
                  <a:schemeClr val="accent4">
                    <a:lumMod val="75000"/>
                  </a:schemeClr>
                </a:solidFill>
              </a:rPr>
              <a:t>‘</a:t>
            </a:r>
            <a:r>
              <a:rPr lang="ko-KR" altLang="en-US" sz="2000" dirty="0" smtClean="0">
                <a:solidFill>
                  <a:schemeClr val="accent4">
                    <a:lumMod val="75000"/>
                  </a:schemeClr>
                </a:solidFill>
              </a:rPr>
              <a:t>인간 욕구 </a:t>
            </a:r>
            <a:r>
              <a:rPr lang="en-US" altLang="ko-KR" sz="2000" dirty="0" smtClean="0">
                <a:solidFill>
                  <a:schemeClr val="accent4">
                    <a:lumMod val="75000"/>
                  </a:schemeClr>
                </a:solidFill>
              </a:rPr>
              <a:t>5</a:t>
            </a:r>
            <a:r>
              <a:rPr lang="ko-KR" altLang="en-US" sz="2000" dirty="0" smtClean="0">
                <a:solidFill>
                  <a:schemeClr val="accent4">
                    <a:lumMod val="75000"/>
                  </a:schemeClr>
                </a:solidFill>
              </a:rPr>
              <a:t>단계</a:t>
            </a:r>
            <a:r>
              <a:rPr lang="en-US" altLang="ko-KR" sz="2000" dirty="0" smtClean="0">
                <a:solidFill>
                  <a:schemeClr val="accent4">
                    <a:lumMod val="75000"/>
                  </a:schemeClr>
                </a:solidFill>
              </a:rPr>
              <a:t>’</a:t>
            </a:r>
            <a:endParaRPr lang="ko-KR" alt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53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340" name="Picture 4" descr="C:\Users\lthauto\AppData\Local\Microsoft\Windows\Temporary Internet Files\Content.IE5\C3NNIHHJ\MC90041610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6148" y="2639046"/>
            <a:ext cx="1037844" cy="1749247"/>
          </a:xfrm>
          <a:prstGeom prst="rect">
            <a:avLst/>
          </a:prstGeom>
          <a:noFill/>
        </p:spPr>
      </p:pic>
      <p:sp>
        <p:nvSpPr>
          <p:cNvPr id="22" name="Text Box 5154"/>
          <p:cNvSpPr txBox="1">
            <a:spLocks noChangeArrowheads="1"/>
          </p:cNvSpPr>
          <p:nvPr/>
        </p:nvSpPr>
        <p:spPr bwMode="auto">
          <a:xfrm>
            <a:off x="169922" y="225518"/>
            <a:ext cx="679705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4)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직장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(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사회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)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 생활에도 철학이 필요하다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95300" y="1897063"/>
            <a:ext cx="8915400" cy="452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ko-KR" altLang="en-US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대학 졸업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군복무후 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2~3</a:t>
            </a:r>
            <a:r>
              <a:rPr lang="ko-KR" altLang="en-US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년 구직기간 감안</a:t>
            </a:r>
          </a:p>
          <a:p>
            <a:pPr eaLnBrk="1" hangingPunct="1">
              <a:lnSpc>
                <a:spcPct val="90000"/>
              </a:lnSpc>
            </a:pPr>
            <a:r>
              <a:rPr lang="ko-KR" altLang="en-US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근로기간 약 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30</a:t>
            </a:r>
            <a:r>
              <a:rPr lang="ko-KR" altLang="en-US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년 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(29</a:t>
            </a:r>
            <a:r>
              <a:rPr lang="ko-KR" altLang="en-US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세 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~ 60</a:t>
            </a:r>
            <a:r>
              <a:rPr lang="ko-KR" altLang="en-US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세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I</a:t>
            </a:r>
            <a:r>
              <a:rPr lang="ko-KR" altLang="en-US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기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(29~38</a:t>
            </a:r>
            <a:r>
              <a:rPr lang="ko-KR" altLang="en-US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세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):</a:t>
            </a:r>
          </a:p>
          <a:p>
            <a:pPr lvl="1" eaLnBrk="1" hangingPunct="1">
              <a:lnSpc>
                <a:spcPct val="90000"/>
              </a:lnSpc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개인적 역량 강화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자기계발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지식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&amp;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경험 축적</a:t>
            </a:r>
            <a:endParaRPr lang="en-US" altLang="ko-KR" sz="2000" dirty="0" smtClean="0">
              <a:solidFill>
                <a:schemeClr val="bg2">
                  <a:lumMod val="2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lvl="1" eaLnBrk="1" hangingPunct="1">
              <a:lnSpc>
                <a:spcPct val="90000"/>
              </a:lnSpc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해당 산업계 특성을 이해하는 노력 필요</a:t>
            </a:r>
          </a:p>
          <a:p>
            <a:pPr eaLnBrk="1" hangingPunct="1">
              <a:lnSpc>
                <a:spcPct val="90000"/>
              </a:lnSpc>
            </a:pP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II</a:t>
            </a:r>
            <a:r>
              <a:rPr lang="ko-KR" altLang="en-US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기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(39~48</a:t>
            </a:r>
            <a:r>
              <a:rPr lang="ko-KR" altLang="en-US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세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):</a:t>
            </a:r>
          </a:p>
          <a:p>
            <a:pPr lvl="1" eaLnBrk="1" hangingPunct="1">
              <a:lnSpc>
                <a:spcPct val="90000"/>
              </a:lnSpc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부서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팀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를 통한 역량 발휘</a:t>
            </a:r>
          </a:p>
          <a:p>
            <a:pPr lvl="1" eaLnBrk="1" hangingPunct="1">
              <a:lnSpc>
                <a:spcPct val="90000"/>
              </a:lnSpc>
            </a:pPr>
            <a:r>
              <a:rPr lang="ko-KR" altLang="en-US" sz="2000" dirty="0" err="1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리더쉽이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필요한 시기</a:t>
            </a:r>
          </a:p>
          <a:p>
            <a:pPr eaLnBrk="1" hangingPunct="1">
              <a:lnSpc>
                <a:spcPct val="90000"/>
              </a:lnSpc>
            </a:pP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III</a:t>
            </a:r>
            <a:r>
              <a:rPr lang="ko-KR" altLang="en-US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기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(49~60</a:t>
            </a:r>
            <a:r>
              <a:rPr lang="ko-KR" altLang="en-US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세</a:t>
            </a:r>
            <a:r>
              <a:rPr lang="en-US" altLang="ko-KR" sz="24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): </a:t>
            </a:r>
          </a:p>
          <a:p>
            <a:pPr lvl="1" eaLnBrk="1" hangingPunct="1">
              <a:lnSpc>
                <a:spcPct val="90000"/>
              </a:lnSpc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조직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부문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본부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회사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전체를 진두 지휘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Inspiration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을 통한 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Biz.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감각이 필요한 시기</a:t>
            </a:r>
            <a:endParaRPr lang="en-US" altLang="ko-KR" sz="2000" dirty="0" smtClean="0">
              <a:solidFill>
                <a:schemeClr val="bg2">
                  <a:lumMod val="2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lvl="1" eaLnBrk="1" hangingPunct="1">
              <a:lnSpc>
                <a:spcPct val="90000"/>
              </a:lnSpc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권한위임과 </a:t>
            </a:r>
            <a:r>
              <a:rPr lang="en-US" altLang="ko-KR" sz="2000" dirty="0" err="1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Servernt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dirty="0" err="1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Ledership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발휘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928688"/>
            <a:ext cx="8915400" cy="78315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ko-KR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30</a:t>
            </a:r>
            <a:r>
              <a:rPr lang="ko-KR" altLang="en-US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년의 경력개발 계획을 어떻게 짤 것인가</a:t>
            </a:r>
            <a:r>
              <a:rPr lang="en-US" altLang="ko-KR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?</a:t>
            </a:r>
          </a:p>
        </p:txBody>
      </p:sp>
      <p:sp>
        <p:nvSpPr>
          <p:cNvPr id="11" name="Text Box 5154"/>
          <p:cNvSpPr txBox="1">
            <a:spLocks noChangeArrowheads="1"/>
          </p:cNvSpPr>
          <p:nvPr/>
        </p:nvSpPr>
        <p:spPr bwMode="auto">
          <a:xfrm>
            <a:off x="169922" y="225518"/>
            <a:ext cx="866455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5)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장기적 안목에서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Career Path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를 관리해야 한다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8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54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95300" y="2219330"/>
            <a:ext cx="8915400" cy="369569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신종 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IT Nomad</a:t>
            </a:r>
          </a:p>
          <a:p>
            <a:pPr eaLnBrk="1" hangingPunct="1">
              <a:lnSpc>
                <a:spcPct val="90000"/>
              </a:lnSpc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평균 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1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년에 한 </a:t>
            </a:r>
            <a:r>
              <a:rPr lang="ko-KR" altLang="en-US" sz="2000" dirty="0" err="1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번꼴로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 직장을 옮겨</a:t>
            </a:r>
          </a:p>
          <a:p>
            <a:pPr eaLnBrk="1" hangingPunct="1">
              <a:lnSpc>
                <a:spcPct val="90000"/>
              </a:lnSpc>
            </a:pP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1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학년을 세 번 다니면 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3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학년이 된다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?</a:t>
            </a:r>
          </a:p>
          <a:p>
            <a:pPr eaLnBrk="1" hangingPunct="1">
              <a:lnSpc>
                <a:spcPct val="90000"/>
              </a:lnSpc>
            </a:pPr>
            <a:endParaRPr lang="en-US" altLang="ko-KR" sz="2000" dirty="0" smtClean="0">
              <a:solidFill>
                <a:schemeClr val="bg2">
                  <a:lumMod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eaLnBrk="1" hangingPunct="1">
              <a:lnSpc>
                <a:spcPct val="90000"/>
              </a:lnSpc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여러분이 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CEO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라면 어떤 사람을 경력직원으로 채용할까요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A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씨 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5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년 경력인증 희망 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(5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군데 회사 경력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B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씨 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5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년 경력인증 희망 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(1</a:t>
            </a:r>
            <a:r>
              <a:rPr lang="ko-KR" altLang="en-US" sz="18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군데 회사 경력</a:t>
            </a:r>
            <a:r>
              <a:rPr lang="en-US" altLang="ko-KR" sz="18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ko-KR" sz="2000" dirty="0" smtClean="0">
              <a:solidFill>
                <a:schemeClr val="bg2">
                  <a:lumMod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DJ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옥중일기 “무슨 일이든 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10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년을 공들이면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,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앞이 보인다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…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청년들이여 조급해 하지 말라”</a:t>
            </a:r>
            <a:endParaRPr lang="en-US" altLang="ko-KR" sz="2000" dirty="0" smtClean="0">
              <a:solidFill>
                <a:schemeClr val="bg2">
                  <a:lumMod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  <a:p>
            <a:pPr eaLnBrk="1" hangingPunct="1">
              <a:lnSpc>
                <a:spcPct val="90000"/>
              </a:lnSpc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어떤 분야의 전문가가 되는데 걸리는 시간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‘10,000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시간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바탕체" pitchFamily="17" charset="-127"/>
                <a:ea typeface="바탕체" pitchFamily="17" charset="-127"/>
              </a:rPr>
              <a:t>’</a:t>
            </a:r>
          </a:p>
          <a:p>
            <a:pPr eaLnBrk="1" hangingPunct="1">
              <a:lnSpc>
                <a:spcPct val="90000"/>
              </a:lnSpc>
            </a:pPr>
            <a:endParaRPr lang="ko-KR" altLang="en-US" sz="2000" dirty="0" smtClean="0">
              <a:solidFill>
                <a:schemeClr val="bg2">
                  <a:lumMod val="25000"/>
                </a:schemeClr>
              </a:solidFill>
              <a:latin typeface="바탕체" pitchFamily="17" charset="-127"/>
              <a:ea typeface="바탕체" pitchFamily="17" charset="-127"/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823913"/>
            <a:ext cx="89154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ko-KR" altLang="en-US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서당개 </a:t>
            </a:r>
            <a:r>
              <a:rPr lang="en-US" altLang="ko-KR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년이면 풍월을 읊고</a:t>
            </a:r>
            <a:r>
              <a:rPr lang="en-US" altLang="ko-KR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br>
              <a:rPr lang="en-US" altLang="ko-KR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ko-KR" altLang="en-US" sz="2800" dirty="0" err="1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식당개</a:t>
            </a:r>
            <a:r>
              <a:rPr lang="ko-KR" altLang="en-US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년이면 라면을 끓인다는데</a:t>
            </a:r>
            <a:r>
              <a:rPr lang="en-US" altLang="ko-KR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…</a:t>
            </a:r>
          </a:p>
        </p:txBody>
      </p:sp>
      <p:sp>
        <p:nvSpPr>
          <p:cNvPr id="9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55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Text Box 5154"/>
          <p:cNvSpPr txBox="1">
            <a:spLocks noChangeArrowheads="1"/>
          </p:cNvSpPr>
          <p:nvPr/>
        </p:nvSpPr>
        <p:spPr bwMode="auto">
          <a:xfrm>
            <a:off x="169922" y="225518"/>
            <a:ext cx="866455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5)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장기적 안목에서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Career Path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를 관리해야 한다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5590" y="936625"/>
            <a:ext cx="9204325" cy="71142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ko-KR" altLang="en-US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성공의 </a:t>
            </a:r>
            <a:r>
              <a:rPr lang="en-US" altLang="ko-KR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Career Path</a:t>
            </a:r>
            <a:r>
              <a:rPr lang="ko-KR" altLang="en-US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는 오직 한가지인가</a:t>
            </a:r>
            <a:r>
              <a:rPr lang="en-US" altLang="ko-KR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?</a:t>
            </a:r>
          </a:p>
        </p:txBody>
      </p:sp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508000" y="2347913"/>
            <a:ext cx="703263" cy="37449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졸</a:t>
            </a:r>
          </a:p>
          <a:p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업</a:t>
            </a:r>
          </a:p>
          <a:p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후</a:t>
            </a:r>
          </a:p>
          <a:p>
            <a:endParaRPr lang="ko-KR" altLang="en-US">
              <a:solidFill>
                <a:schemeClr val="bg2">
                  <a:lumMod val="25000"/>
                </a:schemeClr>
              </a:solidFill>
            </a:endParaRPr>
          </a:p>
          <a:p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사</a:t>
            </a:r>
          </a:p>
          <a:p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회</a:t>
            </a:r>
          </a:p>
          <a:p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진</a:t>
            </a:r>
          </a:p>
          <a:p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출</a:t>
            </a:r>
          </a:p>
        </p:txBody>
      </p:sp>
      <p:pic>
        <p:nvPicPr>
          <p:cNvPr id="48132" name="Picture 6" descr="MCj0234330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370763" y="1908179"/>
            <a:ext cx="23415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2768602" y="2276475"/>
            <a:ext cx="1014413" cy="6810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대기업</a:t>
            </a:r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4432302" y="2276475"/>
            <a:ext cx="1014413" cy="6810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중소</a:t>
            </a:r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6096000" y="2276475"/>
            <a:ext cx="1016000" cy="6810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자영</a:t>
            </a:r>
          </a:p>
        </p:txBody>
      </p:sp>
      <p:cxnSp>
        <p:nvCxnSpPr>
          <p:cNvPr id="48136" name="AutoShape 12"/>
          <p:cNvCxnSpPr>
            <a:cxnSpLocks noChangeShapeType="1"/>
            <a:stCxn id="15365" idx="6"/>
            <a:endCxn id="15369" idx="2"/>
          </p:cNvCxnSpPr>
          <p:nvPr/>
        </p:nvCxnSpPr>
        <p:spPr bwMode="auto">
          <a:xfrm>
            <a:off x="3783013" y="2617788"/>
            <a:ext cx="649287" cy="0"/>
          </a:xfrm>
          <a:prstGeom prst="straightConnector1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</p:cxnSp>
      <p:cxnSp>
        <p:nvCxnSpPr>
          <p:cNvPr id="48137" name="AutoShape 13"/>
          <p:cNvCxnSpPr>
            <a:cxnSpLocks noChangeShapeType="1"/>
            <a:stCxn id="15369" idx="6"/>
            <a:endCxn id="15370" idx="2"/>
          </p:cNvCxnSpPr>
          <p:nvPr/>
        </p:nvCxnSpPr>
        <p:spPr bwMode="auto">
          <a:xfrm>
            <a:off x="5446713" y="2617788"/>
            <a:ext cx="649287" cy="0"/>
          </a:xfrm>
          <a:prstGeom prst="straightConnector1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</p:cxnSp>
      <p:sp>
        <p:nvSpPr>
          <p:cNvPr id="48138" name="Text Box 16"/>
          <p:cNvSpPr txBox="1">
            <a:spLocks noChangeArrowheads="1"/>
          </p:cNvSpPr>
          <p:nvPr/>
        </p:nvSpPr>
        <p:spPr bwMode="auto">
          <a:xfrm>
            <a:off x="1206516" y="2425701"/>
            <a:ext cx="17700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Case A.</a:t>
            </a:r>
          </a:p>
        </p:txBody>
      </p:sp>
      <p:sp>
        <p:nvSpPr>
          <p:cNvPr id="15378" name="Oval 18"/>
          <p:cNvSpPr>
            <a:spLocks noChangeArrowheads="1"/>
          </p:cNvSpPr>
          <p:nvPr/>
        </p:nvSpPr>
        <p:spPr bwMode="auto">
          <a:xfrm>
            <a:off x="2768602" y="3068642"/>
            <a:ext cx="1014413" cy="681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대기업</a:t>
            </a:r>
          </a:p>
        </p:txBody>
      </p:sp>
      <p:sp>
        <p:nvSpPr>
          <p:cNvPr id="15379" name="Oval 19"/>
          <p:cNvSpPr>
            <a:spLocks noChangeArrowheads="1"/>
          </p:cNvSpPr>
          <p:nvPr/>
        </p:nvSpPr>
        <p:spPr bwMode="auto">
          <a:xfrm>
            <a:off x="4432302" y="3068642"/>
            <a:ext cx="1014413" cy="681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자영</a:t>
            </a:r>
          </a:p>
        </p:txBody>
      </p:sp>
      <p:sp>
        <p:nvSpPr>
          <p:cNvPr id="15380" name="Oval 20"/>
          <p:cNvSpPr>
            <a:spLocks noChangeArrowheads="1"/>
          </p:cNvSpPr>
          <p:nvPr/>
        </p:nvSpPr>
        <p:spPr bwMode="auto">
          <a:xfrm>
            <a:off x="6096000" y="3068642"/>
            <a:ext cx="1016000" cy="681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중소</a:t>
            </a:r>
          </a:p>
        </p:txBody>
      </p:sp>
      <p:cxnSp>
        <p:nvCxnSpPr>
          <p:cNvPr id="48142" name="AutoShape 22"/>
          <p:cNvCxnSpPr>
            <a:cxnSpLocks noChangeShapeType="1"/>
            <a:stCxn id="15378" idx="6"/>
            <a:endCxn id="15379" idx="2"/>
          </p:cNvCxnSpPr>
          <p:nvPr/>
        </p:nvCxnSpPr>
        <p:spPr bwMode="auto">
          <a:xfrm>
            <a:off x="3783013" y="3409950"/>
            <a:ext cx="649287" cy="0"/>
          </a:xfrm>
          <a:prstGeom prst="straightConnector1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</p:cxnSp>
      <p:cxnSp>
        <p:nvCxnSpPr>
          <p:cNvPr id="48143" name="AutoShape 23"/>
          <p:cNvCxnSpPr>
            <a:cxnSpLocks noChangeShapeType="1"/>
            <a:stCxn id="15379" idx="6"/>
            <a:endCxn id="15380" idx="2"/>
          </p:cNvCxnSpPr>
          <p:nvPr/>
        </p:nvCxnSpPr>
        <p:spPr bwMode="auto">
          <a:xfrm>
            <a:off x="5446713" y="3409950"/>
            <a:ext cx="649287" cy="0"/>
          </a:xfrm>
          <a:prstGeom prst="straightConnector1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</p:cxnSp>
      <p:sp>
        <p:nvSpPr>
          <p:cNvPr id="48144" name="Text Box 25"/>
          <p:cNvSpPr txBox="1">
            <a:spLocks noChangeArrowheads="1"/>
          </p:cNvSpPr>
          <p:nvPr/>
        </p:nvSpPr>
        <p:spPr bwMode="auto">
          <a:xfrm>
            <a:off x="1206516" y="3217864"/>
            <a:ext cx="17700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Case B.</a:t>
            </a:r>
          </a:p>
        </p:txBody>
      </p:sp>
      <p:sp>
        <p:nvSpPr>
          <p:cNvPr id="15387" name="Oval 27"/>
          <p:cNvSpPr>
            <a:spLocks noChangeArrowheads="1"/>
          </p:cNvSpPr>
          <p:nvPr/>
        </p:nvSpPr>
        <p:spPr bwMode="auto">
          <a:xfrm>
            <a:off x="2768602" y="3860800"/>
            <a:ext cx="1014413" cy="6810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중소</a:t>
            </a:r>
          </a:p>
        </p:txBody>
      </p:sp>
      <p:sp>
        <p:nvSpPr>
          <p:cNvPr id="15388" name="Oval 28"/>
          <p:cNvSpPr>
            <a:spLocks noChangeArrowheads="1"/>
          </p:cNvSpPr>
          <p:nvPr/>
        </p:nvSpPr>
        <p:spPr bwMode="auto">
          <a:xfrm>
            <a:off x="4432302" y="3860800"/>
            <a:ext cx="1014413" cy="6810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대기업</a:t>
            </a:r>
          </a:p>
        </p:txBody>
      </p:sp>
      <p:sp>
        <p:nvSpPr>
          <p:cNvPr id="15389" name="Oval 29"/>
          <p:cNvSpPr>
            <a:spLocks noChangeArrowheads="1"/>
          </p:cNvSpPr>
          <p:nvPr/>
        </p:nvSpPr>
        <p:spPr bwMode="auto">
          <a:xfrm>
            <a:off x="6096000" y="3860800"/>
            <a:ext cx="1016000" cy="6810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중소</a:t>
            </a:r>
          </a:p>
        </p:txBody>
      </p:sp>
      <p:cxnSp>
        <p:nvCxnSpPr>
          <p:cNvPr id="48148" name="AutoShape 31"/>
          <p:cNvCxnSpPr>
            <a:cxnSpLocks noChangeShapeType="1"/>
            <a:stCxn id="15387" idx="6"/>
            <a:endCxn id="15388" idx="2"/>
          </p:cNvCxnSpPr>
          <p:nvPr/>
        </p:nvCxnSpPr>
        <p:spPr bwMode="auto">
          <a:xfrm>
            <a:off x="3783013" y="4202113"/>
            <a:ext cx="649287" cy="0"/>
          </a:xfrm>
          <a:prstGeom prst="straightConnector1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</p:cxnSp>
      <p:cxnSp>
        <p:nvCxnSpPr>
          <p:cNvPr id="48149" name="AutoShape 32"/>
          <p:cNvCxnSpPr>
            <a:cxnSpLocks noChangeShapeType="1"/>
            <a:stCxn id="15388" idx="6"/>
            <a:endCxn id="15389" idx="2"/>
          </p:cNvCxnSpPr>
          <p:nvPr/>
        </p:nvCxnSpPr>
        <p:spPr bwMode="auto">
          <a:xfrm>
            <a:off x="5446713" y="4202113"/>
            <a:ext cx="649287" cy="0"/>
          </a:xfrm>
          <a:prstGeom prst="straightConnector1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</p:cxnSp>
      <p:sp>
        <p:nvSpPr>
          <p:cNvPr id="48150" name="Text Box 34"/>
          <p:cNvSpPr txBox="1">
            <a:spLocks noChangeArrowheads="1"/>
          </p:cNvSpPr>
          <p:nvPr/>
        </p:nvSpPr>
        <p:spPr bwMode="auto">
          <a:xfrm>
            <a:off x="1208172" y="4010026"/>
            <a:ext cx="17556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Case C.</a:t>
            </a:r>
          </a:p>
        </p:txBody>
      </p:sp>
      <p:sp>
        <p:nvSpPr>
          <p:cNvPr id="15396" name="Oval 36"/>
          <p:cNvSpPr>
            <a:spLocks noChangeArrowheads="1"/>
          </p:cNvSpPr>
          <p:nvPr/>
        </p:nvSpPr>
        <p:spPr bwMode="auto">
          <a:xfrm>
            <a:off x="2768602" y="4652967"/>
            <a:ext cx="1014413" cy="681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중소</a:t>
            </a:r>
          </a:p>
        </p:txBody>
      </p:sp>
      <p:sp>
        <p:nvSpPr>
          <p:cNvPr id="15397" name="Oval 37"/>
          <p:cNvSpPr>
            <a:spLocks noChangeArrowheads="1"/>
          </p:cNvSpPr>
          <p:nvPr/>
        </p:nvSpPr>
        <p:spPr bwMode="auto">
          <a:xfrm>
            <a:off x="4432302" y="4652967"/>
            <a:ext cx="1014413" cy="681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진학</a:t>
            </a:r>
          </a:p>
        </p:txBody>
      </p:sp>
      <p:sp>
        <p:nvSpPr>
          <p:cNvPr id="15398" name="Oval 38"/>
          <p:cNvSpPr>
            <a:spLocks noChangeArrowheads="1"/>
          </p:cNvSpPr>
          <p:nvPr/>
        </p:nvSpPr>
        <p:spPr bwMode="auto">
          <a:xfrm>
            <a:off x="6096000" y="4652967"/>
            <a:ext cx="1016000" cy="681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대기업</a:t>
            </a:r>
          </a:p>
        </p:txBody>
      </p:sp>
      <p:sp>
        <p:nvSpPr>
          <p:cNvPr id="15399" name="Oval 39"/>
          <p:cNvSpPr>
            <a:spLocks noChangeArrowheads="1"/>
          </p:cNvSpPr>
          <p:nvPr/>
        </p:nvSpPr>
        <p:spPr bwMode="auto">
          <a:xfrm>
            <a:off x="7761288" y="4652967"/>
            <a:ext cx="1014412" cy="6810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자영</a:t>
            </a:r>
          </a:p>
        </p:txBody>
      </p:sp>
      <p:cxnSp>
        <p:nvCxnSpPr>
          <p:cNvPr id="48155" name="AutoShape 40"/>
          <p:cNvCxnSpPr>
            <a:cxnSpLocks noChangeShapeType="1"/>
            <a:stCxn id="15396" idx="6"/>
            <a:endCxn id="15397" idx="2"/>
          </p:cNvCxnSpPr>
          <p:nvPr/>
        </p:nvCxnSpPr>
        <p:spPr bwMode="auto">
          <a:xfrm>
            <a:off x="3783013" y="4994275"/>
            <a:ext cx="649287" cy="0"/>
          </a:xfrm>
          <a:prstGeom prst="straightConnector1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</p:cxnSp>
      <p:cxnSp>
        <p:nvCxnSpPr>
          <p:cNvPr id="48156" name="AutoShape 41"/>
          <p:cNvCxnSpPr>
            <a:cxnSpLocks noChangeShapeType="1"/>
            <a:stCxn id="15397" idx="6"/>
            <a:endCxn id="15398" idx="2"/>
          </p:cNvCxnSpPr>
          <p:nvPr/>
        </p:nvCxnSpPr>
        <p:spPr bwMode="auto">
          <a:xfrm>
            <a:off x="5446713" y="4994275"/>
            <a:ext cx="649287" cy="0"/>
          </a:xfrm>
          <a:prstGeom prst="straightConnector1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</p:cxnSp>
      <p:cxnSp>
        <p:nvCxnSpPr>
          <p:cNvPr id="48157" name="AutoShape 42"/>
          <p:cNvCxnSpPr>
            <a:cxnSpLocks noChangeShapeType="1"/>
            <a:stCxn id="15398" idx="6"/>
            <a:endCxn id="15399" idx="2"/>
          </p:cNvCxnSpPr>
          <p:nvPr/>
        </p:nvCxnSpPr>
        <p:spPr bwMode="auto">
          <a:xfrm>
            <a:off x="7112002" y="4994275"/>
            <a:ext cx="649288" cy="0"/>
          </a:xfrm>
          <a:prstGeom prst="straightConnector1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</p:cxnSp>
      <p:sp>
        <p:nvSpPr>
          <p:cNvPr id="48158" name="Text Box 43"/>
          <p:cNvSpPr txBox="1">
            <a:spLocks noChangeArrowheads="1"/>
          </p:cNvSpPr>
          <p:nvPr/>
        </p:nvSpPr>
        <p:spPr bwMode="auto">
          <a:xfrm>
            <a:off x="1206516" y="4802189"/>
            <a:ext cx="17700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Case D.</a:t>
            </a:r>
          </a:p>
        </p:txBody>
      </p:sp>
      <p:sp>
        <p:nvSpPr>
          <p:cNvPr id="15405" name="Oval 45"/>
          <p:cNvSpPr>
            <a:spLocks noChangeArrowheads="1"/>
          </p:cNvSpPr>
          <p:nvPr/>
        </p:nvSpPr>
        <p:spPr bwMode="auto">
          <a:xfrm>
            <a:off x="2768602" y="5445125"/>
            <a:ext cx="1014413" cy="6810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중소</a:t>
            </a:r>
          </a:p>
        </p:txBody>
      </p:sp>
      <p:sp>
        <p:nvSpPr>
          <p:cNvPr id="15406" name="Oval 46"/>
          <p:cNvSpPr>
            <a:spLocks noChangeArrowheads="1"/>
          </p:cNvSpPr>
          <p:nvPr/>
        </p:nvSpPr>
        <p:spPr bwMode="auto">
          <a:xfrm>
            <a:off x="4432302" y="5445125"/>
            <a:ext cx="1014413" cy="6810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중소</a:t>
            </a:r>
          </a:p>
        </p:txBody>
      </p:sp>
      <p:sp>
        <p:nvSpPr>
          <p:cNvPr id="15407" name="Oval 47"/>
          <p:cNvSpPr>
            <a:spLocks noChangeArrowheads="1"/>
          </p:cNvSpPr>
          <p:nvPr/>
        </p:nvSpPr>
        <p:spPr bwMode="auto">
          <a:xfrm>
            <a:off x="6096000" y="5445125"/>
            <a:ext cx="1016000" cy="6810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프리</a:t>
            </a:r>
          </a:p>
        </p:txBody>
      </p:sp>
      <p:sp>
        <p:nvSpPr>
          <p:cNvPr id="15408" name="Oval 48"/>
          <p:cNvSpPr>
            <a:spLocks noChangeArrowheads="1"/>
          </p:cNvSpPr>
          <p:nvPr/>
        </p:nvSpPr>
        <p:spPr bwMode="auto">
          <a:xfrm>
            <a:off x="7761288" y="5445125"/>
            <a:ext cx="1014412" cy="6810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ko-KR" altLang="en-US">
                <a:solidFill>
                  <a:schemeClr val="bg2">
                    <a:lumMod val="25000"/>
                  </a:schemeClr>
                </a:solidFill>
              </a:rPr>
              <a:t>중소</a:t>
            </a:r>
          </a:p>
        </p:txBody>
      </p:sp>
      <p:cxnSp>
        <p:nvCxnSpPr>
          <p:cNvPr id="48163" name="AutoShape 49"/>
          <p:cNvCxnSpPr>
            <a:cxnSpLocks noChangeShapeType="1"/>
            <a:stCxn id="15405" idx="6"/>
            <a:endCxn id="15406" idx="2"/>
          </p:cNvCxnSpPr>
          <p:nvPr/>
        </p:nvCxnSpPr>
        <p:spPr bwMode="auto">
          <a:xfrm>
            <a:off x="3783013" y="5786438"/>
            <a:ext cx="649287" cy="0"/>
          </a:xfrm>
          <a:prstGeom prst="straightConnector1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</p:cxnSp>
      <p:cxnSp>
        <p:nvCxnSpPr>
          <p:cNvPr id="48164" name="AutoShape 50"/>
          <p:cNvCxnSpPr>
            <a:cxnSpLocks noChangeShapeType="1"/>
            <a:stCxn id="15406" idx="6"/>
            <a:endCxn id="15407" idx="2"/>
          </p:cNvCxnSpPr>
          <p:nvPr/>
        </p:nvCxnSpPr>
        <p:spPr bwMode="auto">
          <a:xfrm>
            <a:off x="5446713" y="5786438"/>
            <a:ext cx="649287" cy="0"/>
          </a:xfrm>
          <a:prstGeom prst="straightConnector1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</p:cxnSp>
      <p:cxnSp>
        <p:nvCxnSpPr>
          <p:cNvPr id="48165" name="AutoShape 51"/>
          <p:cNvCxnSpPr>
            <a:cxnSpLocks noChangeShapeType="1"/>
            <a:stCxn id="15407" idx="6"/>
            <a:endCxn id="15408" idx="2"/>
          </p:cNvCxnSpPr>
          <p:nvPr/>
        </p:nvCxnSpPr>
        <p:spPr bwMode="auto">
          <a:xfrm>
            <a:off x="7112002" y="5786438"/>
            <a:ext cx="649288" cy="0"/>
          </a:xfrm>
          <a:prstGeom prst="straightConnector1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</p:spPr>
      </p:cxnSp>
      <p:sp>
        <p:nvSpPr>
          <p:cNvPr id="48166" name="Text Box 52"/>
          <p:cNvSpPr txBox="1">
            <a:spLocks noChangeArrowheads="1"/>
          </p:cNvSpPr>
          <p:nvPr/>
        </p:nvSpPr>
        <p:spPr bwMode="auto">
          <a:xfrm>
            <a:off x="1208172" y="5594351"/>
            <a:ext cx="17556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Case E.</a:t>
            </a:r>
          </a:p>
        </p:txBody>
      </p:sp>
      <p:sp>
        <p:nvSpPr>
          <p:cNvPr id="44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56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5" name="Text Box 5154"/>
          <p:cNvSpPr txBox="1">
            <a:spLocks noChangeArrowheads="1"/>
          </p:cNvSpPr>
          <p:nvPr/>
        </p:nvSpPr>
        <p:spPr bwMode="auto">
          <a:xfrm>
            <a:off x="169922" y="225518"/>
            <a:ext cx="8664551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5)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장기적 안목에서 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Career Path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를 관리해야 한다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95300" y="1949454"/>
            <a:ext cx="89154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ko-KR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1</a:t>
            </a:r>
            <a:r>
              <a:rPr lang="ko-KR" altLang="en-US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인자의 길 → </a:t>
            </a:r>
            <a:r>
              <a:rPr lang="en-US" altLang="ko-KR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CEO</a:t>
            </a:r>
          </a:p>
          <a:p>
            <a:pPr eaLnBrk="1" hangingPunct="1"/>
            <a:r>
              <a:rPr lang="en-US" altLang="ko-KR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2</a:t>
            </a:r>
            <a:r>
              <a:rPr lang="ko-KR" altLang="en-US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인자의 길 → 참모</a:t>
            </a:r>
            <a:r>
              <a:rPr lang="en-US" altLang="ko-KR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, </a:t>
            </a:r>
            <a:r>
              <a:rPr lang="ko-KR" altLang="en-US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임원</a:t>
            </a:r>
            <a:r>
              <a:rPr lang="en-US" altLang="ko-KR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, Staff</a:t>
            </a:r>
          </a:p>
          <a:p>
            <a:pPr eaLnBrk="1" hangingPunct="1"/>
            <a:endParaRPr lang="en-US" altLang="ko-KR" sz="2800" dirty="0" smtClean="0">
              <a:solidFill>
                <a:schemeClr val="bg2">
                  <a:lumMod val="25000"/>
                </a:schemeClr>
              </a:solidFill>
              <a:latin typeface="새굴림" pitchFamily="18" charset="-127"/>
              <a:ea typeface="새굴림" pitchFamily="18" charset="-127"/>
            </a:endParaRPr>
          </a:p>
          <a:p>
            <a:pPr eaLnBrk="1" hangingPunct="1"/>
            <a:r>
              <a:rPr lang="en-US" altLang="ko-KR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1</a:t>
            </a:r>
            <a:r>
              <a:rPr lang="ko-KR" altLang="en-US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인자의 길만이 ‘인생 성공’ 징표 아님</a:t>
            </a:r>
          </a:p>
          <a:p>
            <a:pPr eaLnBrk="1" hangingPunct="1"/>
            <a:r>
              <a:rPr lang="ko-KR" altLang="en-US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세상은 유능한 </a:t>
            </a:r>
            <a:r>
              <a:rPr lang="en-US" altLang="ko-KR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2</a:t>
            </a:r>
            <a:r>
              <a:rPr lang="ko-KR" altLang="en-US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인자 더 많이 필요로 함</a:t>
            </a:r>
          </a:p>
          <a:p>
            <a:pPr eaLnBrk="1" hangingPunct="1"/>
            <a:endParaRPr lang="ko-KR" altLang="en-US" sz="2800" dirty="0" smtClean="0">
              <a:solidFill>
                <a:schemeClr val="bg2">
                  <a:lumMod val="25000"/>
                </a:schemeClr>
              </a:solidFill>
              <a:latin typeface="새굴림" pitchFamily="18" charset="-127"/>
              <a:ea typeface="새굴림" pitchFamily="18" charset="-127"/>
            </a:endParaRPr>
          </a:p>
          <a:p>
            <a:pPr eaLnBrk="1" hangingPunct="1"/>
            <a:r>
              <a:rPr lang="en-US" altLang="ko-KR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1</a:t>
            </a:r>
            <a:r>
              <a:rPr lang="ko-KR" altLang="en-US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인자의 특질</a:t>
            </a:r>
            <a:r>
              <a:rPr lang="en-US" altLang="ko-KR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(</a:t>
            </a:r>
            <a:r>
              <a:rPr lang="ko-KR" altLang="en-US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타고난 부분</a:t>
            </a:r>
            <a:r>
              <a:rPr lang="en-US" altLang="ko-KR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)</a:t>
            </a:r>
            <a:r>
              <a:rPr lang="ko-KR" altLang="en-US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과 후천적 노력</a:t>
            </a:r>
            <a:r>
              <a:rPr lang="en-US" altLang="ko-KR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(</a:t>
            </a:r>
            <a:r>
              <a:rPr lang="ko-KR" altLang="en-US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열망</a:t>
            </a:r>
            <a:r>
              <a:rPr lang="en-US" altLang="ko-KR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+</a:t>
            </a:r>
            <a:r>
              <a:rPr lang="ko-KR" altLang="en-US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자기계발</a:t>
            </a:r>
            <a:r>
              <a:rPr lang="en-US" altLang="ko-KR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+</a:t>
            </a:r>
            <a:r>
              <a:rPr lang="ko-KR" altLang="en-US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훈련</a:t>
            </a:r>
            <a:r>
              <a:rPr lang="en-US" altLang="ko-KR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+</a:t>
            </a:r>
            <a:r>
              <a:rPr lang="ko-KR" altLang="en-US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시행착오</a:t>
            </a:r>
            <a:r>
              <a:rPr lang="en-US" altLang="ko-KR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) </a:t>
            </a:r>
            <a:r>
              <a:rPr lang="ko-KR" altLang="en-US" sz="28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없이는 성공 가능성이 낮음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788988"/>
            <a:ext cx="89154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ko-KR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인자의 길을 걸을 것인가</a:t>
            </a:r>
            <a:r>
              <a:rPr lang="en-US" altLang="ko-KR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, </a:t>
            </a:r>
            <a:br>
              <a:rPr lang="en-US" altLang="ko-KR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</a:br>
            <a:r>
              <a:rPr lang="en-US" altLang="ko-KR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r>
              <a:rPr lang="ko-KR" altLang="en-US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인자의 길을 걸을 것인가</a:t>
            </a:r>
            <a:r>
              <a:rPr lang="en-US" altLang="ko-KR" sz="2800" dirty="0" smtClean="0">
                <a:solidFill>
                  <a:srgbClr val="0099CC"/>
                </a:solidFill>
                <a:latin typeface="HY견고딕" pitchFamily="18" charset="-127"/>
                <a:ea typeface="HY견고딕" pitchFamily="18" charset="-127"/>
              </a:rPr>
              <a:t>?</a:t>
            </a:r>
          </a:p>
        </p:txBody>
      </p:sp>
      <p:sp>
        <p:nvSpPr>
          <p:cNvPr id="11" name="Text Box 5154"/>
          <p:cNvSpPr txBox="1">
            <a:spLocks noChangeArrowheads="1"/>
          </p:cNvSpPr>
          <p:nvPr/>
        </p:nvSpPr>
        <p:spPr bwMode="auto">
          <a:xfrm>
            <a:off x="169922" y="236151"/>
            <a:ext cx="543610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6)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조직이 바라는 인재상은 같다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9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57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95302" y="2752827"/>
            <a:ext cx="6096000" cy="12985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ko-KR" altLang="en-US" sz="1800" smtClean="0">
                <a:solidFill>
                  <a:schemeClr val="bg2">
                    <a:lumMod val="25000"/>
                  </a:schemeClr>
                </a:solidFill>
              </a:rPr>
              <a:t>양을 가파른 산비탈 중간에 풀어놓았을 때</a:t>
            </a:r>
            <a:r>
              <a:rPr lang="en-US" altLang="ko-KR" sz="1800" smtClean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ko-KR" altLang="en-US" sz="1800" smtClean="0">
                <a:solidFill>
                  <a:schemeClr val="bg2">
                    <a:lumMod val="25000"/>
                  </a:schemeClr>
                </a:solidFill>
              </a:rPr>
              <a:t>위로 올라가는 녀석은 비싼 값을</a:t>
            </a:r>
            <a:r>
              <a:rPr lang="en-US" altLang="ko-KR" sz="1800" smtClean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ko-KR" altLang="en-US" sz="1800" smtClean="0">
                <a:solidFill>
                  <a:schemeClr val="bg2">
                    <a:lumMod val="25000"/>
                  </a:schemeClr>
                </a:solidFill>
              </a:rPr>
              <a:t>아래로 내려가는 녀석은 싼 값을 매기는 겁니다</a:t>
            </a:r>
            <a:r>
              <a:rPr lang="en-US" altLang="ko-KR" sz="180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ko-KR" altLang="en-US" sz="1800" smtClean="0">
                <a:solidFill>
                  <a:schemeClr val="bg2">
                    <a:lumMod val="25000"/>
                  </a:schemeClr>
                </a:solidFill>
              </a:rPr>
              <a:t>그 이유는 다음과 같습니다</a:t>
            </a:r>
            <a:r>
              <a:rPr lang="en-US" altLang="ko-KR" sz="180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95300" y="1251048"/>
            <a:ext cx="89154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히말라야의 고산족은 양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羊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)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을 치는 유목이 중요한 생업입니다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그런데 그들이 양을 팔고 살 때 그 크기나 몸무게 대신에 다른 방법으로 값어치를 정하고 거래한다고 하네요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algn="l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어떻게 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</a:rPr>
              <a:t>하냐구요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495300" y="4189510"/>
            <a:ext cx="89154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산 아래로 내려가는 양은 계곡 바닥에 닿을 때까지 아무 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</a:rPr>
              <a:t>생각없이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 풀을 뜯다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그만 먹을게 없는 협곡에서 헤매다 결국 굶어 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</a:rPr>
              <a:t>죽고마는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 대신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산 위로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힘들지만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)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올라가는 양은 넓은 시야를 확보하여 풀이 많은 곳을 찾을 수 있어 살아남기 때문이지요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Arial"/>
              </a:rPr>
              <a:t> </a:t>
            </a:r>
            <a:endParaRPr lang="en-US" altLang="ko-KR" sz="1800" dirty="0">
              <a:solidFill>
                <a:schemeClr val="bg2">
                  <a:lumMod val="25000"/>
                </a:schemeClr>
              </a:solidFill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endParaRPr lang="en-US" altLang="ko-KR" sz="1800" dirty="0">
              <a:solidFill>
                <a:schemeClr val="bg2">
                  <a:lumMod val="25000"/>
                </a:schemeClr>
              </a:solidFill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고산족 특유의 삶의 지혜가 느껴지는 대목이 아닐 수 없습니다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endParaRPr lang="en-US" altLang="ko-KR" sz="1800" dirty="0">
              <a:solidFill>
                <a:schemeClr val="bg2">
                  <a:lumMod val="25000"/>
                </a:schemeClr>
              </a:solidFill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</a:rPr>
              <a:t>만약 여러분이 산기슭에 놓인 양이라면 어느 길을 선택하겠습니까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</p:txBody>
      </p:sp>
      <p:pic>
        <p:nvPicPr>
          <p:cNvPr id="50182" name="Picture 7" descr="MCj0332320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0988" y="2079723"/>
            <a:ext cx="2573337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58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 Box 5154"/>
          <p:cNvSpPr txBox="1">
            <a:spLocks noChangeArrowheads="1"/>
          </p:cNvSpPr>
          <p:nvPr/>
        </p:nvSpPr>
        <p:spPr bwMode="auto">
          <a:xfrm>
            <a:off x="169922" y="236151"/>
            <a:ext cx="543610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6)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조직이 바라는 인재상은 같다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  <p:bldP spid="163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3623108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1) IT </a:t>
            </a:r>
            <a:r>
              <a:rPr lang="ko-KR" altLang="en-US" sz="3000" dirty="0" err="1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트렌드</a:t>
            </a:r>
            <a:r>
              <a:rPr lang="ko-KR" altLang="en-US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 키워드</a:t>
            </a:r>
            <a:endParaRPr lang="en-US" altLang="ko-KR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graphicFrame>
        <p:nvGraphicFramePr>
          <p:cNvPr id="3" name="다이어그램 2"/>
          <p:cNvGraphicFramePr/>
          <p:nvPr/>
        </p:nvGraphicFramePr>
        <p:xfrm>
          <a:off x="812800" y="1227666"/>
          <a:ext cx="8559800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974727"/>
            <a:ext cx="8915400" cy="7397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ko-KR" sz="2800" dirty="0" smtClean="0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Ex)</a:t>
            </a:r>
            <a:r>
              <a:rPr lang="ko-KR" altLang="en-US" sz="2800" dirty="0" err="1" smtClean="0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지노시스템의</a:t>
            </a:r>
            <a:r>
              <a:rPr lang="ko-KR" altLang="en-US" sz="2800" dirty="0" smtClean="0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 </a:t>
            </a:r>
            <a:r>
              <a:rPr lang="en-US" altLang="ko-KR" sz="2800" dirty="0" smtClean="0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‘</a:t>
            </a:r>
            <a:r>
              <a:rPr lang="ko-KR" altLang="en-US" sz="2800" dirty="0" smtClean="0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인성평가</a:t>
            </a:r>
            <a:r>
              <a:rPr lang="en-US" altLang="ko-KR" sz="2800" dirty="0" smtClean="0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(=</a:t>
            </a:r>
            <a:r>
              <a:rPr lang="ko-KR" altLang="en-US" sz="2800" dirty="0" smtClean="0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행동강령</a:t>
            </a:r>
            <a:r>
              <a:rPr lang="en-US" altLang="ko-KR" sz="2800" dirty="0" smtClean="0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)’6</a:t>
            </a:r>
            <a:r>
              <a:rPr lang="ko-KR" altLang="en-US" sz="2800" dirty="0" smtClean="0">
                <a:solidFill>
                  <a:schemeClr val="bg2">
                    <a:lumMod val="25000"/>
                  </a:schemeClr>
                </a:solidFill>
                <a:latin typeface="HY목각파임B" pitchFamily="18" charset="-127"/>
                <a:ea typeface="HY목각파임B" pitchFamily="18" charset="-127"/>
              </a:rPr>
              <a:t>대 항목</a:t>
            </a:r>
            <a:endParaRPr lang="en-US" altLang="ko-KR" sz="2800" dirty="0" smtClean="0">
              <a:solidFill>
                <a:schemeClr val="bg2">
                  <a:lumMod val="25000"/>
                </a:schemeClr>
              </a:solidFill>
              <a:latin typeface="HY목각파임B" pitchFamily="18" charset="-127"/>
              <a:ea typeface="HY목각파임B" pitchFamily="18" charset="-127"/>
            </a:endParaRPr>
          </a:p>
        </p:txBody>
      </p:sp>
      <p:graphicFrame>
        <p:nvGraphicFramePr>
          <p:cNvPr id="11" name="다이어그램 10"/>
          <p:cNvGraphicFramePr/>
          <p:nvPr/>
        </p:nvGraphicFramePr>
        <p:xfrm>
          <a:off x="1651000" y="1903941"/>
          <a:ext cx="6604000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타원 12"/>
          <p:cNvSpPr/>
          <p:nvPr/>
        </p:nvSpPr>
        <p:spPr>
          <a:xfrm>
            <a:off x="4380614" y="3508745"/>
            <a:ext cx="1371600" cy="123337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mtClean="0"/>
              <a:t>창의성</a:t>
            </a:r>
            <a:endParaRPr lang="ko-KR" altLang="en-US" sz="2000"/>
          </a:p>
        </p:txBody>
      </p:sp>
      <p:sp>
        <p:nvSpPr>
          <p:cNvPr id="12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59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 Box 5154"/>
          <p:cNvSpPr txBox="1">
            <a:spLocks noChangeArrowheads="1"/>
          </p:cNvSpPr>
          <p:nvPr/>
        </p:nvSpPr>
        <p:spPr bwMode="auto">
          <a:xfrm>
            <a:off x="169922" y="236151"/>
            <a:ext cx="543610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6)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조직이 바라는 인재상은 같다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481716" y="958041"/>
            <a:ext cx="7923213" cy="65810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책 </a:t>
            </a:r>
            <a:r>
              <a:rPr lang="en-US" altLang="ko-KR" sz="2000" b="1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“</a:t>
            </a:r>
            <a:r>
              <a:rPr lang="ko-KR" altLang="en-US" sz="2000" dirty="0" smtClean="0">
                <a:solidFill>
                  <a:srgbClr val="0066FF"/>
                </a:solidFill>
              </a:rPr>
              <a:t>핵심인재의 이력서에는 무엇이 있을까</a:t>
            </a:r>
            <a:r>
              <a:rPr lang="ko-KR" altLang="en-US" sz="2000" b="1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”</a:t>
            </a:r>
            <a:r>
              <a:rPr lang="en-US" altLang="ko-KR" sz="2000" b="1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/>
            </a:r>
            <a:br>
              <a:rPr lang="en-US" altLang="ko-KR" sz="2000" b="1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</a:br>
            <a:r>
              <a:rPr lang="en-US" altLang="ko-KR" sz="2000" b="1" dirty="0" smtClean="0">
                <a:solidFill>
                  <a:schemeClr val="bg2">
                    <a:lumMod val="25000"/>
                  </a:schemeClr>
                </a:solidFill>
                <a:latin typeface="Arial" charset="0"/>
              </a:rPr>
              <a:t>-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슈퍼스타 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</a:rPr>
              <a:t>6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인이 들려주는 회사에서 인정받고 성공하는 비결 </a:t>
            </a:r>
            <a:b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858328" y="2205449"/>
            <a:ext cx="851427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‘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성공’ 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이라하면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 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재벌가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,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연예인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, CEO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등을 떠올리기 쉬움</a:t>
            </a:r>
          </a:p>
          <a:p>
            <a:pPr algn="l" eaLnBrk="0" latinLnBrk="0" hangingPunct="0">
              <a:spcBef>
                <a:spcPct val="50000"/>
              </a:spcBef>
            </a:pP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자산의 분야에서 일가를 이루고 좋은 평판과 존경을 받는 조직의 핵심인재 존재</a:t>
            </a:r>
          </a:p>
          <a:p>
            <a:pPr algn="l" eaLnBrk="0" latinLnBrk="0" hangingPunct="0">
              <a:spcBef>
                <a:spcPct val="50000"/>
              </a:spcBef>
            </a:pP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(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사장보다 더 중요한 역할을 하는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2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인자이자 샐러리맨인 보통사람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)</a:t>
            </a:r>
          </a:p>
          <a:p>
            <a:pPr algn="l" eaLnBrk="0" latinLnBrk="0" hangingPunct="0">
              <a:spcBef>
                <a:spcPct val="50000"/>
              </a:spcBef>
            </a:pPr>
            <a:endParaRPr lang="en-US" altLang="ko-KR" sz="1800" dirty="0">
              <a:solidFill>
                <a:schemeClr val="bg2">
                  <a:lumMod val="25000"/>
                </a:schemeClr>
              </a:solidFill>
              <a:latin typeface="새굴림" pitchFamily="18" charset="-127"/>
              <a:ea typeface="새굴림" pitchFamily="18" charset="-127"/>
              <a:cs typeface="Times New Roman" pitchFamily="18" charset="0"/>
            </a:endParaRPr>
          </a:p>
          <a:p>
            <a:pPr algn="l" eaLnBrk="0" latinLnBrk="0" hangingPunct="0">
              <a:spcBef>
                <a:spcPct val="50000"/>
              </a:spcBef>
            </a:pP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평범한 직장인들의 꿈 → 직장에서 롱런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,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특정분야 성공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,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연봉도 높이고</a:t>
            </a:r>
          </a:p>
          <a:p>
            <a:pPr algn="l" eaLnBrk="0" latinLnBrk="0" hangingPunct="0">
              <a:spcBef>
                <a:spcPct val="50000"/>
              </a:spcBef>
            </a:pP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때가 되면 창업하던지 아니면 “기업의 별”이라는 임원까지 승진</a:t>
            </a:r>
          </a:p>
          <a:p>
            <a:pPr algn="l" eaLnBrk="0" latinLnBrk="0" hangingPunct="0">
              <a:spcBef>
                <a:spcPct val="50000"/>
              </a:spcBef>
            </a:pPr>
            <a:endParaRPr lang="ko-KR" altLang="en-US" sz="1800" dirty="0">
              <a:solidFill>
                <a:schemeClr val="bg2">
                  <a:lumMod val="25000"/>
                </a:schemeClr>
              </a:solidFill>
              <a:latin typeface="새굴림" pitchFamily="18" charset="-127"/>
              <a:ea typeface="새굴림" pitchFamily="18" charset="-127"/>
              <a:cs typeface="Times New Roman" pitchFamily="18" charset="0"/>
            </a:endParaRPr>
          </a:p>
          <a:p>
            <a:pPr algn="l" eaLnBrk="0" latinLnBrk="0" hangingPunct="0">
              <a:spcBef>
                <a:spcPct val="50000"/>
              </a:spcBef>
            </a:pP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단순히 억대연봉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,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스톡옵션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, 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기사딸린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 차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, 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이러저런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 혜택 때문만은 아님</a:t>
            </a:r>
          </a:p>
          <a:p>
            <a:pPr algn="l" eaLnBrk="0" latinLnBrk="0" hangingPunct="0">
              <a:spcBef>
                <a:spcPct val="50000"/>
              </a:spcBef>
            </a:pP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최고의 실력자가 되고 싶은 승부욕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,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사업부를 주도 비즈니스를 펼쳐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,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소속회사 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한단계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 발전</a:t>
            </a:r>
          </a:p>
        </p:txBody>
      </p:sp>
      <p:sp>
        <p:nvSpPr>
          <p:cNvPr id="9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60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Text Box 5154"/>
          <p:cNvSpPr txBox="1">
            <a:spLocks noChangeArrowheads="1"/>
          </p:cNvSpPr>
          <p:nvPr/>
        </p:nvSpPr>
        <p:spPr bwMode="auto">
          <a:xfrm>
            <a:off x="169922" y="236151"/>
            <a:ext cx="543610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6)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조직이 바라는 인재상은 같다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808037" y="990600"/>
            <a:ext cx="8716962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79400" algn="l">
              <a:spcBef>
                <a:spcPct val="50000"/>
              </a:spcBef>
              <a:buFont typeface="Arial" charset="0"/>
              <a:buChar char="•"/>
              <a:defRPr/>
            </a:pPr>
            <a:r>
              <a:rPr lang="ko-KR" altLang="en-US" sz="1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정영도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 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JW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메리어트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 호텔 이사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,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대한민국 명장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(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조리 부문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)</a:t>
            </a:r>
            <a:endParaRPr lang="en-US" altLang="ko-KR" sz="1800" dirty="0">
              <a:solidFill>
                <a:schemeClr val="bg2">
                  <a:lumMod val="25000"/>
                </a:schemeClr>
              </a:solidFill>
              <a:ea typeface="바탕체" pitchFamily="17" charset="-127"/>
              <a:cs typeface="Times New Roman" pitchFamily="18" charset="0"/>
            </a:endParaRPr>
          </a:p>
          <a:p>
            <a:pPr indent="279400" algn="l" eaLnBrk="0" latinLnBrk="0" hangingPunct="0">
              <a:spcBef>
                <a:spcPct val="50000"/>
              </a:spcBef>
              <a:defRPr/>
            </a:pP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  : 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접시닦기로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 시작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,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조리사 거쳐 호텔 임원에 발탁된 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자수성가형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 모델</a:t>
            </a:r>
            <a:endParaRPr lang="en-US" altLang="ko-KR" sz="18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ea typeface="바탕체" pitchFamily="17" charset="-127"/>
              <a:cs typeface="Times New Roman" pitchFamily="18" charset="0"/>
            </a:endParaRPr>
          </a:p>
          <a:p>
            <a:pPr indent="279400" algn="l" eaLnBrk="0" latinLnBrk="0" hangingPunct="0">
              <a:spcBef>
                <a:spcPct val="50000"/>
              </a:spcBef>
              <a:buFont typeface="Arial" charset="0"/>
              <a:buChar char="•"/>
              <a:defRPr/>
            </a:pPr>
            <a:r>
              <a:rPr lang="ko-KR" altLang="en-US" sz="1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이성규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 국민은행 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부행장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,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현 하나금융지주 부사장</a:t>
            </a:r>
            <a:endParaRPr lang="ko-KR" altLang="en-US" sz="1800" dirty="0">
              <a:solidFill>
                <a:schemeClr val="bg2">
                  <a:lumMod val="25000"/>
                </a:schemeClr>
              </a:solidFill>
              <a:ea typeface="바탕체" pitchFamily="17" charset="-127"/>
              <a:cs typeface="Times New Roman" pitchFamily="18" charset="0"/>
            </a:endParaRPr>
          </a:p>
          <a:p>
            <a:pPr indent="279400" algn="l" eaLnBrk="0" latinLnBrk="0" hangingPunct="0">
              <a:spcBef>
                <a:spcPct val="50000"/>
              </a:spcBef>
              <a:defRPr/>
            </a:pP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: 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외환위기시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 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웍크아웃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 매뉴얼 작성한 구조조정 전문가</a:t>
            </a:r>
            <a:endParaRPr lang="en-US" altLang="ko-KR" sz="18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ea typeface="바탕체" pitchFamily="17" charset="-127"/>
              <a:cs typeface="Times New Roman" pitchFamily="18" charset="0"/>
            </a:endParaRPr>
          </a:p>
          <a:p>
            <a:pPr indent="279400" algn="l" eaLnBrk="0" latinLnBrk="0" hangingPunct="0">
              <a:spcBef>
                <a:spcPct val="50000"/>
              </a:spcBef>
              <a:buFont typeface="Arial" charset="0"/>
              <a:buChar char="•"/>
              <a:defRPr/>
            </a:pPr>
            <a:r>
              <a:rPr lang="ko-KR" altLang="en-US" sz="1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정영석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 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넥슨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 본부장</a:t>
            </a:r>
            <a:endParaRPr lang="ko-KR" altLang="en-US" sz="1800" dirty="0">
              <a:solidFill>
                <a:schemeClr val="bg2">
                  <a:lumMod val="25000"/>
                </a:schemeClr>
              </a:solidFill>
              <a:ea typeface="바탕체" pitchFamily="17" charset="-127"/>
              <a:cs typeface="Times New Roman" pitchFamily="18" charset="0"/>
            </a:endParaRPr>
          </a:p>
          <a:p>
            <a:pPr indent="279400" algn="l" eaLnBrk="0" latinLnBrk="0" hangingPunct="0">
              <a:spcBef>
                <a:spcPct val="50000"/>
              </a:spcBef>
              <a:defRPr/>
            </a:pP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: 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회원수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1100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만명의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 국민게임 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카트라이더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 개발자</a:t>
            </a:r>
            <a:endParaRPr lang="ko-KR" altLang="en-US" sz="1800" dirty="0">
              <a:solidFill>
                <a:schemeClr val="bg2">
                  <a:lumMod val="25000"/>
                </a:schemeClr>
              </a:solidFill>
              <a:ea typeface="바탕체" pitchFamily="17" charset="-127"/>
              <a:cs typeface="Times New Roman" pitchFamily="18" charset="0"/>
            </a:endParaRPr>
          </a:p>
          <a:p>
            <a:pPr indent="279400" algn="l" eaLnBrk="0" latinLnBrk="0" hangingPunct="0">
              <a:spcBef>
                <a:spcPct val="50000"/>
              </a:spcBef>
              <a:buFont typeface="Arial" charset="0"/>
              <a:buChar char="•"/>
              <a:defRPr/>
            </a:pPr>
            <a:r>
              <a:rPr lang="ko-KR" altLang="en-US" sz="1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이주식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 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SK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브로드밴드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 전무</a:t>
            </a:r>
            <a:endParaRPr lang="ko-KR" altLang="en-US" sz="1800" dirty="0">
              <a:solidFill>
                <a:schemeClr val="bg2">
                  <a:lumMod val="25000"/>
                </a:schemeClr>
              </a:solidFill>
              <a:ea typeface="바탕체" pitchFamily="17" charset="-127"/>
              <a:cs typeface="Times New Roman" pitchFamily="18" charset="0"/>
            </a:endParaRPr>
          </a:p>
          <a:p>
            <a:pPr indent="279400" algn="l" eaLnBrk="0" latinLnBrk="0" hangingPunct="0">
              <a:spcBef>
                <a:spcPct val="50000"/>
              </a:spcBef>
              <a:defRPr/>
            </a:pP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: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세계 최초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CDMA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상용화를 성공적으로 이끈 주역</a:t>
            </a:r>
            <a:endParaRPr lang="ko-KR" altLang="en-US" sz="1800" dirty="0">
              <a:solidFill>
                <a:schemeClr val="bg2">
                  <a:lumMod val="25000"/>
                </a:schemeClr>
              </a:solidFill>
              <a:ea typeface="바탕체" pitchFamily="17" charset="-127"/>
              <a:cs typeface="Times New Roman" pitchFamily="18" charset="0"/>
            </a:endParaRPr>
          </a:p>
          <a:p>
            <a:pPr indent="279400" algn="l" eaLnBrk="0" latinLnBrk="0" hangingPunct="0">
              <a:spcBef>
                <a:spcPct val="50000"/>
              </a:spcBef>
              <a:buFont typeface="Arial" charset="0"/>
              <a:buChar char="•"/>
              <a:defRPr/>
            </a:pPr>
            <a:r>
              <a:rPr lang="ko-KR" altLang="en-US" sz="1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조의주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  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푸르덴셜생명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 상무</a:t>
            </a:r>
            <a:endParaRPr lang="ko-KR" altLang="en-US" sz="1800" dirty="0">
              <a:solidFill>
                <a:schemeClr val="bg2">
                  <a:lumMod val="25000"/>
                </a:schemeClr>
              </a:solidFill>
              <a:ea typeface="바탕체" pitchFamily="17" charset="-127"/>
              <a:cs typeface="Times New Roman" pitchFamily="18" charset="0"/>
            </a:endParaRPr>
          </a:p>
          <a:p>
            <a:pPr indent="279400" algn="l" eaLnBrk="0" latinLnBrk="0" hangingPunct="0">
              <a:spcBef>
                <a:spcPct val="50000"/>
              </a:spcBef>
              <a:defRPr/>
            </a:pP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: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국내 맞춤형 종신보험 시장 개척자</a:t>
            </a:r>
            <a:endParaRPr lang="ko-KR" altLang="en-US" sz="1800" dirty="0">
              <a:solidFill>
                <a:schemeClr val="bg2">
                  <a:lumMod val="25000"/>
                </a:schemeClr>
              </a:solidFill>
              <a:ea typeface="바탕체" pitchFamily="17" charset="-127"/>
              <a:cs typeface="Times New Roman" pitchFamily="18" charset="0"/>
            </a:endParaRPr>
          </a:p>
          <a:p>
            <a:pPr indent="279400" algn="l" eaLnBrk="0" latinLnBrk="0" hangingPunct="0">
              <a:spcBef>
                <a:spcPct val="50000"/>
              </a:spcBef>
              <a:buFont typeface="Arial" charset="0"/>
              <a:buChar char="•"/>
              <a:defRPr/>
            </a:pPr>
            <a:r>
              <a:rPr lang="ko-KR" altLang="en-US" sz="1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추연성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 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LG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생명과학 상무</a:t>
            </a:r>
            <a:endParaRPr lang="ko-KR" altLang="en-US" sz="1800" dirty="0">
              <a:solidFill>
                <a:schemeClr val="bg2">
                  <a:lumMod val="25000"/>
                </a:schemeClr>
              </a:solidFill>
              <a:ea typeface="바탕체" pitchFamily="17" charset="-127"/>
              <a:cs typeface="Times New Roman" pitchFamily="18" charset="0"/>
            </a:endParaRPr>
          </a:p>
          <a:p>
            <a:pPr marL="357188" indent="-87313" algn="l" eaLnBrk="0" latinLnBrk="0" hangingPunct="0">
              <a:spcBef>
                <a:spcPct val="50000"/>
              </a:spcBef>
              <a:defRPr/>
            </a:pP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: 2003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년 국내 최초 미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FDA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승인 신약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Arial" charset="0"/>
                <a:ea typeface="바탕체" pitchFamily="17" charset="-127"/>
                <a:cs typeface="Times New Roman" pitchFamily="18" charset="0"/>
              </a:rPr>
              <a:t>‘</a:t>
            </a:r>
            <a:r>
              <a:rPr lang="ko-KR" altLang="en-US" sz="1800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팩티브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Arial" charset="0"/>
                <a:ea typeface="바탕체" pitchFamily="17" charset="-127"/>
                <a:cs typeface="Times New Roman" pitchFamily="18" charset="0"/>
              </a:rPr>
              <a:t>’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 개발자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(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한국의 신약이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FDA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의 승인을 받은 것은 한국 최초의 제약회사인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  <a:hlinkClick r:id="rId2"/>
              </a:rPr>
              <a:t>동화약품공업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(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주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)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이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1897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년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(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고종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34) 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의약품을 생산한 지 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106</a:t>
            </a:r>
            <a:r>
              <a:rPr lang="ko-KR" altLang="en-US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년 만에 이루어짐</a:t>
            </a:r>
            <a:r>
              <a:rPr lang="en-US" altLang="ko-KR" sz="18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바탕체" pitchFamily="17" charset="-127"/>
                <a:cs typeface="Times New Roman" pitchFamily="18" charset="0"/>
              </a:rPr>
              <a:t>)</a:t>
            </a:r>
            <a:endParaRPr lang="ko-KR" altLang="en-US" sz="18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ea typeface="바탕체" pitchFamily="17" charset="-127"/>
              <a:cs typeface="Times New Roman" pitchFamily="18" charset="0"/>
            </a:endParaRPr>
          </a:p>
        </p:txBody>
      </p:sp>
      <p:sp>
        <p:nvSpPr>
          <p:cNvPr id="8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61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 Box 5154"/>
          <p:cNvSpPr txBox="1">
            <a:spLocks noChangeArrowheads="1"/>
          </p:cNvSpPr>
          <p:nvPr/>
        </p:nvSpPr>
        <p:spPr bwMode="auto">
          <a:xfrm>
            <a:off x="169922" y="236151"/>
            <a:ext cx="543610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6)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조직이 바라는 인재상은 같다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800679" y="1640008"/>
            <a:ext cx="8970963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8288" indent="-268288" algn="l">
              <a:spcBef>
                <a:spcPct val="60000"/>
              </a:spcBef>
              <a:buFontTx/>
              <a:buBlip>
                <a:blip r:embed="rId2"/>
              </a:buBlip>
              <a:tabLst>
                <a:tab pos="508000" algn="l"/>
              </a:tabLst>
            </a:pP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 ‘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열심히’ 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(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뼈를 </a:t>
            </a:r>
            <a:r>
              <a:rPr lang="ko-KR" altLang="en-US" sz="2000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깍는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 자기계발과 혼을 다하는 성실함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)</a:t>
            </a:r>
          </a:p>
          <a:p>
            <a:pPr marL="268288" indent="-268288" algn="l" eaLnBrk="0" latinLnBrk="0" hangingPunct="0">
              <a:spcBef>
                <a:spcPct val="60000"/>
              </a:spcBef>
              <a:buFontTx/>
              <a:buBlip>
                <a:blip r:embed="rId2"/>
              </a:buBlip>
              <a:tabLst>
                <a:tab pos="508000" algn="l"/>
              </a:tabLst>
            </a:pP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성공은 </a:t>
            </a:r>
            <a:r>
              <a:rPr lang="ko-KR" altLang="en-US" sz="2000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완결형이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 아니라 진행형이라는 인식</a:t>
            </a:r>
          </a:p>
          <a:p>
            <a:pPr marL="268288" indent="-268288" algn="l" eaLnBrk="0" latinLnBrk="0" hangingPunct="0">
              <a:spcBef>
                <a:spcPct val="60000"/>
              </a:spcBef>
              <a:buFontTx/>
              <a:buBlip>
                <a:blip r:embed="rId2"/>
              </a:buBlip>
              <a:tabLst>
                <a:tab pos="508000" algn="l"/>
              </a:tabLst>
            </a:pP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 계획은 세우되 가까운 미래에 대해 구체적으로 세움</a:t>
            </a:r>
          </a:p>
          <a:p>
            <a:pPr marL="268288" indent="-268288" algn="l" eaLnBrk="0" latinLnBrk="0" hangingPunct="0">
              <a:spcBef>
                <a:spcPct val="60000"/>
              </a:spcBef>
              <a:buFontTx/>
              <a:buBlip>
                <a:blip r:embed="rId2"/>
              </a:buBlip>
              <a:tabLst>
                <a:tab pos="508000" algn="l"/>
              </a:tabLst>
            </a:pP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 분명한 목적의식하에 끈기와 기다릴 줄 아는 여유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(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맡은 일에서 자신만의 노하우를 취득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,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언젠가 ‘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Spark’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발생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)</a:t>
            </a:r>
          </a:p>
          <a:p>
            <a:pPr marL="268288" indent="-268288" algn="l" eaLnBrk="0" latinLnBrk="0" hangingPunct="0">
              <a:spcBef>
                <a:spcPct val="60000"/>
              </a:spcBef>
              <a:buFontTx/>
              <a:buBlip>
                <a:blip r:embed="rId2"/>
              </a:buBlip>
              <a:tabLst>
                <a:tab pos="508000" algn="l"/>
              </a:tabLst>
            </a:pP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자격증이나 학위에 얽매이지 않음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,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일을 하면서 필요한 부분 쌓아감 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(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일을 </a:t>
            </a:r>
            <a:r>
              <a:rPr lang="ko-KR" altLang="en-US" sz="2000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하다보면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 스스로 채워나가야 할 부분들이 보임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)</a:t>
            </a:r>
          </a:p>
          <a:p>
            <a:pPr marL="268288" indent="-268288" algn="l" eaLnBrk="0" latinLnBrk="0" hangingPunct="0">
              <a:spcBef>
                <a:spcPct val="60000"/>
              </a:spcBef>
              <a:buFontTx/>
              <a:buBlip>
                <a:blip r:embed="rId2"/>
              </a:buBlip>
              <a:tabLst>
                <a:tab pos="508000" algn="l"/>
              </a:tabLst>
            </a:pP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평소 자극 받을 수 있는 역할 모델을 주위에 둠</a:t>
            </a:r>
          </a:p>
          <a:p>
            <a:pPr marL="268288" indent="-268288" algn="l" eaLnBrk="0" latinLnBrk="0" hangingPunct="0">
              <a:spcBef>
                <a:spcPct val="60000"/>
              </a:spcBef>
              <a:buFontTx/>
              <a:buBlip>
                <a:blip r:embed="rId2"/>
              </a:buBlip>
              <a:tabLst>
                <a:tab pos="508000" algn="l"/>
              </a:tabLst>
            </a:pP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 직급이나 연봉은 일의 결과로 파생된다고 생각</a:t>
            </a:r>
          </a:p>
          <a:p>
            <a:pPr marL="268288" indent="-268288" algn="l" eaLnBrk="0" latinLnBrk="0" hangingPunct="0">
              <a:spcBef>
                <a:spcPct val="60000"/>
              </a:spcBef>
              <a:buFontTx/>
              <a:buBlip>
                <a:blip r:embed="rId2"/>
              </a:buBlip>
              <a:tabLst>
                <a:tab pos="508000" algn="l"/>
              </a:tabLst>
            </a:pP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 성과를 이룬데 대해 보상을 기대하기 보다 기회를 얻었으니 베풀어야겠다고 생각”</a:t>
            </a:r>
          </a:p>
        </p:txBody>
      </p:sp>
      <p:sp>
        <p:nvSpPr>
          <p:cNvPr id="8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62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 Box 5154"/>
          <p:cNvSpPr txBox="1">
            <a:spLocks noChangeArrowheads="1"/>
          </p:cNvSpPr>
          <p:nvPr/>
        </p:nvSpPr>
        <p:spPr bwMode="auto">
          <a:xfrm>
            <a:off x="169922" y="236151"/>
            <a:ext cx="543610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6)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조직이 바라는 인재상은 같다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81717" y="958041"/>
            <a:ext cx="7896740" cy="4879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070C0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슈퍼스타 </a:t>
            </a:r>
            <a:r>
              <a:rPr kumimoji="0" lang="en-US" altLang="ko-KR" sz="20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070C0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6</a:t>
            </a:r>
            <a:r>
              <a:rPr kumimoji="0" lang="ko-KR" altLang="en-US" sz="20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070C0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인이 후배들에게 전하는 </a:t>
            </a:r>
            <a:r>
              <a:rPr kumimoji="0" lang="ko-KR" altLang="en-US" sz="2000" spc="100" dirty="0" smtClean="0">
                <a:ln w="18000">
                  <a:noFill/>
                  <a:prstDash val="solid"/>
                </a:ln>
                <a:solidFill>
                  <a:srgbClr val="0070C0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rPr>
              <a:t>공통적 교훈</a:t>
            </a:r>
            <a:r>
              <a:rPr kumimoji="0" lang="ko-KR" altLang="en-US" sz="20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070C0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ko-KR" altLang="en-US" sz="20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070C0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ko-KR" altLang="en-US" sz="2000" b="0" i="0" u="none" strike="noStrike" kern="1200" cap="none" spc="100" normalizeH="0" baseline="0" noProof="0" dirty="0" smtClean="0">
                <a:ln w="18000">
                  <a:noFill/>
                  <a:prstDash val="solid"/>
                </a:ln>
                <a:solidFill>
                  <a:srgbClr val="0070C0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811415" y="1258965"/>
            <a:ext cx="889317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8288" indent="-268288" algn="l" eaLnBrk="0" latinLnBrk="0" hangingPunct="0">
              <a:spcBef>
                <a:spcPct val="60000"/>
              </a:spcBef>
              <a:buFontTx/>
              <a:buBlip>
                <a:blip r:embed="rId2"/>
              </a:buBlip>
              <a:tabLst>
                <a:tab pos="508000" algn="l"/>
              </a:tabLst>
            </a:pP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  <a:cs typeface="Times New Roman" pitchFamily="18" charset="0"/>
              </a:rPr>
              <a:t>가장 좋은 재테크는 부단한 자기개발로 자기분야에서 최고의 실력자가 되는 것</a:t>
            </a:r>
            <a:endParaRPr lang="ko-KR" altLang="en-US" sz="2000" dirty="0">
              <a:solidFill>
                <a:schemeClr val="bg2">
                  <a:lumMod val="25000"/>
                </a:schemeClr>
              </a:solidFill>
              <a:latin typeface="새굴림" pitchFamily="18" charset="-127"/>
              <a:ea typeface="새굴림" pitchFamily="18" charset="-127"/>
            </a:endParaRPr>
          </a:p>
          <a:p>
            <a:pPr marL="268288" indent="-268288" algn="l" eaLnBrk="0" latinLnBrk="0" hangingPunct="0">
              <a:spcBef>
                <a:spcPct val="60000"/>
              </a:spcBef>
              <a:buFontTx/>
              <a:buBlip>
                <a:blip r:embed="rId2"/>
              </a:buBlip>
              <a:tabLst>
                <a:tab pos="508000" algn="l"/>
              </a:tabLst>
            </a:pP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도움을 줄 수 없는 조직에 계속 속한다는 것은 회사나 개인으로나 서로 불편</a:t>
            </a:r>
          </a:p>
          <a:p>
            <a:pPr marL="268288" indent="-268288" algn="l" eaLnBrk="0" latinLnBrk="0" hangingPunct="0">
              <a:spcBef>
                <a:spcPct val="60000"/>
              </a:spcBef>
              <a:buFontTx/>
              <a:buBlip>
                <a:blip r:embed="rId2"/>
              </a:buBlip>
              <a:tabLst>
                <a:tab pos="508000" algn="l"/>
              </a:tabLst>
            </a:pP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실패나 좌절 </a:t>
            </a:r>
            <a:r>
              <a:rPr lang="ko-KR" altLang="en-US" sz="2000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직면시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회피하지 않고 가능한 것부터 하나씩 해결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,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스스로 격려</a:t>
            </a:r>
          </a:p>
          <a:p>
            <a:pPr marL="268288" indent="-268288" algn="l" eaLnBrk="0" latinLnBrk="0" hangingPunct="0">
              <a:spcBef>
                <a:spcPct val="60000"/>
              </a:spcBef>
              <a:buFontTx/>
              <a:buBlip>
                <a:blip r:embed="rId2"/>
              </a:buBlip>
              <a:tabLst>
                <a:tab pos="508000" algn="l"/>
              </a:tabLst>
            </a:pP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피할 수 없다면 즐겨라 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(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나름의 스트레스 </a:t>
            </a:r>
            <a:r>
              <a:rPr lang="ko-KR" altLang="en-US" sz="2000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해소책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마련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)</a:t>
            </a:r>
          </a:p>
          <a:p>
            <a:pPr marL="268288" indent="-268288" algn="l" eaLnBrk="0" latinLnBrk="0" hangingPunct="0">
              <a:spcBef>
                <a:spcPct val="60000"/>
              </a:spcBef>
              <a:buFontTx/>
              <a:buBlip>
                <a:blip r:embed="rId2"/>
              </a:buBlip>
              <a:tabLst>
                <a:tab pos="508000" algn="l"/>
              </a:tabLst>
            </a:pP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조직에 애정을 보여주는 것 중요 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(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완벽하게 만족스러운 직장은 없다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)</a:t>
            </a:r>
          </a:p>
          <a:p>
            <a:pPr marL="268288" indent="-268288" algn="l" eaLnBrk="0" latinLnBrk="0" hangingPunct="0">
              <a:spcBef>
                <a:spcPct val="60000"/>
              </a:spcBef>
              <a:buFontTx/>
              <a:buBlip>
                <a:blip r:embed="rId2"/>
              </a:buBlip>
              <a:tabLst>
                <a:tab pos="508000" algn="l"/>
              </a:tabLst>
            </a:pP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자신의 영역 넓혀나가기 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(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누가 가르쳐주길 기다려서는 </a:t>
            </a:r>
            <a:r>
              <a:rPr lang="ko-KR" altLang="en-US" sz="2000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안된다는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</a:t>
            </a:r>
            <a:r>
              <a:rPr lang="ko-KR" altLang="en-US" sz="2000" dirty="0" err="1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깨닮음</a:t>
            </a: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)</a:t>
            </a:r>
          </a:p>
          <a:p>
            <a:pPr marL="268288" indent="-268288" algn="l" eaLnBrk="0" latinLnBrk="0" hangingPunct="0">
              <a:spcBef>
                <a:spcPct val="60000"/>
              </a:spcBef>
              <a:buFontTx/>
              <a:buBlip>
                <a:blip r:embed="rId2"/>
              </a:buBlip>
              <a:tabLst>
                <a:tab pos="508000" algn="l"/>
              </a:tabLst>
            </a:pPr>
            <a:r>
              <a:rPr lang="en-US" altLang="ko-KR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후배들에게 한마디 “ </a:t>
            </a:r>
            <a:r>
              <a:rPr lang="ko-KR" altLang="en-US" sz="2000" dirty="0">
                <a:solidFill>
                  <a:srgbClr val="0066FF"/>
                </a:solidFill>
                <a:latin typeface="새굴림" pitchFamily="18" charset="-127"/>
                <a:ea typeface="새굴림" pitchFamily="18" charset="-127"/>
              </a:rPr>
              <a:t>열정</a:t>
            </a:r>
            <a:r>
              <a:rPr lang="en-US" altLang="ko-KR" sz="2000" dirty="0">
                <a:solidFill>
                  <a:srgbClr val="0066FF"/>
                </a:solidFill>
                <a:latin typeface="새굴림" pitchFamily="18" charset="-127"/>
                <a:ea typeface="새굴림" pitchFamily="18" charset="-127"/>
              </a:rPr>
              <a:t>, Smart, </a:t>
            </a:r>
            <a:r>
              <a:rPr lang="ko-KR" altLang="en-US" sz="2000" dirty="0" err="1">
                <a:solidFill>
                  <a:srgbClr val="0066FF"/>
                </a:solidFill>
                <a:latin typeface="새굴림" pitchFamily="18" charset="-127"/>
                <a:ea typeface="새굴림" pitchFamily="18" charset="-127"/>
              </a:rPr>
              <a:t>조직내</a:t>
            </a:r>
            <a:r>
              <a:rPr lang="ko-KR" altLang="en-US" sz="2000" dirty="0">
                <a:solidFill>
                  <a:srgbClr val="0066FF"/>
                </a:solidFill>
                <a:latin typeface="새굴림" pitchFamily="18" charset="-127"/>
                <a:ea typeface="새굴림" pitchFamily="18" charset="-127"/>
              </a:rPr>
              <a:t> 융화</a:t>
            </a:r>
            <a:r>
              <a:rPr lang="en-US" altLang="ko-KR" sz="2000" dirty="0">
                <a:solidFill>
                  <a:srgbClr val="0066FF"/>
                </a:solidFill>
                <a:latin typeface="새굴림" pitchFamily="18" charset="-127"/>
                <a:ea typeface="새굴림" pitchFamily="18" charset="-127"/>
              </a:rPr>
              <a:t>, </a:t>
            </a:r>
            <a:r>
              <a:rPr lang="ko-KR" altLang="en-US" sz="2000" dirty="0">
                <a:solidFill>
                  <a:srgbClr val="0066FF"/>
                </a:solidFill>
                <a:latin typeface="새굴림" pitchFamily="18" charset="-127"/>
                <a:ea typeface="새굴림" pitchFamily="18" charset="-127"/>
              </a:rPr>
              <a:t>체력</a:t>
            </a:r>
            <a:r>
              <a:rPr lang="en-US" altLang="ko-KR" sz="2000" dirty="0">
                <a:solidFill>
                  <a:srgbClr val="0066FF"/>
                </a:solidFill>
                <a:latin typeface="새굴림" pitchFamily="18" charset="-127"/>
                <a:ea typeface="새굴림" pitchFamily="18" charset="-127"/>
              </a:rPr>
              <a:t>, </a:t>
            </a:r>
            <a:r>
              <a:rPr lang="ko-KR" altLang="en-US" sz="2000" dirty="0">
                <a:solidFill>
                  <a:srgbClr val="0066FF"/>
                </a:solidFill>
                <a:latin typeface="새굴림" pitchFamily="18" charset="-127"/>
                <a:ea typeface="새굴림" pitchFamily="18" charset="-127"/>
              </a:rPr>
              <a:t>인내</a:t>
            </a:r>
            <a:r>
              <a:rPr lang="en-US" altLang="ko-KR" sz="2000" dirty="0">
                <a:solidFill>
                  <a:srgbClr val="0066FF"/>
                </a:solidFill>
                <a:latin typeface="새굴림" pitchFamily="18" charset="-127"/>
                <a:ea typeface="새굴림" pitchFamily="18" charset="-127"/>
              </a:rPr>
              <a:t>, </a:t>
            </a:r>
            <a:r>
              <a:rPr lang="ko-KR" altLang="en-US" sz="2000" dirty="0">
                <a:solidFill>
                  <a:srgbClr val="0066FF"/>
                </a:solidFill>
                <a:latin typeface="새굴림" pitchFamily="18" charset="-127"/>
                <a:ea typeface="새굴림" pitchFamily="18" charset="-127"/>
              </a:rPr>
              <a:t>베풀기 </a:t>
            </a:r>
            <a:r>
              <a:rPr lang="ko-KR" altLang="en-US" sz="2000" dirty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”</a:t>
            </a:r>
          </a:p>
        </p:txBody>
      </p:sp>
      <p:sp>
        <p:nvSpPr>
          <p:cNvPr id="7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63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 Box 5154"/>
          <p:cNvSpPr txBox="1">
            <a:spLocks noChangeArrowheads="1"/>
          </p:cNvSpPr>
          <p:nvPr/>
        </p:nvSpPr>
        <p:spPr bwMode="auto">
          <a:xfrm>
            <a:off x="169922" y="236151"/>
            <a:ext cx="543610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6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조직이 바라는 인재상은 같다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64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 Box 5154"/>
          <p:cNvSpPr txBox="1">
            <a:spLocks noChangeArrowheads="1"/>
          </p:cNvSpPr>
          <p:nvPr/>
        </p:nvSpPr>
        <p:spPr bwMode="auto">
          <a:xfrm>
            <a:off x="169922" y="236151"/>
            <a:ext cx="334578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끝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맺음하기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 전에</a:t>
            </a:r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…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5" name="Text Box 5154"/>
          <p:cNvSpPr txBox="1">
            <a:spLocks noChangeArrowheads="1"/>
          </p:cNvSpPr>
          <p:nvPr/>
        </p:nvSpPr>
        <p:spPr bwMode="auto">
          <a:xfrm>
            <a:off x="1331748" y="841793"/>
            <a:ext cx="676980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스티브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잡스의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</a:t>
            </a:r>
            <a:r>
              <a:rPr lang="ko-KR" altLang="en-US" dirty="0" err="1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스탠퍼드대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새굴림" pitchFamily="18" charset="-127"/>
                <a:ea typeface="새굴림" pitchFamily="18" charset="-127"/>
              </a:rPr>
              <a:t> 연설 에피소드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새굴림" pitchFamily="18" charset="-127"/>
              <a:ea typeface="새굴림" pitchFamily="18" charset="-127"/>
            </a:endParaRPr>
          </a:p>
        </p:txBody>
      </p:sp>
      <p:graphicFrame>
        <p:nvGraphicFramePr>
          <p:cNvPr id="6" name="다이어그램 5"/>
          <p:cNvGraphicFramePr/>
          <p:nvPr/>
        </p:nvGraphicFramePr>
        <p:xfrm>
          <a:off x="712520" y="1448790"/>
          <a:ext cx="8811490" cy="4940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1074" name="Picture 2" descr="C:\Users\lthauto\AppData\Local\Microsoft\Windows\Temporary Internet Files\Content.IE5\ZIS3KSVR\MM900336959[1]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0515" y="1592571"/>
            <a:ext cx="1138919" cy="1019175"/>
          </a:xfrm>
          <a:prstGeom prst="rect">
            <a:avLst/>
          </a:prstGeom>
          <a:noFill/>
        </p:spPr>
      </p:pic>
      <p:pic>
        <p:nvPicPr>
          <p:cNvPr id="131076" name="Picture 4" descr="C:\Users\lthauto\AppData\Local\Microsoft\Windows\Temporary Internet Files\Content.IE5\JVYOTZ6L\MC900058931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6524" y="3360718"/>
            <a:ext cx="967907" cy="1041156"/>
          </a:xfrm>
          <a:prstGeom prst="rect">
            <a:avLst/>
          </a:prstGeom>
          <a:noFill/>
        </p:spPr>
      </p:pic>
      <p:pic>
        <p:nvPicPr>
          <p:cNvPr id="131077" name="Picture 5" descr="C:\Users\lthauto\AppData\Local\Microsoft\Windows\Temporary Internet Files\Content.IE5\1G3W709Y\MC900429031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4472" y="5140321"/>
            <a:ext cx="1144961" cy="10889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95300" y="1281210"/>
            <a:ext cx="8915400" cy="49974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사회 생활은 ‘</a:t>
            </a:r>
            <a:r>
              <a:rPr lang="ko-KR" altLang="en-US" sz="2000" b="1" dirty="0" smtClean="0">
                <a:solidFill>
                  <a:srgbClr val="0066FF"/>
                </a:solidFill>
                <a:latin typeface="휴먼모음T" pitchFamily="18" charset="-127"/>
                <a:ea typeface="휴먼모음T" pitchFamily="18" charset="-127"/>
              </a:rPr>
              <a:t>나의 가치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sz="2000" dirty="0" err="1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를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찾는 긴 여정입니다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생존에 급급해 아무 </a:t>
            </a:r>
            <a:r>
              <a:rPr lang="ko-KR" altLang="en-US" sz="2000" dirty="0" err="1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생각없이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닥치는 대로 이것 저것 해 보아서도 안될 것 입니다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무작정 위쪽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연봉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대기업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이나 남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유행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을 따라 가는 것도 어리석은 일입니다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그렇다고 내게 맞는 일을 궁리하느라 아무 것도 하지 않고 생각만해서는 더더욱 안됩니다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공직생활’이든 ‘회사원’이든 또는 ‘자영업주’이든 그 일의 </a:t>
            </a:r>
            <a:r>
              <a:rPr lang="ko-KR" altLang="en-US" sz="2000" b="1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본질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이 무엇인지 알아보려 노력하고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선배에게 물어보고</a:t>
            </a:r>
          </a:p>
          <a:p>
            <a:pPr eaLnBrk="1" hangingPunct="1"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방향을 설정한 후 꼭 필요한 </a:t>
            </a:r>
            <a:r>
              <a:rPr lang="ko-KR" altLang="en-US" sz="2000" dirty="0" err="1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기초스펙만을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준비하여 직접 부딪혀야 합니다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그리고 최소 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년에서 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년은 내 젊음과 패기를 </a:t>
            </a:r>
            <a:r>
              <a:rPr lang="ko-KR" altLang="en-US" sz="2000" dirty="0" err="1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밑천삼아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‘</a:t>
            </a:r>
            <a:r>
              <a:rPr lang="ko-KR" altLang="en-US" sz="2000" b="1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올인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’해야 합니다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그 다음은 그 때 생각해도 늦지 않습니다</a:t>
            </a:r>
            <a:r>
              <a:rPr lang="en-US" altLang="ko-KR" sz="2000" dirty="0" smtClean="0">
                <a:solidFill>
                  <a:schemeClr val="bg2">
                    <a:lumMod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.</a:t>
            </a:r>
          </a:p>
        </p:txBody>
      </p:sp>
      <p:sp>
        <p:nvSpPr>
          <p:cNvPr id="4" name="Text Box 5154"/>
          <p:cNvSpPr txBox="1">
            <a:spLocks noChangeArrowheads="1"/>
          </p:cNvSpPr>
          <p:nvPr/>
        </p:nvSpPr>
        <p:spPr bwMode="auto">
          <a:xfrm>
            <a:off x="169922" y="236151"/>
            <a:ext cx="170591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7) </a:t>
            </a:r>
            <a:r>
              <a:rPr lang="ko-KR" altLang="en-US" dirty="0" smtClean="0">
                <a:solidFill>
                  <a:schemeClr val="bg2">
                    <a:lumMod val="25000"/>
                  </a:schemeClr>
                </a:solidFill>
                <a:latin typeface="휴먼엑스포" pitchFamily="18" charset="-127"/>
                <a:ea typeface="휴먼엑스포" pitchFamily="18" charset="-127"/>
              </a:rPr>
              <a:t>맺음말</a:t>
            </a:r>
            <a:endParaRPr lang="ko-KR" altLang="en-US" dirty="0">
              <a:solidFill>
                <a:schemeClr val="bg2">
                  <a:lumMod val="25000"/>
                </a:schemeClr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5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xfrm>
            <a:off x="9486899" y="6565904"/>
            <a:ext cx="419101" cy="269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9180130-C0D9-44A8-8B6D-652D85667E8A}" type="slidenum">
              <a:rPr lang="en-US" altLang="ko-KR">
                <a:solidFill>
                  <a:schemeClr val="bg2">
                    <a:lumMod val="25000"/>
                  </a:schemeClr>
                </a:solidFill>
              </a:rPr>
              <a:pPr/>
              <a:t>65</a:t>
            </a:fld>
            <a:endParaRPr lang="en-US" altLang="ko-K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C:\Users\lthauto\AppData\Local\Microsoft\Windows\Temporary Internet Files\Content.IE5\JVYOTZ6L\MC900345015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1859" y="3020263"/>
            <a:ext cx="1802282" cy="8174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2470548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2) </a:t>
            </a:r>
            <a:r>
              <a:rPr lang="en-US" altLang="ko-KR" sz="3000" dirty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Web GIS</a:t>
            </a:r>
            <a:endParaRPr lang="en-US" altLang="ko-KR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23594" name="Rectangle 34"/>
          <p:cNvSpPr>
            <a:spLocks noChangeArrowheads="1"/>
          </p:cNvSpPr>
          <p:nvPr/>
        </p:nvSpPr>
        <p:spPr bwMode="auto">
          <a:xfrm>
            <a:off x="733425" y="2154238"/>
            <a:ext cx="126047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1600" dirty="0">
                <a:solidFill>
                  <a:schemeClr val="tx1"/>
                </a:solidFill>
              </a:rPr>
              <a:t>Connectivity</a:t>
            </a:r>
          </a:p>
          <a:p>
            <a:pPr>
              <a:lnSpc>
                <a:spcPct val="90000"/>
              </a:lnSpc>
            </a:pPr>
            <a:r>
              <a:rPr lang="en-US" altLang="ko-KR" sz="1600" dirty="0">
                <a:solidFill>
                  <a:schemeClr val="tx1"/>
                </a:solidFill>
              </a:rPr>
              <a:t>&amp;</a:t>
            </a:r>
          </a:p>
          <a:p>
            <a:pPr>
              <a:lnSpc>
                <a:spcPct val="90000"/>
              </a:lnSpc>
            </a:pPr>
            <a:r>
              <a:rPr lang="en-US" altLang="ko-KR" sz="1600" dirty="0">
                <a:solidFill>
                  <a:schemeClr val="tx1"/>
                </a:solidFill>
              </a:rPr>
              <a:t>Sharing</a:t>
            </a:r>
          </a:p>
        </p:txBody>
      </p:sp>
      <p:grpSp>
        <p:nvGrpSpPr>
          <p:cNvPr id="56" name="그룹 55"/>
          <p:cNvGrpSpPr/>
          <p:nvPr/>
        </p:nvGrpSpPr>
        <p:grpSpPr>
          <a:xfrm>
            <a:off x="1971675" y="1249363"/>
            <a:ext cx="7440613" cy="2552700"/>
            <a:chOff x="1971675" y="1249363"/>
            <a:chExt cx="7440613" cy="2552700"/>
          </a:xfrm>
        </p:grpSpPr>
        <p:pic>
          <p:nvPicPr>
            <p:cNvPr id="23579" name="Picture 9" descr="B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2A385B"/>
                </a:clrFrom>
                <a:clrTo>
                  <a:srgbClr val="2A385B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24650" y="1249363"/>
              <a:ext cx="2359025" cy="898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971675" y="1497013"/>
              <a:ext cx="7440613" cy="2305050"/>
              <a:chOff x="583" y="695"/>
              <a:chExt cx="4682" cy="3284"/>
            </a:xfrm>
          </p:grpSpPr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592" y="695"/>
                <a:ext cx="4673" cy="3277"/>
                <a:chOff x="592" y="695"/>
                <a:chExt cx="4673" cy="3277"/>
              </a:xfrm>
            </p:grpSpPr>
            <p:sp>
              <p:nvSpPr>
                <p:cNvPr id="23607" name="Freeform 12"/>
                <p:cNvSpPr>
                  <a:spLocks/>
                </p:cNvSpPr>
                <p:nvPr/>
              </p:nvSpPr>
              <p:spPr bwMode="auto">
                <a:xfrm>
                  <a:off x="652" y="695"/>
                  <a:ext cx="4613" cy="3219"/>
                </a:xfrm>
                <a:custGeom>
                  <a:avLst/>
                  <a:gdLst>
                    <a:gd name="T0" fmla="*/ 0 w 2812"/>
                    <a:gd name="T1" fmla="*/ 0 h 1818"/>
                    <a:gd name="T2" fmla="*/ 0 w 2812"/>
                    <a:gd name="T3" fmla="*/ 17871 h 1818"/>
                    <a:gd name="T4" fmla="*/ 20363 w 2812"/>
                    <a:gd name="T5" fmla="*/ 17871 h 1818"/>
                    <a:gd name="T6" fmla="*/ 0 60000 65536"/>
                    <a:gd name="T7" fmla="*/ 0 60000 65536"/>
                    <a:gd name="T8" fmla="*/ 0 60000 65536"/>
                    <a:gd name="T9" fmla="*/ 0 w 2812"/>
                    <a:gd name="T10" fmla="*/ 0 h 1818"/>
                    <a:gd name="T11" fmla="*/ 2812 w 2812"/>
                    <a:gd name="T12" fmla="*/ 1818 h 1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12" h="1818">
                      <a:moveTo>
                        <a:pt x="0" y="0"/>
                      </a:moveTo>
                      <a:lnTo>
                        <a:pt x="0" y="1818"/>
                      </a:lnTo>
                      <a:lnTo>
                        <a:pt x="2812" y="1818"/>
                      </a:lnTo>
                    </a:path>
                  </a:pathLst>
                </a:custGeom>
                <a:noFill/>
                <a:ln w="28575" cap="flat" cmpd="sng">
                  <a:solidFill>
                    <a:srgbClr val="3E964B"/>
                  </a:solidFill>
                  <a:prstDash val="solid"/>
                  <a:round/>
                  <a:headEnd type="none" w="med" len="med"/>
                  <a:tailEnd type="none" w="med" len="med"/>
                </a:ln>
                <a:scene3d>
                  <a:camera prst="legacyObliqueTopRight"/>
                  <a:lightRig rig="legacyFlat3" dir="b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3E964B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ko-KR" altLang="en-US"/>
                </a:p>
              </p:txBody>
            </p:sp>
            <p:sp>
              <p:nvSpPr>
                <p:cNvPr id="23608" name="Freeform 13"/>
                <p:cNvSpPr>
                  <a:spLocks/>
                </p:cNvSpPr>
                <p:nvPr/>
              </p:nvSpPr>
              <p:spPr bwMode="auto">
                <a:xfrm>
                  <a:off x="592" y="755"/>
                  <a:ext cx="4613" cy="3217"/>
                </a:xfrm>
                <a:custGeom>
                  <a:avLst/>
                  <a:gdLst>
                    <a:gd name="T0" fmla="*/ 0 w 2812"/>
                    <a:gd name="T1" fmla="*/ 0 h 1818"/>
                    <a:gd name="T2" fmla="*/ 0 w 2812"/>
                    <a:gd name="T3" fmla="*/ 17826 h 1818"/>
                    <a:gd name="T4" fmla="*/ 20363 w 2812"/>
                    <a:gd name="T5" fmla="*/ 17826 h 1818"/>
                    <a:gd name="T6" fmla="*/ 0 60000 65536"/>
                    <a:gd name="T7" fmla="*/ 0 60000 65536"/>
                    <a:gd name="T8" fmla="*/ 0 60000 65536"/>
                    <a:gd name="T9" fmla="*/ 0 w 2812"/>
                    <a:gd name="T10" fmla="*/ 0 h 1818"/>
                    <a:gd name="T11" fmla="*/ 2812 w 2812"/>
                    <a:gd name="T12" fmla="*/ 1818 h 1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12" h="1818">
                      <a:moveTo>
                        <a:pt x="0" y="0"/>
                      </a:moveTo>
                      <a:lnTo>
                        <a:pt x="0" y="1818"/>
                      </a:lnTo>
                      <a:lnTo>
                        <a:pt x="2812" y="1818"/>
                      </a:lnTo>
                    </a:path>
                  </a:pathLst>
                </a:custGeom>
                <a:noFill/>
                <a:ln w="28575" cap="flat" cmpd="sng">
                  <a:solidFill>
                    <a:srgbClr val="3E964B"/>
                  </a:solidFill>
                  <a:prstDash val="solid"/>
                  <a:round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227000" prstMaterial="legacyMatte">
                  <a:bevelT w="13500" h="13500" prst="angle"/>
                  <a:bevelB w="13500" h="13500" prst="angle"/>
                  <a:extrusionClr>
                    <a:srgbClr val="3E964B"/>
                  </a:extrusionClr>
                </a:sp3d>
              </p:spPr>
              <p:txBody>
                <a:bodyPr>
                  <a:flatTx/>
                </a:bodyPr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6" name="Group 14"/>
              <p:cNvGrpSpPr>
                <a:grpSpLocks/>
              </p:cNvGrpSpPr>
              <p:nvPr/>
            </p:nvGrpSpPr>
            <p:grpSpPr bwMode="auto">
              <a:xfrm>
                <a:off x="583" y="755"/>
                <a:ext cx="4623" cy="3224"/>
                <a:chOff x="776" y="1016"/>
                <a:chExt cx="4837" cy="2872"/>
              </a:xfrm>
            </p:grpSpPr>
            <p:sp>
              <p:nvSpPr>
                <p:cNvPr id="23605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776" y="1016"/>
                  <a:ext cx="0" cy="2872"/>
                </a:xfrm>
                <a:prstGeom prst="line">
                  <a:avLst/>
                </a:prstGeom>
                <a:noFill/>
                <a:ln w="28575">
                  <a:solidFill>
                    <a:srgbClr val="A6FF4D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  <p:sp>
              <p:nvSpPr>
                <p:cNvPr id="23606" name="Line 16"/>
                <p:cNvSpPr>
                  <a:spLocks noChangeShapeType="1"/>
                </p:cNvSpPr>
                <p:nvPr/>
              </p:nvSpPr>
              <p:spPr bwMode="auto">
                <a:xfrm>
                  <a:off x="777" y="3887"/>
                  <a:ext cx="4836" cy="0"/>
                </a:xfrm>
                <a:prstGeom prst="line">
                  <a:avLst/>
                </a:prstGeom>
                <a:noFill/>
                <a:ln w="28575">
                  <a:solidFill>
                    <a:srgbClr val="A6FF4D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ko-KR" altLang="en-US"/>
                </a:p>
              </p:txBody>
            </p:sp>
          </p:grpSp>
        </p:grpSp>
        <p:sp>
          <p:nvSpPr>
            <p:cNvPr id="23581" name="Arc 17"/>
            <p:cNvSpPr>
              <a:spLocks/>
            </p:cNvSpPr>
            <p:nvPr/>
          </p:nvSpPr>
          <p:spPr bwMode="auto">
            <a:xfrm>
              <a:off x="2103438" y="1511301"/>
              <a:ext cx="7164388" cy="2241550"/>
            </a:xfrm>
            <a:custGeom>
              <a:avLst/>
              <a:gdLst>
                <a:gd name="T0" fmla="*/ 0 w 21619"/>
                <a:gd name="T1" fmla="*/ 0 h 21600"/>
                <a:gd name="T2" fmla="*/ 9 w 21619"/>
                <a:gd name="T3" fmla="*/ 0 h 21600"/>
                <a:gd name="T4" fmla="*/ 0 w 21619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19"/>
                <a:gd name="T10" fmla="*/ 0 h 21600"/>
                <a:gd name="T11" fmla="*/ 21619 w 2161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19" h="21600" fill="none" extrusionOk="0">
                  <a:moveTo>
                    <a:pt x="0" y="0"/>
                  </a:moveTo>
                  <a:cubicBezTo>
                    <a:pt x="6" y="0"/>
                    <a:pt x="12" y="-1"/>
                    <a:pt x="19" y="0"/>
                  </a:cubicBezTo>
                  <a:cubicBezTo>
                    <a:pt x="11948" y="0"/>
                    <a:pt x="21619" y="9670"/>
                    <a:pt x="21619" y="21600"/>
                  </a:cubicBezTo>
                </a:path>
                <a:path w="21619" h="21600" stroke="0" extrusionOk="0">
                  <a:moveTo>
                    <a:pt x="0" y="0"/>
                  </a:moveTo>
                  <a:cubicBezTo>
                    <a:pt x="6" y="0"/>
                    <a:pt x="12" y="-1"/>
                    <a:pt x="19" y="0"/>
                  </a:cubicBezTo>
                  <a:cubicBezTo>
                    <a:pt x="11948" y="0"/>
                    <a:pt x="21619" y="9670"/>
                    <a:pt x="21619" y="21600"/>
                  </a:cubicBezTo>
                  <a:lnTo>
                    <a:pt x="19" y="21600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190D67"/>
              </a:prstShdw>
            </a:effectLst>
          </p:spPr>
          <p:txBody>
            <a:bodyPr wrap="none" anchor="ctr"/>
            <a:lstStyle/>
            <a:p>
              <a:endParaRPr lang="ko-KR" altLang="en-US" dirty="0">
                <a:solidFill>
                  <a:srgbClr val="00B0F0"/>
                </a:solidFill>
              </a:endParaRPr>
            </a:p>
          </p:txBody>
        </p:sp>
        <p:sp>
          <p:nvSpPr>
            <p:cNvPr id="23582" name="Arc 18"/>
            <p:cNvSpPr>
              <a:spLocks/>
            </p:cNvSpPr>
            <p:nvPr/>
          </p:nvSpPr>
          <p:spPr bwMode="auto">
            <a:xfrm>
              <a:off x="2103438" y="2047876"/>
              <a:ext cx="5521325" cy="1704975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5" y="0"/>
                  </a:moveTo>
                  <a:cubicBezTo>
                    <a:pt x="11933" y="3"/>
                    <a:pt x="21600" y="9672"/>
                    <a:pt x="21600" y="21600"/>
                  </a:cubicBezTo>
                </a:path>
                <a:path w="21600" h="21600" stroke="0" extrusionOk="0">
                  <a:moveTo>
                    <a:pt x="5" y="0"/>
                  </a:moveTo>
                  <a:cubicBezTo>
                    <a:pt x="11933" y="3"/>
                    <a:pt x="21600" y="9672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201080"/>
              </a:prstShdw>
            </a:effec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3583" name="Arc 19"/>
            <p:cNvSpPr>
              <a:spLocks/>
            </p:cNvSpPr>
            <p:nvPr/>
          </p:nvSpPr>
          <p:spPr bwMode="auto">
            <a:xfrm>
              <a:off x="2098675" y="2751138"/>
              <a:ext cx="3268663" cy="1003300"/>
            </a:xfrm>
            <a:custGeom>
              <a:avLst/>
              <a:gdLst>
                <a:gd name="T0" fmla="*/ 0 w 21623"/>
                <a:gd name="T1" fmla="*/ 0 h 21600"/>
                <a:gd name="T2" fmla="*/ 0 w 21623"/>
                <a:gd name="T3" fmla="*/ 0 h 21600"/>
                <a:gd name="T4" fmla="*/ 0 w 21623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23"/>
                <a:gd name="T10" fmla="*/ 0 h 21600"/>
                <a:gd name="T11" fmla="*/ 21623 w 2162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23" h="21600" fill="none" extrusionOk="0">
                  <a:moveTo>
                    <a:pt x="0" y="0"/>
                  </a:moveTo>
                  <a:cubicBezTo>
                    <a:pt x="7" y="0"/>
                    <a:pt x="15" y="-1"/>
                    <a:pt x="23" y="0"/>
                  </a:cubicBezTo>
                  <a:cubicBezTo>
                    <a:pt x="11915" y="0"/>
                    <a:pt x="21570" y="9612"/>
                    <a:pt x="21622" y="21505"/>
                  </a:cubicBezTo>
                </a:path>
                <a:path w="21623" h="21600" stroke="0" extrusionOk="0">
                  <a:moveTo>
                    <a:pt x="0" y="0"/>
                  </a:moveTo>
                  <a:cubicBezTo>
                    <a:pt x="7" y="0"/>
                    <a:pt x="15" y="-1"/>
                    <a:pt x="23" y="0"/>
                  </a:cubicBezTo>
                  <a:cubicBezTo>
                    <a:pt x="11915" y="0"/>
                    <a:pt x="21570" y="9612"/>
                    <a:pt x="21622" y="21505"/>
                  </a:cubicBezTo>
                  <a:lnTo>
                    <a:pt x="23" y="2160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2D1D89"/>
              </a:prstShdw>
            </a:effectLst>
          </p:spPr>
          <p:txBody>
            <a:bodyPr wrap="none" anchor="ctr"/>
            <a:lstStyle/>
            <a:p>
              <a:endParaRPr lang="ko-KR" altLang="en-US"/>
            </a:p>
          </p:txBody>
        </p:sp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2085975" y="1846263"/>
              <a:ext cx="5099050" cy="1924050"/>
              <a:chOff x="851" y="1276"/>
              <a:chExt cx="3425" cy="2631"/>
            </a:xfrm>
          </p:grpSpPr>
          <p:sp>
            <p:nvSpPr>
              <p:cNvPr id="23599" name="Freeform 21"/>
              <p:cNvSpPr>
                <a:spLocks/>
              </p:cNvSpPr>
              <p:nvPr/>
            </p:nvSpPr>
            <p:spPr bwMode="auto">
              <a:xfrm rot="72328">
                <a:off x="878" y="1352"/>
                <a:ext cx="3361" cy="2555"/>
              </a:xfrm>
              <a:custGeom>
                <a:avLst/>
                <a:gdLst>
                  <a:gd name="T0" fmla="*/ 0 w 3361"/>
                  <a:gd name="T1" fmla="*/ 2555 h 2555"/>
                  <a:gd name="T2" fmla="*/ 3225 w 3361"/>
                  <a:gd name="T3" fmla="*/ 202 h 2555"/>
                  <a:gd name="T4" fmla="*/ 3213 w 3361"/>
                  <a:gd name="T5" fmla="*/ 357 h 2555"/>
                  <a:gd name="T6" fmla="*/ 3361 w 3361"/>
                  <a:gd name="T7" fmla="*/ 0 h 2555"/>
                  <a:gd name="T8" fmla="*/ 2990 w 3361"/>
                  <a:gd name="T9" fmla="*/ 110 h 2555"/>
                  <a:gd name="T10" fmla="*/ 3149 w 3361"/>
                  <a:gd name="T11" fmla="*/ 120 h 2555"/>
                  <a:gd name="T12" fmla="*/ 0 w 3361"/>
                  <a:gd name="T13" fmla="*/ 2555 h 25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61"/>
                  <a:gd name="T22" fmla="*/ 0 h 2555"/>
                  <a:gd name="T23" fmla="*/ 3361 w 3361"/>
                  <a:gd name="T24" fmla="*/ 2555 h 25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61" h="2555">
                    <a:moveTo>
                      <a:pt x="0" y="2555"/>
                    </a:moveTo>
                    <a:lnTo>
                      <a:pt x="3225" y="202"/>
                    </a:lnTo>
                    <a:lnTo>
                      <a:pt x="3213" y="357"/>
                    </a:lnTo>
                    <a:lnTo>
                      <a:pt x="3361" y="0"/>
                    </a:lnTo>
                    <a:lnTo>
                      <a:pt x="2990" y="110"/>
                    </a:lnTo>
                    <a:lnTo>
                      <a:pt x="3149" y="120"/>
                    </a:lnTo>
                    <a:lnTo>
                      <a:pt x="0" y="255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250"/>
                  </a:gs>
                  <a:gs pos="100000">
                    <a:srgbClr val="003E90"/>
                  </a:gs>
                </a:gsLst>
                <a:lin ang="5400000" scaled="1"/>
              </a:gradFill>
              <a:ln w="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ko-KR" altLang="en-US"/>
              </a:p>
            </p:txBody>
          </p:sp>
          <p:grpSp>
            <p:nvGrpSpPr>
              <p:cNvPr id="8" name="Group 22"/>
              <p:cNvGrpSpPr>
                <a:grpSpLocks/>
              </p:cNvGrpSpPr>
              <p:nvPr/>
            </p:nvGrpSpPr>
            <p:grpSpPr bwMode="auto">
              <a:xfrm>
                <a:off x="851" y="1276"/>
                <a:ext cx="3425" cy="2595"/>
                <a:chOff x="851" y="1316"/>
                <a:chExt cx="3377" cy="2555"/>
              </a:xfrm>
            </p:grpSpPr>
            <p:sp>
              <p:nvSpPr>
                <p:cNvPr id="23601" name="Freeform 23"/>
                <p:cNvSpPr>
                  <a:spLocks/>
                </p:cNvSpPr>
                <p:nvPr/>
              </p:nvSpPr>
              <p:spPr bwMode="auto">
                <a:xfrm>
                  <a:off x="867" y="1316"/>
                  <a:ext cx="3361" cy="2555"/>
                </a:xfrm>
                <a:custGeom>
                  <a:avLst/>
                  <a:gdLst>
                    <a:gd name="T0" fmla="*/ 0 w 3361"/>
                    <a:gd name="T1" fmla="*/ 2555 h 2555"/>
                    <a:gd name="T2" fmla="*/ 3225 w 3361"/>
                    <a:gd name="T3" fmla="*/ 202 h 2555"/>
                    <a:gd name="T4" fmla="*/ 3213 w 3361"/>
                    <a:gd name="T5" fmla="*/ 357 h 2555"/>
                    <a:gd name="T6" fmla="*/ 3361 w 3361"/>
                    <a:gd name="T7" fmla="*/ 0 h 2555"/>
                    <a:gd name="T8" fmla="*/ 2990 w 3361"/>
                    <a:gd name="T9" fmla="*/ 110 h 2555"/>
                    <a:gd name="T10" fmla="*/ 3149 w 3361"/>
                    <a:gd name="T11" fmla="*/ 120 h 2555"/>
                    <a:gd name="T12" fmla="*/ 0 w 3361"/>
                    <a:gd name="T13" fmla="*/ 2555 h 25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361"/>
                    <a:gd name="T22" fmla="*/ 0 h 2555"/>
                    <a:gd name="T23" fmla="*/ 3361 w 3361"/>
                    <a:gd name="T24" fmla="*/ 2555 h 25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361" h="2555">
                      <a:moveTo>
                        <a:pt x="0" y="2555"/>
                      </a:moveTo>
                      <a:lnTo>
                        <a:pt x="3225" y="202"/>
                      </a:lnTo>
                      <a:lnTo>
                        <a:pt x="3213" y="357"/>
                      </a:lnTo>
                      <a:lnTo>
                        <a:pt x="3361" y="0"/>
                      </a:lnTo>
                      <a:lnTo>
                        <a:pt x="2990" y="110"/>
                      </a:lnTo>
                      <a:lnTo>
                        <a:pt x="3149" y="120"/>
                      </a:lnTo>
                      <a:lnTo>
                        <a:pt x="0" y="255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64"/>
                    </a:gs>
                    <a:gs pos="100000">
                      <a:srgbClr val="000021"/>
                    </a:gs>
                  </a:gsLst>
                  <a:lin ang="5400000" scaled="1"/>
                </a:gradFill>
                <a:ln w="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  <p:sp>
              <p:nvSpPr>
                <p:cNvPr id="23602" name="Freeform 24"/>
                <p:cNvSpPr>
                  <a:spLocks/>
                </p:cNvSpPr>
                <p:nvPr/>
              </p:nvSpPr>
              <p:spPr bwMode="auto">
                <a:xfrm>
                  <a:off x="851" y="1316"/>
                  <a:ext cx="3361" cy="2555"/>
                </a:xfrm>
                <a:custGeom>
                  <a:avLst/>
                  <a:gdLst>
                    <a:gd name="T0" fmla="*/ 0 w 3361"/>
                    <a:gd name="T1" fmla="*/ 2555 h 2555"/>
                    <a:gd name="T2" fmla="*/ 3225 w 3361"/>
                    <a:gd name="T3" fmla="*/ 202 h 2555"/>
                    <a:gd name="T4" fmla="*/ 3213 w 3361"/>
                    <a:gd name="T5" fmla="*/ 357 h 2555"/>
                    <a:gd name="T6" fmla="*/ 3361 w 3361"/>
                    <a:gd name="T7" fmla="*/ 0 h 2555"/>
                    <a:gd name="T8" fmla="*/ 2990 w 3361"/>
                    <a:gd name="T9" fmla="*/ 110 h 2555"/>
                    <a:gd name="T10" fmla="*/ 3149 w 3361"/>
                    <a:gd name="T11" fmla="*/ 120 h 2555"/>
                    <a:gd name="T12" fmla="*/ 0 w 3361"/>
                    <a:gd name="T13" fmla="*/ 2555 h 25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361"/>
                    <a:gd name="T22" fmla="*/ 0 h 2555"/>
                    <a:gd name="T23" fmla="*/ 3361 w 3361"/>
                    <a:gd name="T24" fmla="*/ 2555 h 25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361" h="2555">
                      <a:moveTo>
                        <a:pt x="0" y="2555"/>
                      </a:moveTo>
                      <a:lnTo>
                        <a:pt x="3225" y="202"/>
                      </a:lnTo>
                      <a:lnTo>
                        <a:pt x="3213" y="357"/>
                      </a:lnTo>
                      <a:lnTo>
                        <a:pt x="3361" y="0"/>
                      </a:lnTo>
                      <a:lnTo>
                        <a:pt x="2990" y="110"/>
                      </a:lnTo>
                      <a:lnTo>
                        <a:pt x="3149" y="120"/>
                      </a:lnTo>
                      <a:lnTo>
                        <a:pt x="0" y="255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2954CF"/>
                    </a:gs>
                    <a:gs pos="100000">
                      <a:srgbClr val="18E081"/>
                    </a:gs>
                  </a:gsLst>
                  <a:lin ang="0" scaled="1"/>
                </a:gradFill>
                <a:ln w="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ko-KR" altLang="en-US"/>
                </a:p>
              </p:txBody>
            </p:sp>
          </p:grpSp>
        </p:grpSp>
        <p:sp>
          <p:nvSpPr>
            <p:cNvPr id="23585" name="Rectangle 25"/>
            <p:cNvSpPr>
              <a:spLocks noChangeArrowheads="1"/>
            </p:cNvSpPr>
            <p:nvPr/>
          </p:nvSpPr>
          <p:spPr bwMode="auto">
            <a:xfrm>
              <a:off x="3643313" y="3141663"/>
              <a:ext cx="1279525" cy="31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1600" dirty="0">
                  <a:solidFill>
                    <a:srgbClr val="0070C0"/>
                  </a:solidFill>
                </a:rPr>
                <a:t>Stand alone</a:t>
              </a:r>
            </a:p>
          </p:txBody>
        </p:sp>
        <p:sp>
          <p:nvSpPr>
            <p:cNvPr id="23586" name="Rectangle 26"/>
            <p:cNvSpPr>
              <a:spLocks noChangeArrowheads="1"/>
            </p:cNvSpPr>
            <p:nvPr/>
          </p:nvSpPr>
          <p:spPr bwMode="auto">
            <a:xfrm>
              <a:off x="4857750" y="2792413"/>
              <a:ext cx="1330325" cy="31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1600">
                  <a:solidFill>
                    <a:srgbClr val="0070C0"/>
                  </a:solidFill>
                </a:rPr>
                <a:t>Client/Server</a:t>
              </a:r>
            </a:p>
          </p:txBody>
        </p:sp>
        <p:sp>
          <p:nvSpPr>
            <p:cNvPr id="23587" name="AutoShape 27" descr="50%"/>
            <p:cNvSpPr>
              <a:spLocks noChangeArrowheads="1"/>
            </p:cNvSpPr>
            <p:nvPr/>
          </p:nvSpPr>
          <p:spPr bwMode="auto">
            <a:xfrm>
              <a:off x="3079750" y="3446463"/>
              <a:ext cx="1273175" cy="309563"/>
            </a:xfrm>
            <a:prstGeom prst="roundRect">
              <a:avLst>
                <a:gd name="adj" fmla="val 6042"/>
              </a:avLst>
            </a:prstGeom>
            <a:noFill/>
            <a:ln w="12700">
              <a:noFill/>
              <a:round/>
              <a:headEnd/>
              <a:tailEnd/>
            </a:ln>
          </p:spPr>
          <p:txBody>
            <a:bodyPr/>
            <a:lstStyle/>
            <a:p>
              <a:pPr marL="90488" indent="-90488" latinLnBrk="0">
                <a:spcBef>
                  <a:spcPct val="20000"/>
                </a:spcBef>
                <a:tabLst>
                  <a:tab pos="192088" algn="l"/>
                </a:tabLst>
              </a:pPr>
              <a:r>
                <a:rPr lang="ko-KR" altLang="en-US" sz="1200" dirty="0">
                  <a:solidFill>
                    <a:srgbClr val="002060"/>
                  </a:solidFill>
                </a:rPr>
                <a:t>단위 </a:t>
              </a:r>
              <a:r>
                <a:rPr lang="en-US" altLang="ko-KR" sz="1200" dirty="0">
                  <a:solidFill>
                    <a:srgbClr val="002060"/>
                  </a:solidFill>
                </a:rPr>
                <a:t>Project</a:t>
              </a:r>
              <a:r>
                <a:rPr lang="ko-KR" altLang="en-US" sz="1200" dirty="0">
                  <a:solidFill>
                    <a:srgbClr val="002060"/>
                  </a:solidFill>
                </a:rPr>
                <a:t>내</a:t>
              </a:r>
            </a:p>
          </p:txBody>
        </p:sp>
        <p:sp>
          <p:nvSpPr>
            <p:cNvPr id="23588" name="AutoShape 28" descr="50%"/>
            <p:cNvSpPr>
              <a:spLocks noChangeArrowheads="1"/>
            </p:cNvSpPr>
            <p:nvPr/>
          </p:nvSpPr>
          <p:spPr bwMode="auto">
            <a:xfrm>
              <a:off x="6442075" y="3087688"/>
              <a:ext cx="1352550" cy="231775"/>
            </a:xfrm>
            <a:prstGeom prst="roundRect">
              <a:avLst>
                <a:gd name="adj" fmla="val 6042"/>
              </a:avLst>
            </a:prstGeom>
            <a:noFill/>
            <a:ln w="12700">
              <a:noFill/>
              <a:round/>
              <a:headEnd/>
              <a:tailEnd/>
            </a:ln>
          </p:spPr>
          <p:txBody>
            <a:bodyPr anchor="ctr"/>
            <a:lstStyle/>
            <a:p>
              <a:pPr marL="90488" indent="-90488" latinLnBrk="0">
                <a:spcBef>
                  <a:spcPct val="20000"/>
                </a:spcBef>
                <a:tabLst>
                  <a:tab pos="192088" algn="l"/>
                </a:tabLst>
              </a:pPr>
              <a:r>
                <a:rPr lang="ko-KR" altLang="en-US" sz="1200">
                  <a:solidFill>
                    <a:srgbClr val="002060"/>
                  </a:solidFill>
                </a:rPr>
                <a:t>전사적</a:t>
              </a:r>
            </a:p>
          </p:txBody>
        </p:sp>
        <p:sp>
          <p:nvSpPr>
            <p:cNvPr id="23589" name="AutoShape 29" descr="50%"/>
            <p:cNvSpPr>
              <a:spLocks noChangeArrowheads="1"/>
            </p:cNvSpPr>
            <p:nvPr/>
          </p:nvSpPr>
          <p:spPr bwMode="auto">
            <a:xfrm>
              <a:off x="4868863" y="3276601"/>
              <a:ext cx="1508125" cy="263525"/>
            </a:xfrm>
            <a:prstGeom prst="roundRect">
              <a:avLst>
                <a:gd name="adj" fmla="val 6042"/>
              </a:avLst>
            </a:prstGeom>
            <a:noFill/>
            <a:ln w="12700">
              <a:noFill/>
              <a:round/>
              <a:headEnd/>
              <a:tailEnd/>
            </a:ln>
          </p:spPr>
          <p:txBody>
            <a:bodyPr/>
            <a:lstStyle/>
            <a:p>
              <a:pPr marL="90488" indent="-90488" latinLnBrk="0">
                <a:spcBef>
                  <a:spcPct val="20000"/>
                </a:spcBef>
                <a:tabLst>
                  <a:tab pos="192088" algn="l"/>
                </a:tabLst>
              </a:pPr>
              <a:r>
                <a:rPr lang="ko-KR" altLang="en-US" sz="1200">
                  <a:solidFill>
                    <a:srgbClr val="002060"/>
                  </a:solidFill>
                </a:rPr>
                <a:t>부서</a:t>
              </a:r>
              <a:r>
                <a:rPr lang="en-US" altLang="ko-KR" sz="1200">
                  <a:solidFill>
                    <a:srgbClr val="002060"/>
                  </a:solidFill>
                </a:rPr>
                <a:t>/</a:t>
              </a:r>
              <a:r>
                <a:rPr lang="ko-KR" altLang="en-US" sz="1200">
                  <a:solidFill>
                    <a:srgbClr val="002060"/>
                  </a:solidFill>
                </a:rPr>
                <a:t>팀내</a:t>
              </a:r>
            </a:p>
          </p:txBody>
        </p:sp>
        <p:sp>
          <p:nvSpPr>
            <p:cNvPr id="331806" name="Text Box 30"/>
            <p:cNvSpPr txBox="1">
              <a:spLocks noChangeArrowheads="1"/>
            </p:cNvSpPr>
            <p:nvPr/>
          </p:nvSpPr>
          <p:spPr bwMode="auto">
            <a:xfrm>
              <a:off x="6964363" y="1349376"/>
              <a:ext cx="2003425" cy="71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13500000" algn="ctr" rotWithShape="0">
                <a:schemeClr val="tx2"/>
              </a:outerShdw>
            </a:effectLst>
          </p:spPr>
          <p:txBody>
            <a:bodyPr>
              <a:spAutoFit/>
            </a:bodyPr>
            <a:lstStyle/>
            <a:p>
              <a:pPr latinLnBrk="0">
                <a:lnSpc>
                  <a:spcPct val="90000"/>
                </a:lnSpc>
                <a:defRPr/>
              </a:pPr>
              <a:r>
                <a:rPr lang="en-US" altLang="ko-KR" sz="1500">
                  <a:solidFill>
                    <a:schemeClr val="bg1"/>
                  </a:solidFill>
                </a:rPr>
                <a:t>Connecting Our World</a:t>
              </a:r>
            </a:p>
            <a:p>
              <a:pPr latinLnBrk="0">
                <a:lnSpc>
                  <a:spcPct val="90000"/>
                </a:lnSpc>
                <a:defRPr/>
              </a:pPr>
              <a:r>
                <a:rPr lang="en-US" altLang="ko-KR" sz="1500">
                  <a:solidFill>
                    <a:schemeClr val="bg1"/>
                  </a:solidFill>
                </a:rPr>
                <a:t>Via Web Service</a:t>
              </a:r>
              <a:endParaRPr lang="en-US" altLang="ko-KR" sz="1500">
                <a:solidFill>
                  <a:schemeClr val="tx1"/>
                </a:solidFill>
              </a:endParaRPr>
            </a:p>
          </p:txBody>
        </p:sp>
        <p:sp>
          <p:nvSpPr>
            <p:cNvPr id="23591" name="Rectangle 31"/>
            <p:cNvSpPr>
              <a:spLocks noChangeArrowheads="1"/>
            </p:cNvSpPr>
            <p:nvPr/>
          </p:nvSpPr>
          <p:spPr bwMode="auto">
            <a:xfrm>
              <a:off x="6235700" y="2439988"/>
              <a:ext cx="1201738" cy="31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1600">
                  <a:solidFill>
                    <a:srgbClr val="0070C0"/>
                  </a:solidFill>
                </a:rPr>
                <a:t>Web based</a:t>
              </a:r>
            </a:p>
          </p:txBody>
        </p:sp>
        <p:sp>
          <p:nvSpPr>
            <p:cNvPr id="23592" name="AutoShape 32" descr="50%"/>
            <p:cNvSpPr>
              <a:spLocks noChangeArrowheads="1"/>
            </p:cNvSpPr>
            <p:nvPr/>
          </p:nvSpPr>
          <p:spPr bwMode="auto">
            <a:xfrm>
              <a:off x="7954963" y="2803526"/>
              <a:ext cx="1352550" cy="231775"/>
            </a:xfrm>
            <a:prstGeom prst="roundRect">
              <a:avLst>
                <a:gd name="adj" fmla="val 6042"/>
              </a:avLst>
            </a:prstGeom>
            <a:noFill/>
            <a:ln w="12700">
              <a:noFill/>
              <a:round/>
              <a:headEnd/>
              <a:tailEnd/>
            </a:ln>
          </p:spPr>
          <p:txBody>
            <a:bodyPr anchor="ctr"/>
            <a:lstStyle/>
            <a:p>
              <a:pPr marL="90488" indent="-90488" latinLnBrk="0">
                <a:spcBef>
                  <a:spcPct val="20000"/>
                </a:spcBef>
                <a:tabLst>
                  <a:tab pos="192088" algn="l"/>
                </a:tabLst>
              </a:pPr>
              <a:r>
                <a:rPr lang="ko-KR" altLang="en-US" sz="1200">
                  <a:solidFill>
                    <a:srgbClr val="002060"/>
                  </a:solidFill>
                </a:rPr>
                <a:t>전사회적</a:t>
              </a:r>
            </a:p>
          </p:txBody>
        </p:sp>
        <p:sp>
          <p:nvSpPr>
            <p:cNvPr id="23593" name="Rectangle 33"/>
            <p:cNvSpPr>
              <a:spLocks noChangeArrowheads="1"/>
            </p:cNvSpPr>
            <p:nvPr/>
          </p:nvSpPr>
          <p:spPr bwMode="auto">
            <a:xfrm>
              <a:off x="7988300" y="2219326"/>
              <a:ext cx="1089025" cy="31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ko-KR" sz="1600" dirty="0" err="1">
                  <a:solidFill>
                    <a:srgbClr val="0070C0"/>
                  </a:solidFill>
                </a:rPr>
                <a:t>Ubiqutous</a:t>
              </a:r>
              <a:endParaRPr lang="en-US" altLang="ko-KR" sz="1600" dirty="0">
                <a:solidFill>
                  <a:srgbClr val="0070C0"/>
                </a:solidFill>
              </a:endParaRPr>
            </a:p>
          </p:txBody>
        </p:sp>
        <p:sp>
          <p:nvSpPr>
            <p:cNvPr id="23595" name="Text Box 35"/>
            <p:cNvSpPr txBox="1">
              <a:spLocks noChangeArrowheads="1"/>
            </p:cNvSpPr>
            <p:nvPr/>
          </p:nvSpPr>
          <p:spPr bwMode="auto">
            <a:xfrm>
              <a:off x="2155825" y="3313113"/>
              <a:ext cx="669925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2000">
                  <a:solidFill>
                    <a:srgbClr val="FF0066"/>
                  </a:solidFill>
                </a:rPr>
                <a:t>Data</a:t>
              </a:r>
            </a:p>
          </p:txBody>
        </p:sp>
        <p:sp>
          <p:nvSpPr>
            <p:cNvPr id="23596" name="Text Box 36"/>
            <p:cNvSpPr txBox="1">
              <a:spLocks noChangeArrowheads="1"/>
            </p:cNvSpPr>
            <p:nvPr/>
          </p:nvSpPr>
          <p:spPr bwMode="auto">
            <a:xfrm>
              <a:off x="3286125" y="2576513"/>
              <a:ext cx="1470025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2000">
                  <a:solidFill>
                    <a:srgbClr val="FF0066"/>
                  </a:solidFill>
                </a:rPr>
                <a:t>Information</a:t>
              </a:r>
            </a:p>
          </p:txBody>
        </p:sp>
        <p:sp>
          <p:nvSpPr>
            <p:cNvPr id="23597" name="Text Box 37"/>
            <p:cNvSpPr txBox="1">
              <a:spLocks noChangeArrowheads="1"/>
            </p:cNvSpPr>
            <p:nvPr/>
          </p:nvSpPr>
          <p:spPr bwMode="auto">
            <a:xfrm>
              <a:off x="4746625" y="1865313"/>
              <a:ext cx="1389063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2000">
                  <a:solidFill>
                    <a:srgbClr val="FF0066"/>
                  </a:solidFill>
                </a:rPr>
                <a:t>Knowledge</a:t>
              </a:r>
            </a:p>
          </p:txBody>
        </p:sp>
        <p:sp>
          <p:nvSpPr>
            <p:cNvPr id="23598" name="Text Box 38"/>
            <p:cNvSpPr txBox="1">
              <a:spLocks noChangeArrowheads="1"/>
            </p:cNvSpPr>
            <p:nvPr/>
          </p:nvSpPr>
          <p:spPr bwMode="auto">
            <a:xfrm>
              <a:off x="6169025" y="1331913"/>
              <a:ext cx="792163" cy="3968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ko-KR" sz="2000">
                  <a:solidFill>
                    <a:srgbClr val="FF0066"/>
                  </a:solidFill>
                </a:rPr>
                <a:t>Value</a:t>
              </a:r>
            </a:p>
          </p:txBody>
        </p:sp>
      </p:grpSp>
      <p:sp>
        <p:nvSpPr>
          <p:cNvPr id="23557" name="Text Box 66"/>
          <p:cNvSpPr txBox="1">
            <a:spLocks noChangeArrowheads="1"/>
          </p:cNvSpPr>
          <p:nvPr/>
        </p:nvSpPr>
        <p:spPr bwMode="auto">
          <a:xfrm>
            <a:off x="542925" y="987425"/>
            <a:ext cx="28352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2000" dirty="0">
                <a:solidFill>
                  <a:schemeClr val="tx1"/>
                </a:solidFill>
              </a:rPr>
              <a:t>Web GIS is evolving</a:t>
            </a:r>
            <a:r>
              <a:rPr lang="en-US" altLang="ko-KR" sz="2000" dirty="0">
                <a:solidFill>
                  <a:schemeClr val="tx1"/>
                </a:solidFill>
                <a:latin typeface="Times New Roman" pitchFamily="18" charset="0"/>
              </a:rPr>
              <a:t>…</a:t>
            </a:r>
            <a:endParaRPr lang="en-US" altLang="ko-KR" sz="2000" dirty="0">
              <a:solidFill>
                <a:schemeClr val="tx1"/>
              </a:solidFill>
            </a:endParaRPr>
          </a:p>
        </p:txBody>
      </p:sp>
      <p:sp>
        <p:nvSpPr>
          <p:cNvPr id="23558" name="Text Box 67"/>
          <p:cNvSpPr txBox="1">
            <a:spLocks noChangeArrowheads="1"/>
          </p:cNvSpPr>
          <p:nvPr/>
        </p:nvSpPr>
        <p:spPr bwMode="auto">
          <a:xfrm>
            <a:off x="542925" y="4227513"/>
            <a:ext cx="163057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2000" dirty="0" smtClean="0">
                <a:solidFill>
                  <a:schemeClr val="tx1"/>
                </a:solidFill>
              </a:rPr>
              <a:t>Web Service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grpSp>
        <p:nvGrpSpPr>
          <p:cNvPr id="9" name="Group 70"/>
          <p:cNvGrpSpPr>
            <a:grpSpLocks/>
          </p:cNvGrpSpPr>
          <p:nvPr/>
        </p:nvGrpSpPr>
        <p:grpSpPr bwMode="auto">
          <a:xfrm>
            <a:off x="2052084" y="4306186"/>
            <a:ext cx="3053316" cy="2020186"/>
            <a:chOff x="1436" y="1190"/>
            <a:chExt cx="2507" cy="1498"/>
          </a:xfrm>
        </p:grpSpPr>
        <p:sp>
          <p:nvSpPr>
            <p:cNvPr id="23562" name="Rectangle 71"/>
            <p:cNvSpPr>
              <a:spLocks noChangeArrowheads="1"/>
            </p:cNvSpPr>
            <p:nvPr/>
          </p:nvSpPr>
          <p:spPr bwMode="auto">
            <a:xfrm>
              <a:off x="3611" y="2216"/>
              <a:ext cx="332" cy="172"/>
            </a:xfrm>
            <a:prstGeom prst="rect">
              <a:avLst/>
            </a:prstGeom>
            <a:solidFill>
              <a:schemeClr val="accent2"/>
            </a:solidFill>
            <a:ln w="28575" algn="ctr">
              <a:solidFill>
                <a:srgbClr val="1782AD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ko-KR" altLang="en-US" sz="1000"/>
                <a:t>서비스</a:t>
              </a:r>
            </a:p>
          </p:txBody>
        </p:sp>
        <p:sp>
          <p:nvSpPr>
            <p:cNvPr id="23563" name="Rectangle 72"/>
            <p:cNvSpPr>
              <a:spLocks noChangeArrowheads="1"/>
            </p:cNvSpPr>
            <p:nvPr/>
          </p:nvSpPr>
          <p:spPr bwMode="auto">
            <a:xfrm>
              <a:off x="3644" y="2416"/>
              <a:ext cx="266" cy="172"/>
            </a:xfrm>
            <a:prstGeom prst="rect">
              <a:avLst/>
            </a:prstGeom>
            <a:solidFill>
              <a:schemeClr val="accent2"/>
            </a:solidFill>
            <a:ln w="28575" algn="ctr">
              <a:solidFill>
                <a:srgbClr val="1782AD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ko-KR" altLang="en-US" sz="1000"/>
                <a:t>명세</a:t>
              </a:r>
            </a:p>
          </p:txBody>
        </p:sp>
        <p:sp>
          <p:nvSpPr>
            <p:cNvPr id="23564" name="Rectangle 73"/>
            <p:cNvSpPr>
              <a:spLocks noChangeArrowheads="1"/>
            </p:cNvSpPr>
            <p:nvPr/>
          </p:nvSpPr>
          <p:spPr bwMode="auto">
            <a:xfrm>
              <a:off x="1436" y="2360"/>
              <a:ext cx="266" cy="172"/>
            </a:xfrm>
            <a:prstGeom prst="rect">
              <a:avLst/>
            </a:prstGeom>
            <a:solidFill>
              <a:schemeClr val="accent2"/>
            </a:solidFill>
            <a:ln w="28575" algn="ctr">
              <a:solidFill>
                <a:srgbClr val="1782AD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ko-KR" altLang="en-US" sz="1000"/>
                <a:t>명세</a:t>
              </a:r>
            </a:p>
          </p:txBody>
        </p:sp>
        <p:grpSp>
          <p:nvGrpSpPr>
            <p:cNvPr id="10" name="Group 74"/>
            <p:cNvGrpSpPr>
              <a:grpSpLocks/>
            </p:cNvGrpSpPr>
            <p:nvPr/>
          </p:nvGrpSpPr>
          <p:grpSpPr bwMode="auto">
            <a:xfrm>
              <a:off x="1594" y="1190"/>
              <a:ext cx="2124" cy="1498"/>
              <a:chOff x="1594" y="1190"/>
              <a:chExt cx="2124" cy="1498"/>
            </a:xfrm>
          </p:grpSpPr>
          <p:pic>
            <p:nvPicPr>
              <p:cNvPr id="23566" name="Picture 75" descr="삼각구도-5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000072"/>
                  </a:clrFrom>
                  <a:clrTo>
                    <a:srgbClr val="000072">
                      <a:alpha val="0"/>
                    </a:srgbClr>
                  </a:clrTo>
                </a:clrChange>
                <a:lum bright="6000"/>
              </a:blip>
              <a:srcRect l="3027" t="2054" r="3703" b="6627"/>
              <a:stretch>
                <a:fillRect/>
              </a:stretch>
            </p:blipFill>
            <p:spPr bwMode="auto">
              <a:xfrm>
                <a:off x="1594" y="1190"/>
                <a:ext cx="2124" cy="1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567" name="Rectangle 76"/>
              <p:cNvSpPr>
                <a:spLocks noChangeArrowheads="1"/>
              </p:cNvSpPr>
              <p:nvPr/>
            </p:nvSpPr>
            <p:spPr bwMode="auto">
              <a:xfrm>
                <a:off x="2362" y="1295"/>
                <a:ext cx="580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90000"/>
                  </a:lnSpc>
                  <a:buClr>
                    <a:schemeClr val="bg1"/>
                  </a:buClr>
                </a:pPr>
                <a:r>
                  <a:rPr lang="ko-KR" altLang="en-US" sz="1500">
                    <a:solidFill>
                      <a:srgbClr val="FFCC00"/>
                    </a:solidFill>
                  </a:rPr>
                  <a:t>수요자</a:t>
                </a:r>
              </a:p>
            </p:txBody>
          </p:sp>
          <p:sp>
            <p:nvSpPr>
              <p:cNvPr id="23568" name="Rectangle 77"/>
              <p:cNvSpPr>
                <a:spLocks noChangeArrowheads="1"/>
              </p:cNvSpPr>
              <p:nvPr/>
            </p:nvSpPr>
            <p:spPr bwMode="auto">
              <a:xfrm>
                <a:off x="1665" y="2163"/>
                <a:ext cx="554" cy="3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190500" indent="-190500" eaLnBrk="0" hangingPunct="0">
                  <a:lnSpc>
                    <a:spcPct val="90000"/>
                  </a:lnSpc>
                  <a:buClr>
                    <a:schemeClr val="bg1"/>
                  </a:buClr>
                </a:pPr>
                <a:r>
                  <a:rPr lang="ko-KR" altLang="en-US" sz="1500">
                    <a:solidFill>
                      <a:srgbClr val="FFCC00"/>
                    </a:solidFill>
                  </a:rPr>
                  <a:t>장터</a:t>
                </a:r>
              </a:p>
              <a:p>
                <a:pPr marL="190500" indent="-190500" eaLnBrk="0" hangingPunct="0">
                  <a:lnSpc>
                    <a:spcPct val="90000"/>
                  </a:lnSpc>
                  <a:buClr>
                    <a:schemeClr val="bg1"/>
                  </a:buClr>
                </a:pPr>
                <a:r>
                  <a:rPr lang="en-US" altLang="ko-KR" sz="1500">
                    <a:solidFill>
                      <a:srgbClr val="FFCC00"/>
                    </a:solidFill>
                  </a:rPr>
                  <a:t>(ex,</a:t>
                </a:r>
                <a:r>
                  <a:rPr lang="ko-KR" altLang="en-US" sz="1500">
                    <a:solidFill>
                      <a:srgbClr val="FFCC00"/>
                    </a:solidFill>
                  </a:rPr>
                  <a:t>포털</a:t>
                </a:r>
                <a:r>
                  <a:rPr lang="en-US" altLang="ko-KR" sz="1500">
                    <a:solidFill>
                      <a:srgbClr val="FFCC00"/>
                    </a:solidFill>
                  </a:rPr>
                  <a:t>)</a:t>
                </a:r>
              </a:p>
            </p:txBody>
          </p:sp>
          <p:sp>
            <p:nvSpPr>
              <p:cNvPr id="23569" name="Rectangle 78"/>
              <p:cNvSpPr>
                <a:spLocks noChangeArrowheads="1"/>
              </p:cNvSpPr>
              <p:nvPr/>
            </p:nvSpPr>
            <p:spPr bwMode="auto">
              <a:xfrm>
                <a:off x="3053" y="2252"/>
                <a:ext cx="638" cy="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190500" indent="-190500" eaLnBrk="0" hangingPunct="0">
                  <a:lnSpc>
                    <a:spcPct val="90000"/>
                  </a:lnSpc>
                  <a:buClr>
                    <a:schemeClr val="bg1"/>
                  </a:buClr>
                </a:pPr>
                <a:r>
                  <a:rPr lang="ko-KR" altLang="en-US" sz="1500">
                    <a:solidFill>
                      <a:srgbClr val="FFCC00"/>
                    </a:solidFill>
                  </a:rPr>
                  <a:t>공급자</a:t>
                </a:r>
              </a:p>
            </p:txBody>
          </p:sp>
          <p:sp>
            <p:nvSpPr>
              <p:cNvPr id="331855" name="Rectangle 79"/>
              <p:cNvSpPr>
                <a:spLocks noChangeArrowheads="1"/>
              </p:cNvSpPr>
              <p:nvPr/>
            </p:nvSpPr>
            <p:spPr bwMode="auto">
              <a:xfrm>
                <a:off x="2294" y="1868"/>
                <a:ext cx="724" cy="26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 anchor="ctr">
                <a:flatTx/>
              </a:bodyPr>
              <a:lstStyle/>
              <a:p>
                <a:pPr latinLnBrk="0">
                  <a:lnSpc>
                    <a:spcPct val="90000"/>
                  </a:lnSpc>
                  <a:defRPr/>
                </a:pPr>
                <a:r>
                  <a:rPr lang="en-US" altLang="ko-KR" sz="17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Web </a:t>
                </a:r>
              </a:p>
              <a:p>
                <a:pPr latinLnBrk="0">
                  <a:lnSpc>
                    <a:spcPct val="90000"/>
                  </a:lnSpc>
                  <a:defRPr/>
                </a:pPr>
                <a:r>
                  <a:rPr lang="en-US" altLang="ko-KR" sz="17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Service</a:t>
                </a:r>
              </a:p>
            </p:txBody>
          </p:sp>
          <p:sp>
            <p:nvSpPr>
              <p:cNvPr id="23571" name="Line 80"/>
              <p:cNvSpPr>
                <a:spLocks noChangeShapeType="1"/>
              </p:cNvSpPr>
              <p:nvPr/>
            </p:nvSpPr>
            <p:spPr bwMode="auto">
              <a:xfrm flipV="1">
                <a:off x="1912" y="1568"/>
                <a:ext cx="400" cy="464"/>
              </a:xfrm>
              <a:prstGeom prst="line">
                <a:avLst/>
              </a:prstGeom>
              <a:noFill/>
              <a:ln w="28575">
                <a:solidFill>
                  <a:srgbClr val="1782AD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23572" name="Line 81"/>
              <p:cNvSpPr>
                <a:spLocks noChangeShapeType="1"/>
              </p:cNvSpPr>
              <p:nvPr/>
            </p:nvSpPr>
            <p:spPr bwMode="auto">
              <a:xfrm>
                <a:off x="2992" y="1592"/>
                <a:ext cx="352" cy="456"/>
              </a:xfrm>
              <a:prstGeom prst="line">
                <a:avLst/>
              </a:prstGeom>
              <a:noFill/>
              <a:ln w="28575">
                <a:solidFill>
                  <a:srgbClr val="1782AD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23573" name="Line 82"/>
              <p:cNvSpPr>
                <a:spLocks noChangeShapeType="1"/>
              </p:cNvSpPr>
              <p:nvPr/>
            </p:nvSpPr>
            <p:spPr bwMode="auto">
              <a:xfrm>
                <a:off x="2352" y="2472"/>
                <a:ext cx="640" cy="0"/>
              </a:xfrm>
              <a:prstGeom prst="line">
                <a:avLst/>
              </a:prstGeom>
              <a:noFill/>
              <a:ln w="28575">
                <a:solidFill>
                  <a:srgbClr val="1782AD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ko-KR" altLang="en-US"/>
              </a:p>
            </p:txBody>
          </p:sp>
          <p:sp>
            <p:nvSpPr>
              <p:cNvPr id="23574" name="Text Box 83"/>
              <p:cNvSpPr txBox="1">
                <a:spLocks noChangeArrowheads="1"/>
              </p:cNvSpPr>
              <p:nvPr/>
            </p:nvSpPr>
            <p:spPr bwMode="auto">
              <a:xfrm>
                <a:off x="2362" y="2515"/>
                <a:ext cx="618" cy="173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200"/>
                  <a:t>WSDL,UDDI</a:t>
                </a:r>
              </a:p>
            </p:txBody>
          </p:sp>
          <p:sp>
            <p:nvSpPr>
              <p:cNvPr id="23575" name="Text Box 84"/>
              <p:cNvSpPr txBox="1">
                <a:spLocks noChangeArrowheads="1"/>
              </p:cNvSpPr>
              <p:nvPr/>
            </p:nvSpPr>
            <p:spPr bwMode="auto">
              <a:xfrm>
                <a:off x="2063" y="1699"/>
                <a:ext cx="453" cy="288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altLang="ko-KR" sz="1200"/>
                  <a:t> WSDL,</a:t>
                </a:r>
              </a:p>
              <a:p>
                <a:pPr algn="l"/>
                <a:r>
                  <a:rPr lang="en-US" altLang="ko-KR" sz="1200"/>
                  <a:t>UDDI</a:t>
                </a:r>
              </a:p>
            </p:txBody>
          </p:sp>
          <p:sp>
            <p:nvSpPr>
              <p:cNvPr id="23576" name="Text Box 85"/>
              <p:cNvSpPr txBox="1">
                <a:spLocks noChangeArrowheads="1"/>
              </p:cNvSpPr>
              <p:nvPr/>
            </p:nvSpPr>
            <p:spPr bwMode="auto">
              <a:xfrm>
                <a:off x="2523" y="2323"/>
                <a:ext cx="274" cy="173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ko-KR" altLang="en-US" sz="1200">
                    <a:solidFill>
                      <a:schemeClr val="bg1"/>
                    </a:solidFill>
                  </a:rPr>
                  <a:t>등록</a:t>
                </a:r>
              </a:p>
            </p:txBody>
          </p:sp>
          <p:sp>
            <p:nvSpPr>
              <p:cNvPr id="23577" name="Text Box 86"/>
              <p:cNvSpPr txBox="1">
                <a:spLocks noChangeArrowheads="1"/>
              </p:cNvSpPr>
              <p:nvPr/>
            </p:nvSpPr>
            <p:spPr bwMode="auto">
              <a:xfrm>
                <a:off x="1923" y="1611"/>
                <a:ext cx="274" cy="173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ko-KR" altLang="en-US" sz="1200">
                    <a:solidFill>
                      <a:schemeClr val="bg1"/>
                    </a:solidFill>
                  </a:rPr>
                  <a:t>쇼핑</a:t>
                </a:r>
              </a:p>
            </p:txBody>
          </p:sp>
          <p:sp>
            <p:nvSpPr>
              <p:cNvPr id="23578" name="Text Box 87"/>
              <p:cNvSpPr txBox="1">
                <a:spLocks noChangeArrowheads="1"/>
              </p:cNvSpPr>
              <p:nvPr/>
            </p:nvSpPr>
            <p:spPr bwMode="auto">
              <a:xfrm>
                <a:off x="3115" y="1667"/>
                <a:ext cx="274" cy="173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ko-KR" altLang="en-US" sz="1200">
                    <a:solidFill>
                      <a:schemeClr val="bg1"/>
                    </a:solidFill>
                  </a:rPr>
                  <a:t>거래</a:t>
                </a:r>
              </a:p>
            </p:txBody>
          </p:sp>
        </p:grpSp>
      </p:grpSp>
      <p:sp>
        <p:nvSpPr>
          <p:cNvPr id="60" name="Text Box 67"/>
          <p:cNvSpPr txBox="1">
            <a:spLocks noChangeArrowheads="1"/>
          </p:cNvSpPr>
          <p:nvPr/>
        </p:nvSpPr>
        <p:spPr bwMode="auto">
          <a:xfrm>
            <a:off x="5105400" y="4227513"/>
            <a:ext cx="116730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2000" dirty="0" smtClean="0">
                <a:solidFill>
                  <a:schemeClr val="tx1"/>
                </a:solidFill>
              </a:rPr>
              <a:t>Web 2.0</a:t>
            </a:r>
            <a:endParaRPr lang="ko-KR" altLang="en-US" sz="200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566144" y="4657061"/>
            <a:ext cx="3806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0" lang="ko-KR" altLang="en-US" sz="1600" dirty="0" smtClean="0">
                <a:solidFill>
                  <a:schemeClr val="tx1"/>
                </a:solidFill>
              </a:rPr>
              <a:t>웹</a:t>
            </a:r>
            <a:r>
              <a:rPr kumimoji="0" lang="en-US" altLang="ko-KR" sz="1600" dirty="0" smtClean="0">
                <a:solidFill>
                  <a:schemeClr val="tx1"/>
                </a:solidFill>
              </a:rPr>
              <a:t>2.0</a:t>
            </a:r>
            <a:r>
              <a:rPr kumimoji="0" lang="ko-KR" altLang="en-US" sz="1600" dirty="0" smtClean="0">
                <a:solidFill>
                  <a:schemeClr val="tx1"/>
                </a:solidFill>
              </a:rPr>
              <a:t>은 기술을 뜻하는 용어가 아니라 웹이 곧 플랫폼이라는 의미로</a:t>
            </a:r>
            <a:r>
              <a:rPr kumimoji="0" lang="en-US" altLang="ko-KR" sz="1600" dirty="0" smtClean="0">
                <a:solidFill>
                  <a:schemeClr val="tx1"/>
                </a:solidFill>
              </a:rPr>
              <a:t>, </a:t>
            </a:r>
            <a:r>
              <a:rPr kumimoji="0" lang="ko-KR" altLang="en-US" sz="1600" dirty="0" smtClean="0">
                <a:solidFill>
                  <a:schemeClr val="tx1"/>
                </a:solidFill>
              </a:rPr>
              <a:t>인터넷만 있다면 어느 곳에서도 </a:t>
            </a:r>
            <a:r>
              <a:rPr kumimoji="0" lang="ko-KR" altLang="en-US" sz="1600" u="sng" dirty="0" smtClean="0">
                <a:solidFill>
                  <a:srgbClr val="0099FF"/>
                </a:solidFill>
              </a:rPr>
              <a:t>데이터의 생성</a:t>
            </a:r>
            <a:r>
              <a:rPr kumimoji="0" lang="en-US" altLang="ko-KR" sz="1600" u="sng" dirty="0" smtClean="0">
                <a:solidFill>
                  <a:srgbClr val="0099FF"/>
                </a:solidFill>
              </a:rPr>
              <a:t>, </a:t>
            </a:r>
            <a:r>
              <a:rPr kumimoji="0" lang="ko-KR" altLang="en-US" sz="1600" u="sng" dirty="0" smtClean="0">
                <a:solidFill>
                  <a:srgbClr val="0099FF"/>
                </a:solidFill>
              </a:rPr>
              <a:t>공유</a:t>
            </a:r>
            <a:r>
              <a:rPr kumimoji="0" lang="en-US" altLang="ko-KR" sz="1600" u="sng" dirty="0" smtClean="0">
                <a:solidFill>
                  <a:srgbClr val="0099FF"/>
                </a:solidFill>
              </a:rPr>
              <a:t>, </a:t>
            </a:r>
            <a:r>
              <a:rPr kumimoji="0" lang="ko-KR" altLang="en-US" sz="1600" u="sng" dirty="0" smtClean="0">
                <a:solidFill>
                  <a:srgbClr val="0099FF"/>
                </a:solidFill>
              </a:rPr>
              <a:t>저장</a:t>
            </a:r>
            <a:r>
              <a:rPr kumimoji="0" lang="en-US" altLang="ko-KR" sz="1600" u="sng" dirty="0" smtClean="0">
                <a:solidFill>
                  <a:srgbClr val="0099FF"/>
                </a:solidFill>
              </a:rPr>
              <a:t>, </a:t>
            </a:r>
            <a:r>
              <a:rPr kumimoji="0" lang="ko-KR" altLang="en-US" sz="1600" u="sng" dirty="0" smtClean="0">
                <a:solidFill>
                  <a:srgbClr val="0099FF"/>
                </a:solidFill>
              </a:rPr>
              <a:t>출판 및 </a:t>
            </a:r>
            <a:r>
              <a:rPr kumimoji="0" lang="ko-KR" altLang="en-US" sz="1600" u="sng" dirty="0" smtClean="0">
                <a:solidFill>
                  <a:srgbClr val="0099FF"/>
                </a:solidFill>
                <a:hlinkClick r:id="rId4"/>
              </a:rPr>
              <a:t>비즈니스</a:t>
            </a:r>
            <a:r>
              <a:rPr kumimoji="0" lang="ko-KR" altLang="en-US" sz="1600" dirty="0" smtClean="0">
                <a:solidFill>
                  <a:schemeClr val="tx1"/>
                </a:solidFill>
              </a:rPr>
              <a:t>가 가능하다</a:t>
            </a:r>
            <a:r>
              <a:rPr kumimoji="0" lang="en-US" altLang="ko-KR" sz="1600" dirty="0" smtClean="0">
                <a:solidFill>
                  <a:schemeClr val="tx1"/>
                </a:solidFill>
              </a:rPr>
              <a:t>. </a:t>
            </a:r>
            <a:r>
              <a:rPr kumimoji="0" lang="ko-KR" altLang="en-US" sz="1600" dirty="0" smtClean="0">
                <a:solidFill>
                  <a:schemeClr val="tx1"/>
                </a:solidFill>
              </a:rPr>
              <a:t>세계적인 </a:t>
            </a:r>
            <a:r>
              <a:rPr kumimoji="0" lang="ko-KR" altLang="en-US" sz="1600" dirty="0" err="1" smtClean="0">
                <a:solidFill>
                  <a:schemeClr val="tx1"/>
                </a:solidFill>
              </a:rPr>
              <a:t>트랜드로</a:t>
            </a:r>
            <a:r>
              <a:rPr kumimoji="0" lang="ko-KR" altLang="en-US" sz="1600" dirty="0" smtClean="0">
                <a:solidFill>
                  <a:schemeClr val="tx1"/>
                </a:solidFill>
              </a:rPr>
              <a:t> 인정받은 </a:t>
            </a:r>
            <a:r>
              <a:rPr kumimoji="0" lang="en-US" altLang="ko-KR" sz="1600" dirty="0" smtClean="0">
                <a:solidFill>
                  <a:schemeClr val="tx1"/>
                </a:solidFill>
              </a:rPr>
              <a:t>UCC (User Created Content)</a:t>
            </a:r>
            <a:r>
              <a:rPr kumimoji="0" lang="ko-KR" altLang="en-US" sz="1600" dirty="0" smtClean="0">
                <a:solidFill>
                  <a:schemeClr val="tx1"/>
                </a:solidFill>
              </a:rPr>
              <a:t>가 웹</a:t>
            </a:r>
            <a:r>
              <a:rPr kumimoji="0" lang="en-US" altLang="ko-KR" sz="1600" dirty="0" smtClean="0">
                <a:solidFill>
                  <a:schemeClr val="tx1"/>
                </a:solidFill>
              </a:rPr>
              <a:t>2.0</a:t>
            </a:r>
            <a:r>
              <a:rPr kumimoji="0" lang="ko-KR" altLang="en-US" sz="1600" dirty="0" smtClean="0">
                <a:solidFill>
                  <a:schemeClr val="tx1"/>
                </a:solidFill>
              </a:rPr>
              <a:t>의 대표작이라 할 수 있음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059" y="681038"/>
            <a:ext cx="9230079" cy="580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2470548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2) </a:t>
            </a:r>
            <a:r>
              <a:rPr lang="en-US" altLang="ko-KR" sz="3000" dirty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Web GIS</a:t>
            </a:r>
            <a:endParaRPr lang="en-US" altLang="ko-KR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152400" y="198438"/>
            <a:ext cx="2685351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ko-KR" sz="3000" dirty="0" smtClean="0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3) </a:t>
            </a:r>
            <a:r>
              <a:rPr lang="ko-KR" altLang="en-US" sz="3000" dirty="0" err="1">
                <a:solidFill>
                  <a:schemeClr val="tx1"/>
                </a:solidFill>
                <a:latin typeface="휴먼엑스포" pitchFamily="18" charset="-127"/>
                <a:ea typeface="휴먼엑스포" pitchFamily="18" charset="-127"/>
              </a:rPr>
              <a:t>텔레매틱스</a:t>
            </a:r>
            <a:endParaRPr lang="ko-KR" altLang="en-US" sz="2200" dirty="0">
              <a:solidFill>
                <a:schemeClr val="tx1"/>
              </a:solidFill>
              <a:latin typeface="휴먼엑스포" pitchFamily="18" charset="-127"/>
              <a:ea typeface="휴먼엑스포" pitchFamily="18" charset="-127"/>
            </a:endParaRPr>
          </a:p>
        </p:txBody>
      </p:sp>
      <p:sp>
        <p:nvSpPr>
          <p:cNvPr id="3077" name="Rectangle 27"/>
          <p:cNvSpPr>
            <a:spLocks noChangeArrowheads="1"/>
          </p:cNvSpPr>
          <p:nvPr/>
        </p:nvSpPr>
        <p:spPr bwMode="auto">
          <a:xfrm>
            <a:off x="863600" y="774104"/>
            <a:ext cx="8534400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40000"/>
              </a:lnSpc>
              <a:buFont typeface="Wingdings" pitchFamily="2" charset="2"/>
              <a:buChar char="Ø"/>
            </a:pPr>
            <a:r>
              <a:rPr kumimoji="0" lang="en-US" altLang="ko-KR" sz="1600" dirty="0">
                <a:solidFill>
                  <a:schemeClr val="tx1"/>
                </a:solidFill>
              </a:rPr>
              <a:t> </a:t>
            </a:r>
            <a:r>
              <a:rPr kumimoji="0" lang="ko-KR" altLang="en-US" sz="1600" dirty="0">
                <a:solidFill>
                  <a:schemeClr val="tx1"/>
                </a:solidFill>
              </a:rPr>
              <a:t>무선통신기술</a:t>
            </a:r>
            <a:r>
              <a:rPr kumimoji="0" lang="en-US" altLang="ko-KR" sz="1600" dirty="0">
                <a:solidFill>
                  <a:schemeClr val="tx1"/>
                </a:solidFill>
              </a:rPr>
              <a:t>(</a:t>
            </a:r>
            <a:r>
              <a:rPr kumimoji="0" lang="en-US" altLang="ko-KR" sz="1600" dirty="0" err="1">
                <a:solidFill>
                  <a:schemeClr val="tx1"/>
                </a:solidFill>
              </a:rPr>
              <a:t>Telecommunicaitons</a:t>
            </a:r>
            <a:r>
              <a:rPr kumimoji="0" lang="en-US" altLang="ko-KR" sz="1600" dirty="0">
                <a:solidFill>
                  <a:schemeClr val="tx1"/>
                </a:solidFill>
              </a:rPr>
              <a:t>)</a:t>
            </a:r>
            <a:r>
              <a:rPr kumimoji="0" lang="ko-KR" altLang="en-US" sz="1600" dirty="0">
                <a:solidFill>
                  <a:schemeClr val="tx1"/>
                </a:solidFill>
              </a:rPr>
              <a:t>과 정보기기</a:t>
            </a:r>
            <a:r>
              <a:rPr kumimoji="0" lang="en-US" altLang="ko-KR" sz="1600" dirty="0">
                <a:solidFill>
                  <a:schemeClr val="tx1"/>
                </a:solidFill>
              </a:rPr>
              <a:t>(</a:t>
            </a:r>
            <a:r>
              <a:rPr kumimoji="0" lang="en-US" altLang="ko-KR" sz="1600" dirty="0" err="1">
                <a:solidFill>
                  <a:schemeClr val="tx1"/>
                </a:solidFill>
              </a:rPr>
              <a:t>Infomatics</a:t>
            </a:r>
            <a:r>
              <a:rPr kumimoji="0" lang="en-US" altLang="ko-KR" sz="1600" dirty="0">
                <a:solidFill>
                  <a:schemeClr val="tx1"/>
                </a:solidFill>
              </a:rPr>
              <a:t>)</a:t>
            </a:r>
            <a:r>
              <a:rPr kumimoji="0" lang="ko-KR" altLang="en-US" sz="1600" dirty="0">
                <a:solidFill>
                  <a:schemeClr val="tx1"/>
                </a:solidFill>
              </a:rPr>
              <a:t>을 이용해 차량 운전자가 필요로 하는</a:t>
            </a:r>
          </a:p>
          <a:p>
            <a:pPr algn="l">
              <a:lnSpc>
                <a:spcPct val="140000"/>
              </a:lnSpc>
              <a:buFont typeface="Wingdings" pitchFamily="2" charset="2"/>
              <a:buNone/>
            </a:pPr>
            <a:r>
              <a:rPr kumimoji="0" lang="ko-KR" altLang="en-US" sz="1600" dirty="0">
                <a:solidFill>
                  <a:schemeClr val="tx1"/>
                </a:solidFill>
              </a:rPr>
              <a:t>    각종 정보와 서비스를 제공하는 시스템</a:t>
            </a:r>
          </a:p>
          <a:p>
            <a:pPr algn="l">
              <a:lnSpc>
                <a:spcPct val="140000"/>
              </a:lnSpc>
              <a:buFont typeface="Wingdings" pitchFamily="2" charset="2"/>
              <a:buNone/>
            </a:pPr>
            <a:r>
              <a:rPr kumimoji="0" lang="ko-KR" altLang="en-US" sz="1400" dirty="0">
                <a:solidFill>
                  <a:schemeClr val="tx1"/>
                </a:solidFill>
              </a:rPr>
              <a:t>     </a:t>
            </a:r>
            <a:r>
              <a:rPr kumimoji="0" lang="en-US" altLang="ko-KR" sz="1400" dirty="0">
                <a:solidFill>
                  <a:schemeClr val="tx1"/>
                </a:solidFill>
              </a:rPr>
              <a:t>-  </a:t>
            </a:r>
            <a:r>
              <a:rPr kumimoji="0" lang="ko-KR" altLang="en-US" sz="1400" dirty="0">
                <a:solidFill>
                  <a:schemeClr val="tx1"/>
                </a:solidFill>
              </a:rPr>
              <a:t>자동차 </a:t>
            </a:r>
            <a:r>
              <a:rPr kumimoji="0" lang="en-US" altLang="ko-KR" sz="1400" dirty="0">
                <a:solidFill>
                  <a:schemeClr val="tx1"/>
                </a:solidFill>
              </a:rPr>
              <a:t>+ </a:t>
            </a:r>
            <a:r>
              <a:rPr kumimoji="0" lang="ko-KR" altLang="en-US" sz="1400" dirty="0">
                <a:solidFill>
                  <a:schemeClr val="tx1"/>
                </a:solidFill>
              </a:rPr>
              <a:t>전자기기</a:t>
            </a:r>
            <a:r>
              <a:rPr kumimoji="0" lang="en-US" altLang="ko-KR" sz="1400" dirty="0">
                <a:solidFill>
                  <a:schemeClr val="tx1"/>
                </a:solidFill>
              </a:rPr>
              <a:t>(</a:t>
            </a:r>
            <a:r>
              <a:rPr kumimoji="0" lang="ko-KR" altLang="en-US" sz="1400" dirty="0">
                <a:solidFill>
                  <a:schemeClr val="tx1"/>
                </a:solidFill>
              </a:rPr>
              <a:t>플랫폼</a:t>
            </a:r>
            <a:r>
              <a:rPr kumimoji="0" lang="en-US" altLang="ko-KR" sz="1400" dirty="0">
                <a:solidFill>
                  <a:schemeClr val="tx1"/>
                </a:solidFill>
              </a:rPr>
              <a:t>/</a:t>
            </a:r>
            <a:r>
              <a:rPr kumimoji="0" lang="ko-KR" altLang="en-US" sz="1400" dirty="0">
                <a:solidFill>
                  <a:schemeClr val="tx1"/>
                </a:solidFill>
              </a:rPr>
              <a:t>단말기</a:t>
            </a:r>
            <a:r>
              <a:rPr kumimoji="0" lang="en-US" altLang="ko-KR" sz="1400" dirty="0">
                <a:solidFill>
                  <a:schemeClr val="tx1"/>
                </a:solidFill>
              </a:rPr>
              <a:t>) + </a:t>
            </a:r>
            <a:r>
              <a:rPr kumimoji="0" lang="ko-KR" altLang="en-US" sz="1400" dirty="0">
                <a:solidFill>
                  <a:schemeClr val="tx1"/>
                </a:solidFill>
              </a:rPr>
              <a:t>이동통신기술 </a:t>
            </a:r>
            <a:r>
              <a:rPr kumimoji="0" lang="en-US" altLang="ko-KR" sz="1400" dirty="0">
                <a:solidFill>
                  <a:schemeClr val="tx1"/>
                </a:solidFill>
              </a:rPr>
              <a:t>+ </a:t>
            </a:r>
            <a:r>
              <a:rPr kumimoji="0" lang="ko-KR" altLang="en-US" sz="1400" dirty="0">
                <a:solidFill>
                  <a:schemeClr val="tx1"/>
                </a:solidFill>
              </a:rPr>
              <a:t>정보 </a:t>
            </a:r>
            <a:r>
              <a:rPr kumimoji="0" lang="ko-KR" altLang="en-US" sz="1400" dirty="0" err="1" smtClean="0">
                <a:solidFill>
                  <a:schemeClr val="tx1"/>
                </a:solidFill>
              </a:rPr>
              <a:t>컨텐츠</a:t>
            </a:r>
            <a:r>
              <a:rPr kumimoji="0" lang="ko-KR" altLang="en-US" sz="1400" dirty="0" smtClean="0">
                <a:solidFill>
                  <a:schemeClr val="tx1"/>
                </a:solidFill>
              </a:rPr>
              <a:t> </a:t>
            </a:r>
            <a:r>
              <a:rPr kumimoji="0" lang="en-US" altLang="ko-KR" sz="1400" dirty="0" smtClean="0">
                <a:solidFill>
                  <a:schemeClr val="tx1"/>
                </a:solidFill>
              </a:rPr>
              <a:t>=</a:t>
            </a:r>
            <a:endParaRPr kumimoji="0" lang="ko-KR" altLang="en-US" sz="1400" dirty="0">
              <a:solidFill>
                <a:schemeClr val="tx1"/>
              </a:solidFill>
            </a:endParaRPr>
          </a:p>
          <a:p>
            <a:pPr algn="l">
              <a:lnSpc>
                <a:spcPct val="110000"/>
              </a:lnSpc>
              <a:buFont typeface="Wingdings" pitchFamily="2" charset="2"/>
              <a:buNone/>
            </a:pPr>
            <a:r>
              <a:rPr kumimoji="0" lang="ko-KR" altLang="en-US" sz="1400" dirty="0">
                <a:solidFill>
                  <a:schemeClr val="tx1"/>
                </a:solidFill>
              </a:rPr>
              <a:t>     </a:t>
            </a:r>
          </a:p>
          <a:p>
            <a:pPr algn="l">
              <a:lnSpc>
                <a:spcPct val="140000"/>
              </a:lnSpc>
              <a:buFont typeface="Wingdings" pitchFamily="2" charset="2"/>
              <a:buChar char="Ø"/>
            </a:pPr>
            <a:r>
              <a:rPr kumimoji="0" lang="ko-KR" altLang="en-US" sz="1400" dirty="0">
                <a:solidFill>
                  <a:schemeClr val="tx1"/>
                </a:solidFill>
              </a:rPr>
              <a:t> </a:t>
            </a:r>
            <a:r>
              <a:rPr kumimoji="0" lang="ko-KR" altLang="en-US" sz="1600" dirty="0">
                <a:solidFill>
                  <a:schemeClr val="tx1"/>
                </a:solidFill>
              </a:rPr>
              <a:t>다양한 가치사슬</a:t>
            </a:r>
            <a:r>
              <a:rPr kumimoji="0" lang="en-US" altLang="ko-KR" sz="1600" dirty="0">
                <a:solidFill>
                  <a:schemeClr val="tx1"/>
                </a:solidFill>
              </a:rPr>
              <a:t>(Value chain)</a:t>
            </a:r>
            <a:r>
              <a:rPr kumimoji="0" lang="ko-KR" altLang="en-US" sz="1600" dirty="0">
                <a:solidFill>
                  <a:schemeClr val="tx1"/>
                </a:solidFill>
              </a:rPr>
              <a:t>이 존재하는 산업으로 기술보유 기업간 전략적 제휴가 중요</a:t>
            </a:r>
            <a:endParaRPr kumimoji="0" lang="ko-KR" altLang="en-US" sz="1400" dirty="0">
              <a:solidFill>
                <a:schemeClr val="tx1"/>
              </a:solidFill>
            </a:endParaRPr>
          </a:p>
          <a:p>
            <a:pPr algn="l">
              <a:lnSpc>
                <a:spcPct val="140000"/>
              </a:lnSpc>
              <a:buFont typeface="Wingdings" pitchFamily="2" charset="2"/>
              <a:buChar char="Ø"/>
            </a:pPr>
            <a:r>
              <a:rPr kumimoji="0" lang="ko-KR" altLang="en-US" sz="1600" dirty="0">
                <a:solidFill>
                  <a:schemeClr val="tx1"/>
                </a:solidFill>
              </a:rPr>
              <a:t> 시스템 구성</a:t>
            </a:r>
            <a:r>
              <a:rPr kumimoji="0" lang="en-US" altLang="ko-KR" sz="1600" dirty="0">
                <a:solidFill>
                  <a:schemeClr val="tx1"/>
                </a:solidFill>
              </a:rPr>
              <a:t>: </a:t>
            </a:r>
            <a:r>
              <a:rPr kumimoji="0" lang="ko-KR" altLang="en-US" sz="1600" dirty="0">
                <a:solidFill>
                  <a:schemeClr val="tx1"/>
                </a:solidFill>
              </a:rPr>
              <a:t>운영시스템 </a:t>
            </a:r>
            <a:r>
              <a:rPr kumimoji="0" lang="en-US" altLang="ko-KR" sz="1600" dirty="0">
                <a:solidFill>
                  <a:schemeClr val="tx1"/>
                </a:solidFill>
              </a:rPr>
              <a:t>+ </a:t>
            </a:r>
            <a:r>
              <a:rPr kumimoji="0" lang="ko-KR" altLang="en-US" sz="1600" dirty="0">
                <a:solidFill>
                  <a:schemeClr val="tx1"/>
                </a:solidFill>
              </a:rPr>
              <a:t>단말기 </a:t>
            </a:r>
            <a:r>
              <a:rPr kumimoji="0" lang="en-US" altLang="ko-KR" sz="1600" dirty="0">
                <a:solidFill>
                  <a:schemeClr val="tx1"/>
                </a:solidFill>
              </a:rPr>
              <a:t>+ GPS + </a:t>
            </a:r>
            <a:r>
              <a:rPr kumimoji="0" lang="ko-KR" altLang="en-US" sz="1600" dirty="0">
                <a:solidFill>
                  <a:schemeClr val="tx1"/>
                </a:solidFill>
              </a:rPr>
              <a:t>통신시스템 </a:t>
            </a:r>
            <a:r>
              <a:rPr kumimoji="0" lang="en-US" altLang="ko-KR" sz="1600" dirty="0">
                <a:solidFill>
                  <a:schemeClr val="tx1"/>
                </a:solidFill>
              </a:rPr>
              <a:t>+ </a:t>
            </a:r>
            <a:r>
              <a:rPr kumimoji="0" lang="ko-KR" altLang="en-US" sz="1600" dirty="0">
                <a:solidFill>
                  <a:schemeClr val="tx1"/>
                </a:solidFill>
              </a:rPr>
              <a:t>플랫폼 및 </a:t>
            </a:r>
            <a:r>
              <a:rPr kumimoji="0" lang="en-US" altLang="ko-KR" sz="1600" dirty="0">
                <a:solidFill>
                  <a:schemeClr val="tx1"/>
                </a:solidFill>
              </a:rPr>
              <a:t>S/W + </a:t>
            </a:r>
            <a:r>
              <a:rPr kumimoji="0" lang="ko-KR" altLang="en-US" sz="1600" dirty="0">
                <a:solidFill>
                  <a:schemeClr val="tx1"/>
                </a:solidFill>
              </a:rPr>
              <a:t>기타 전자부품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12800" y="2764465"/>
            <a:ext cx="8486775" cy="3726823"/>
            <a:chOff x="640" y="1768"/>
            <a:chExt cx="5218" cy="2225"/>
          </a:xfrm>
        </p:grpSpPr>
        <p:sp>
          <p:nvSpPr>
            <p:cNvPr id="332828" name="AutoShape 28"/>
            <p:cNvSpPr>
              <a:spLocks noChangeArrowheads="1"/>
            </p:cNvSpPr>
            <p:nvPr/>
          </p:nvSpPr>
          <p:spPr bwMode="auto">
            <a:xfrm>
              <a:off x="640" y="1954"/>
              <a:ext cx="1440" cy="2039"/>
            </a:xfrm>
            <a:prstGeom prst="roundRect">
              <a:avLst>
                <a:gd name="adj" fmla="val 16667"/>
              </a:avLst>
            </a:prstGeom>
            <a:solidFill>
              <a:srgbClr val="00CC99"/>
            </a:solidFill>
            <a:ln w="9525" cap="rnd">
              <a:noFill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3081" name="Oval 30"/>
            <p:cNvSpPr>
              <a:spLocks noChangeArrowheads="1"/>
            </p:cNvSpPr>
            <p:nvPr/>
          </p:nvSpPr>
          <p:spPr bwMode="auto">
            <a:xfrm>
              <a:off x="784" y="1997"/>
              <a:ext cx="1200" cy="807"/>
            </a:xfrm>
            <a:prstGeom prst="ellipse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r>
                <a:rPr lang="ko-KR" altLang="en-US" sz="1400" u="sng" dirty="0">
                  <a:solidFill>
                    <a:schemeClr val="tx1"/>
                  </a:solidFill>
                </a:rPr>
                <a:t>정보제공 서비스</a:t>
              </a:r>
            </a:p>
            <a:p>
              <a:pPr algn="l">
                <a:lnSpc>
                  <a:spcPct val="170000"/>
                </a:lnSpc>
                <a:buFontTx/>
                <a:buChar char="-"/>
              </a:pPr>
              <a:r>
                <a:rPr lang="ko-KR" altLang="en-US" sz="1200" dirty="0">
                  <a:solidFill>
                    <a:schemeClr val="tx1"/>
                  </a:solidFill>
                </a:rPr>
                <a:t> </a:t>
              </a:r>
              <a:r>
                <a:rPr lang="ko-KR" altLang="en-US" sz="1200" dirty="0" err="1">
                  <a:solidFill>
                    <a:schemeClr val="tx1"/>
                  </a:solidFill>
                </a:rPr>
                <a:t>콜센터</a:t>
              </a:r>
              <a:r>
                <a:rPr lang="en-US" altLang="ko-KR" sz="1200" dirty="0">
                  <a:solidFill>
                    <a:schemeClr val="tx1"/>
                  </a:solidFill>
                </a:rPr>
                <a:t>(concierge)</a:t>
              </a:r>
            </a:p>
            <a:p>
              <a:pPr algn="l">
                <a:buFontTx/>
                <a:buChar char="-"/>
              </a:pPr>
              <a:r>
                <a:rPr lang="en-US" altLang="ko-KR" sz="1200" dirty="0">
                  <a:solidFill>
                    <a:schemeClr val="tx1"/>
                  </a:solidFill>
                </a:rPr>
                <a:t> </a:t>
              </a:r>
              <a:r>
                <a:rPr lang="ko-KR" altLang="en-US" sz="1200" dirty="0">
                  <a:solidFill>
                    <a:schemeClr val="tx1"/>
                  </a:solidFill>
                </a:rPr>
                <a:t>실시간 교통정보</a:t>
              </a:r>
            </a:p>
            <a:p>
              <a:pPr algn="l">
                <a:buFontTx/>
                <a:buChar char="-"/>
              </a:pPr>
              <a:r>
                <a:rPr lang="ko-KR" altLang="en-US" sz="1200" dirty="0">
                  <a:solidFill>
                    <a:schemeClr val="tx1"/>
                  </a:solidFill>
                </a:rPr>
                <a:t> 행선지 정보</a:t>
              </a:r>
            </a:p>
          </p:txBody>
        </p:sp>
        <p:sp>
          <p:nvSpPr>
            <p:cNvPr id="3082" name="Oval 31"/>
            <p:cNvSpPr>
              <a:spLocks noChangeArrowheads="1"/>
            </p:cNvSpPr>
            <p:nvPr/>
          </p:nvSpPr>
          <p:spPr bwMode="auto">
            <a:xfrm>
              <a:off x="832" y="2804"/>
              <a:ext cx="1200" cy="806"/>
            </a:xfrm>
            <a:prstGeom prst="ellipse">
              <a:avLst/>
            </a:prstGeom>
            <a:solidFill>
              <a:srgbClr val="FFFF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r>
                <a:rPr lang="ko-KR" altLang="en-US" sz="1400" u="sng">
                  <a:solidFill>
                    <a:schemeClr val="tx1"/>
                  </a:solidFill>
                </a:rPr>
                <a:t>운행 관련 서비스</a:t>
              </a:r>
            </a:p>
            <a:p>
              <a:pPr algn="l">
                <a:lnSpc>
                  <a:spcPct val="140000"/>
                </a:lnSpc>
                <a:buFontTx/>
                <a:buChar char="-"/>
              </a:pPr>
              <a:r>
                <a:rPr lang="ko-KR" altLang="en-US" sz="1200">
                  <a:solidFill>
                    <a:schemeClr val="tx1"/>
                  </a:solidFill>
                </a:rPr>
                <a:t> 네비게이션</a:t>
              </a:r>
            </a:p>
            <a:p>
              <a:pPr algn="l">
                <a:buFontTx/>
                <a:buChar char="-"/>
              </a:pPr>
              <a:r>
                <a:rPr lang="ko-KR" altLang="en-US" sz="1200">
                  <a:solidFill>
                    <a:schemeClr val="tx1"/>
                  </a:solidFill>
                </a:rPr>
                <a:t> 긴급출동</a:t>
              </a:r>
            </a:p>
            <a:p>
              <a:pPr algn="l">
                <a:buFontTx/>
                <a:buChar char="-"/>
              </a:pPr>
              <a:r>
                <a:rPr lang="ko-KR" altLang="en-US" sz="1200">
                  <a:solidFill>
                    <a:schemeClr val="tx1"/>
                  </a:solidFill>
                </a:rPr>
                <a:t> 안전운전 </a:t>
              </a:r>
            </a:p>
          </p:txBody>
        </p:sp>
        <p:sp>
          <p:nvSpPr>
            <p:cNvPr id="3083" name="AutoShape 32"/>
            <p:cNvSpPr>
              <a:spLocks noChangeArrowheads="1"/>
            </p:cNvSpPr>
            <p:nvPr/>
          </p:nvSpPr>
          <p:spPr bwMode="auto">
            <a:xfrm>
              <a:off x="3616" y="2632"/>
              <a:ext cx="288" cy="441"/>
            </a:xfrm>
            <a:prstGeom prst="rightArrow">
              <a:avLst>
                <a:gd name="adj1" fmla="val 68750"/>
                <a:gd name="adj2" fmla="val 31019"/>
              </a:avLst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graphicFrame>
          <p:nvGraphicFramePr>
            <p:cNvPr id="3074" name="Object 33"/>
            <p:cNvGraphicFramePr>
              <a:graphicFrameLocks noChangeAspect="1"/>
            </p:cNvGraphicFramePr>
            <p:nvPr/>
          </p:nvGraphicFramePr>
          <p:xfrm>
            <a:off x="688" y="3441"/>
            <a:ext cx="745" cy="226"/>
          </p:xfrm>
          <a:graphic>
            <a:graphicData uri="http://schemas.openxmlformats.org/presentationml/2006/ole">
              <p:oleObj spid="_x0000_s48130" name="ｸﾘｯﾌﾟ" r:id="rId3" imgW="874080" imgH="340920" progId="">
                <p:embed/>
              </p:oleObj>
            </a:graphicData>
          </a:graphic>
        </p:graphicFrame>
        <p:grpSp>
          <p:nvGrpSpPr>
            <p:cNvPr id="4" name="Group 34"/>
            <p:cNvGrpSpPr>
              <a:grpSpLocks/>
            </p:cNvGrpSpPr>
            <p:nvPr/>
          </p:nvGrpSpPr>
          <p:grpSpPr bwMode="auto">
            <a:xfrm rot="20759114" flipH="1">
              <a:off x="640" y="3143"/>
              <a:ext cx="295" cy="277"/>
              <a:chOff x="216" y="1879"/>
              <a:chExt cx="283" cy="331"/>
            </a:xfrm>
          </p:grpSpPr>
          <p:sp>
            <p:nvSpPr>
              <p:cNvPr id="3091" name="Freeform 35"/>
              <p:cNvSpPr>
                <a:spLocks/>
              </p:cNvSpPr>
              <p:nvPr/>
            </p:nvSpPr>
            <p:spPr bwMode="auto">
              <a:xfrm>
                <a:off x="331" y="1879"/>
                <a:ext cx="55" cy="10"/>
              </a:xfrm>
              <a:custGeom>
                <a:avLst/>
                <a:gdLst>
                  <a:gd name="T0" fmla="*/ 0 w 55"/>
                  <a:gd name="T1" fmla="*/ 0 h 10"/>
                  <a:gd name="T2" fmla="*/ 27 w 55"/>
                  <a:gd name="T3" fmla="*/ 10 h 10"/>
                  <a:gd name="T4" fmla="*/ 55 w 55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55"/>
                  <a:gd name="T10" fmla="*/ 0 h 10"/>
                  <a:gd name="T11" fmla="*/ 55 w 55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5" h="10">
                    <a:moveTo>
                      <a:pt x="0" y="0"/>
                    </a:moveTo>
                    <a:cubicBezTo>
                      <a:pt x="9" y="5"/>
                      <a:pt x="18" y="10"/>
                      <a:pt x="27" y="10"/>
                    </a:cubicBezTo>
                    <a:cubicBezTo>
                      <a:pt x="36" y="10"/>
                      <a:pt x="50" y="2"/>
                      <a:pt x="55" y="0"/>
                    </a:cubicBezTo>
                  </a:path>
                </a:pathLst>
              </a:custGeom>
              <a:solidFill>
                <a:srgbClr val="CCFFFF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092" name="Freeform 36"/>
              <p:cNvSpPr>
                <a:spLocks/>
              </p:cNvSpPr>
              <p:nvPr/>
            </p:nvSpPr>
            <p:spPr bwMode="auto">
              <a:xfrm>
                <a:off x="300" y="1970"/>
                <a:ext cx="115" cy="33"/>
              </a:xfrm>
              <a:custGeom>
                <a:avLst/>
                <a:gdLst>
                  <a:gd name="T0" fmla="*/ 0 w 115"/>
                  <a:gd name="T1" fmla="*/ 0 h 33"/>
                  <a:gd name="T2" fmla="*/ 26 w 115"/>
                  <a:gd name="T3" fmla="*/ 24 h 33"/>
                  <a:gd name="T4" fmla="*/ 58 w 115"/>
                  <a:gd name="T5" fmla="*/ 33 h 33"/>
                  <a:gd name="T6" fmla="*/ 94 w 115"/>
                  <a:gd name="T7" fmla="*/ 24 h 33"/>
                  <a:gd name="T8" fmla="*/ 115 w 115"/>
                  <a:gd name="T9" fmla="*/ 2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"/>
                  <a:gd name="T16" fmla="*/ 0 h 33"/>
                  <a:gd name="T17" fmla="*/ 115 w 115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" h="33">
                    <a:moveTo>
                      <a:pt x="0" y="0"/>
                    </a:moveTo>
                    <a:cubicBezTo>
                      <a:pt x="8" y="9"/>
                      <a:pt x="16" y="19"/>
                      <a:pt x="26" y="24"/>
                    </a:cubicBezTo>
                    <a:cubicBezTo>
                      <a:pt x="36" y="29"/>
                      <a:pt x="47" y="33"/>
                      <a:pt x="58" y="33"/>
                    </a:cubicBezTo>
                    <a:cubicBezTo>
                      <a:pt x="69" y="33"/>
                      <a:pt x="84" y="29"/>
                      <a:pt x="94" y="24"/>
                    </a:cubicBezTo>
                    <a:cubicBezTo>
                      <a:pt x="104" y="19"/>
                      <a:pt x="109" y="10"/>
                      <a:pt x="115" y="2"/>
                    </a:cubicBezTo>
                  </a:path>
                </a:pathLst>
              </a:custGeom>
              <a:solidFill>
                <a:srgbClr val="CCFFFF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093" name="Freeform 37"/>
              <p:cNvSpPr>
                <a:spLocks/>
              </p:cNvSpPr>
              <p:nvPr/>
            </p:nvSpPr>
            <p:spPr bwMode="auto">
              <a:xfrm>
                <a:off x="281" y="2014"/>
                <a:ext cx="158" cy="31"/>
              </a:xfrm>
              <a:custGeom>
                <a:avLst/>
                <a:gdLst>
                  <a:gd name="T0" fmla="*/ 0 w 158"/>
                  <a:gd name="T1" fmla="*/ 0 h 31"/>
                  <a:gd name="T2" fmla="*/ 26 w 158"/>
                  <a:gd name="T3" fmla="*/ 19 h 31"/>
                  <a:gd name="T4" fmla="*/ 79 w 158"/>
                  <a:gd name="T5" fmla="*/ 31 h 31"/>
                  <a:gd name="T6" fmla="*/ 125 w 158"/>
                  <a:gd name="T7" fmla="*/ 21 h 31"/>
                  <a:gd name="T8" fmla="*/ 158 w 158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8"/>
                  <a:gd name="T16" fmla="*/ 0 h 31"/>
                  <a:gd name="T17" fmla="*/ 158 w 158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8" h="31">
                    <a:moveTo>
                      <a:pt x="0" y="0"/>
                    </a:moveTo>
                    <a:cubicBezTo>
                      <a:pt x="6" y="7"/>
                      <a:pt x="13" y="14"/>
                      <a:pt x="26" y="19"/>
                    </a:cubicBezTo>
                    <a:cubicBezTo>
                      <a:pt x="39" y="24"/>
                      <a:pt x="63" y="31"/>
                      <a:pt x="79" y="31"/>
                    </a:cubicBezTo>
                    <a:cubicBezTo>
                      <a:pt x="95" y="31"/>
                      <a:pt x="112" y="26"/>
                      <a:pt x="125" y="21"/>
                    </a:cubicBezTo>
                    <a:cubicBezTo>
                      <a:pt x="138" y="16"/>
                      <a:pt x="148" y="8"/>
                      <a:pt x="158" y="0"/>
                    </a:cubicBezTo>
                  </a:path>
                </a:pathLst>
              </a:custGeom>
              <a:solidFill>
                <a:srgbClr val="CCFFFF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094" name="Freeform 38"/>
              <p:cNvSpPr>
                <a:spLocks/>
              </p:cNvSpPr>
              <p:nvPr/>
            </p:nvSpPr>
            <p:spPr bwMode="auto">
              <a:xfrm>
                <a:off x="259" y="2050"/>
                <a:ext cx="202" cy="47"/>
              </a:xfrm>
              <a:custGeom>
                <a:avLst/>
                <a:gdLst>
                  <a:gd name="T0" fmla="*/ 0 w 202"/>
                  <a:gd name="T1" fmla="*/ 0 h 29"/>
                  <a:gd name="T2" fmla="*/ 41 w 202"/>
                  <a:gd name="T3" fmla="*/ 152 h 29"/>
                  <a:gd name="T4" fmla="*/ 101 w 202"/>
                  <a:gd name="T5" fmla="*/ 199 h 29"/>
                  <a:gd name="T6" fmla="*/ 154 w 202"/>
                  <a:gd name="T7" fmla="*/ 165 h 29"/>
                  <a:gd name="T8" fmla="*/ 202 w 202"/>
                  <a:gd name="T9" fmla="*/ 21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2"/>
                  <a:gd name="T16" fmla="*/ 0 h 29"/>
                  <a:gd name="T17" fmla="*/ 202 w 202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2" h="29">
                    <a:moveTo>
                      <a:pt x="0" y="0"/>
                    </a:moveTo>
                    <a:cubicBezTo>
                      <a:pt x="12" y="8"/>
                      <a:pt x="24" y="17"/>
                      <a:pt x="41" y="22"/>
                    </a:cubicBezTo>
                    <a:cubicBezTo>
                      <a:pt x="58" y="27"/>
                      <a:pt x="82" y="29"/>
                      <a:pt x="101" y="29"/>
                    </a:cubicBezTo>
                    <a:cubicBezTo>
                      <a:pt x="120" y="29"/>
                      <a:pt x="137" y="28"/>
                      <a:pt x="154" y="24"/>
                    </a:cubicBezTo>
                    <a:cubicBezTo>
                      <a:pt x="171" y="20"/>
                      <a:pt x="186" y="11"/>
                      <a:pt x="202" y="3"/>
                    </a:cubicBezTo>
                  </a:path>
                </a:pathLst>
              </a:custGeom>
              <a:solidFill>
                <a:srgbClr val="CCFFFF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095" name="Freeform 39"/>
              <p:cNvSpPr>
                <a:spLocks/>
              </p:cNvSpPr>
              <p:nvPr/>
            </p:nvSpPr>
            <p:spPr bwMode="auto">
              <a:xfrm>
                <a:off x="238" y="2106"/>
                <a:ext cx="240" cy="47"/>
              </a:xfrm>
              <a:custGeom>
                <a:avLst/>
                <a:gdLst>
                  <a:gd name="T0" fmla="*/ 0 w 240"/>
                  <a:gd name="T1" fmla="*/ 0 h 27"/>
                  <a:gd name="T2" fmla="*/ 52 w 240"/>
                  <a:gd name="T3" fmla="*/ 185 h 27"/>
                  <a:gd name="T4" fmla="*/ 120 w 240"/>
                  <a:gd name="T5" fmla="*/ 249 h 27"/>
                  <a:gd name="T6" fmla="*/ 180 w 240"/>
                  <a:gd name="T7" fmla="*/ 185 h 27"/>
                  <a:gd name="T8" fmla="*/ 240 w 240"/>
                  <a:gd name="T9" fmla="*/ 28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0"/>
                  <a:gd name="T16" fmla="*/ 0 h 27"/>
                  <a:gd name="T17" fmla="*/ 240 w 240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0" h="27">
                    <a:moveTo>
                      <a:pt x="0" y="0"/>
                    </a:moveTo>
                    <a:cubicBezTo>
                      <a:pt x="16" y="8"/>
                      <a:pt x="32" y="16"/>
                      <a:pt x="52" y="20"/>
                    </a:cubicBezTo>
                    <a:cubicBezTo>
                      <a:pt x="72" y="24"/>
                      <a:pt x="99" y="27"/>
                      <a:pt x="120" y="27"/>
                    </a:cubicBezTo>
                    <a:cubicBezTo>
                      <a:pt x="141" y="27"/>
                      <a:pt x="160" y="24"/>
                      <a:pt x="180" y="20"/>
                    </a:cubicBezTo>
                    <a:cubicBezTo>
                      <a:pt x="200" y="16"/>
                      <a:pt x="220" y="9"/>
                      <a:pt x="240" y="3"/>
                    </a:cubicBezTo>
                  </a:path>
                </a:pathLst>
              </a:custGeom>
              <a:solidFill>
                <a:srgbClr val="CCFFFF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096" name="Freeform 40"/>
              <p:cNvSpPr>
                <a:spLocks/>
              </p:cNvSpPr>
              <p:nvPr/>
            </p:nvSpPr>
            <p:spPr bwMode="auto">
              <a:xfrm>
                <a:off x="216" y="2163"/>
                <a:ext cx="283" cy="47"/>
              </a:xfrm>
              <a:custGeom>
                <a:avLst/>
                <a:gdLst>
                  <a:gd name="T0" fmla="*/ 0 w 283"/>
                  <a:gd name="T1" fmla="*/ 0 h 24"/>
                  <a:gd name="T2" fmla="*/ 60 w 283"/>
                  <a:gd name="T3" fmla="*/ 233 h 24"/>
                  <a:gd name="T4" fmla="*/ 144 w 283"/>
                  <a:gd name="T5" fmla="*/ 353 h 24"/>
                  <a:gd name="T6" fmla="*/ 226 w 283"/>
                  <a:gd name="T7" fmla="*/ 204 h 24"/>
                  <a:gd name="T8" fmla="*/ 283 w 283"/>
                  <a:gd name="T9" fmla="*/ 6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3"/>
                  <a:gd name="T16" fmla="*/ 0 h 24"/>
                  <a:gd name="T17" fmla="*/ 283 w 283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3" h="24">
                    <a:moveTo>
                      <a:pt x="0" y="0"/>
                    </a:moveTo>
                    <a:cubicBezTo>
                      <a:pt x="18" y="6"/>
                      <a:pt x="36" y="12"/>
                      <a:pt x="60" y="16"/>
                    </a:cubicBezTo>
                    <a:cubicBezTo>
                      <a:pt x="84" y="20"/>
                      <a:pt x="116" y="24"/>
                      <a:pt x="144" y="24"/>
                    </a:cubicBezTo>
                    <a:cubicBezTo>
                      <a:pt x="172" y="24"/>
                      <a:pt x="203" y="17"/>
                      <a:pt x="226" y="14"/>
                    </a:cubicBezTo>
                    <a:cubicBezTo>
                      <a:pt x="249" y="11"/>
                      <a:pt x="266" y="7"/>
                      <a:pt x="283" y="4"/>
                    </a:cubicBezTo>
                  </a:path>
                </a:pathLst>
              </a:custGeom>
              <a:solidFill>
                <a:srgbClr val="CCFFFF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097" name="Freeform 41"/>
              <p:cNvSpPr>
                <a:spLocks/>
              </p:cNvSpPr>
              <p:nvPr/>
            </p:nvSpPr>
            <p:spPr bwMode="auto">
              <a:xfrm>
                <a:off x="314" y="1910"/>
                <a:ext cx="84" cy="18"/>
              </a:xfrm>
              <a:custGeom>
                <a:avLst/>
                <a:gdLst>
                  <a:gd name="T0" fmla="*/ 0 w 84"/>
                  <a:gd name="T1" fmla="*/ 0 h 18"/>
                  <a:gd name="T2" fmla="*/ 24 w 84"/>
                  <a:gd name="T3" fmla="*/ 15 h 18"/>
                  <a:gd name="T4" fmla="*/ 46 w 84"/>
                  <a:gd name="T5" fmla="*/ 17 h 18"/>
                  <a:gd name="T6" fmla="*/ 68 w 84"/>
                  <a:gd name="T7" fmla="*/ 15 h 18"/>
                  <a:gd name="T8" fmla="*/ 84 w 84"/>
                  <a:gd name="T9" fmla="*/ 5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18"/>
                  <a:gd name="T17" fmla="*/ 84 w 84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18">
                    <a:moveTo>
                      <a:pt x="0" y="0"/>
                    </a:moveTo>
                    <a:cubicBezTo>
                      <a:pt x="8" y="6"/>
                      <a:pt x="16" y="12"/>
                      <a:pt x="24" y="15"/>
                    </a:cubicBezTo>
                    <a:cubicBezTo>
                      <a:pt x="32" y="18"/>
                      <a:pt x="39" y="17"/>
                      <a:pt x="46" y="17"/>
                    </a:cubicBezTo>
                    <a:cubicBezTo>
                      <a:pt x="53" y="17"/>
                      <a:pt x="62" y="17"/>
                      <a:pt x="68" y="15"/>
                    </a:cubicBezTo>
                    <a:cubicBezTo>
                      <a:pt x="74" y="13"/>
                      <a:pt x="79" y="9"/>
                      <a:pt x="84" y="5"/>
                    </a:cubicBezTo>
                  </a:path>
                </a:pathLst>
              </a:custGeom>
              <a:solidFill>
                <a:srgbClr val="CCFFFF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  <p:sp>
            <p:nvSpPr>
              <p:cNvPr id="3098" name="Freeform 42"/>
              <p:cNvSpPr>
                <a:spLocks/>
              </p:cNvSpPr>
              <p:nvPr/>
            </p:nvSpPr>
            <p:spPr bwMode="auto">
              <a:xfrm>
                <a:off x="307" y="1939"/>
                <a:ext cx="101" cy="19"/>
              </a:xfrm>
              <a:custGeom>
                <a:avLst/>
                <a:gdLst>
                  <a:gd name="T0" fmla="*/ 0 w 101"/>
                  <a:gd name="T1" fmla="*/ 0 h 19"/>
                  <a:gd name="T2" fmla="*/ 17 w 101"/>
                  <a:gd name="T3" fmla="*/ 12 h 19"/>
                  <a:gd name="T4" fmla="*/ 51 w 101"/>
                  <a:gd name="T5" fmla="*/ 19 h 19"/>
                  <a:gd name="T6" fmla="*/ 82 w 101"/>
                  <a:gd name="T7" fmla="*/ 15 h 19"/>
                  <a:gd name="T8" fmla="*/ 101 w 101"/>
                  <a:gd name="T9" fmla="*/ 3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19"/>
                  <a:gd name="T17" fmla="*/ 101 w 101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19">
                    <a:moveTo>
                      <a:pt x="0" y="0"/>
                    </a:moveTo>
                    <a:cubicBezTo>
                      <a:pt x="4" y="4"/>
                      <a:pt x="9" y="9"/>
                      <a:pt x="17" y="12"/>
                    </a:cubicBezTo>
                    <a:cubicBezTo>
                      <a:pt x="25" y="15"/>
                      <a:pt x="40" y="19"/>
                      <a:pt x="51" y="19"/>
                    </a:cubicBezTo>
                    <a:cubicBezTo>
                      <a:pt x="62" y="19"/>
                      <a:pt x="74" y="18"/>
                      <a:pt x="82" y="15"/>
                    </a:cubicBezTo>
                    <a:cubicBezTo>
                      <a:pt x="90" y="12"/>
                      <a:pt x="95" y="7"/>
                      <a:pt x="101" y="3"/>
                    </a:cubicBezTo>
                  </a:path>
                </a:pathLst>
              </a:custGeom>
              <a:solidFill>
                <a:srgbClr val="CCFFFF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ko-KR" altLang="en-US"/>
              </a:p>
            </p:txBody>
          </p:sp>
        </p:grpSp>
        <p:sp>
          <p:nvSpPr>
            <p:cNvPr id="3085" name="Oval 43"/>
            <p:cNvSpPr>
              <a:spLocks noChangeArrowheads="1"/>
            </p:cNvSpPr>
            <p:nvPr/>
          </p:nvSpPr>
          <p:spPr bwMode="auto">
            <a:xfrm>
              <a:off x="2416" y="2464"/>
              <a:ext cx="1112" cy="831"/>
            </a:xfrm>
            <a:prstGeom prst="ellipse">
              <a:avLst/>
            </a:prstGeom>
            <a:solidFill>
              <a:srgbClr val="00CC99">
                <a:alpha val="52156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lIns="18000" rIns="18000" anchor="ctr"/>
            <a:lstStyle/>
            <a:p>
              <a:pPr algn="l"/>
              <a:r>
                <a:rPr lang="en-US" altLang="ko-KR" sz="1400">
                  <a:solidFill>
                    <a:schemeClr val="bg1"/>
                  </a:solidFill>
                </a:rPr>
                <a:t>  </a:t>
              </a:r>
              <a:r>
                <a:rPr lang="ko-KR" altLang="en-US" sz="1400">
                  <a:solidFill>
                    <a:schemeClr val="bg1"/>
                  </a:solidFill>
                </a:rPr>
                <a:t>이통사업자</a:t>
              </a:r>
            </a:p>
            <a:p>
              <a:pPr algn="l">
                <a:lnSpc>
                  <a:spcPct val="40000"/>
                </a:lnSpc>
              </a:pPr>
              <a:endParaRPr lang="ko-KR" altLang="en-US" sz="1400" u="sng">
                <a:solidFill>
                  <a:schemeClr val="bg1"/>
                </a:solidFill>
              </a:endParaRPr>
            </a:p>
            <a:p>
              <a:pPr algn="l">
                <a:lnSpc>
                  <a:spcPct val="150000"/>
                </a:lnSpc>
                <a:buFontTx/>
                <a:buChar char="-"/>
              </a:pPr>
              <a:r>
                <a:rPr lang="ko-KR" altLang="en-US" sz="1200">
                  <a:solidFill>
                    <a:schemeClr val="bg1"/>
                  </a:solidFill>
                </a:rPr>
                <a:t>  접속네트웍 제공</a:t>
              </a:r>
            </a:p>
            <a:p>
              <a:pPr algn="l">
                <a:lnSpc>
                  <a:spcPct val="150000"/>
                </a:lnSpc>
                <a:buFontTx/>
                <a:buChar char="-"/>
              </a:pPr>
              <a:r>
                <a:rPr lang="ko-KR" altLang="en-US" sz="1200">
                  <a:solidFill>
                    <a:schemeClr val="bg1"/>
                  </a:solidFill>
                </a:rPr>
                <a:t>  무선인터넷 포탈</a:t>
              </a:r>
            </a:p>
          </p:txBody>
        </p:sp>
        <p:sp>
          <p:nvSpPr>
            <p:cNvPr id="3086" name="AutoShape 44"/>
            <p:cNvSpPr>
              <a:spLocks noChangeArrowheads="1"/>
            </p:cNvSpPr>
            <p:nvPr/>
          </p:nvSpPr>
          <p:spPr bwMode="auto">
            <a:xfrm>
              <a:off x="2128" y="2776"/>
              <a:ext cx="240" cy="212"/>
            </a:xfrm>
            <a:prstGeom prst="plus">
              <a:avLst>
                <a:gd name="adj" fmla="val 31667"/>
              </a:avLst>
            </a:prstGeom>
            <a:solidFill>
              <a:srgbClr val="FF9966"/>
            </a:solidFill>
            <a:ln w="9525">
              <a:solidFill>
                <a:srgbClr val="FF99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pic>
          <p:nvPicPr>
            <p:cNvPr id="332845" name="Picture 4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04" y="1912"/>
              <a:ext cx="1954" cy="2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</p:pic>
        <p:sp>
          <p:nvSpPr>
            <p:cNvPr id="3088" name="Text Box 46"/>
            <p:cNvSpPr txBox="1">
              <a:spLocks noChangeArrowheads="1"/>
            </p:cNvSpPr>
            <p:nvPr/>
          </p:nvSpPr>
          <p:spPr bwMode="auto">
            <a:xfrm>
              <a:off x="1120" y="1768"/>
              <a:ext cx="624" cy="192"/>
            </a:xfrm>
            <a:prstGeom prst="rect">
              <a:avLst/>
            </a:prstGeom>
            <a:noFill/>
            <a:ln w="9525" cap="rnd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ko-KR" altLang="en-US" sz="1400" dirty="0" smtClean="0">
                  <a:solidFill>
                    <a:schemeClr val="tx1"/>
                  </a:solidFill>
                </a:rPr>
                <a:t>현 재</a:t>
              </a:r>
              <a:endParaRPr lang="en-US" altLang="ko-KR" sz="1400" dirty="0">
                <a:solidFill>
                  <a:schemeClr val="tx1"/>
                </a:solidFill>
              </a:endParaRPr>
            </a:p>
          </p:txBody>
        </p:sp>
        <p:sp>
          <p:nvSpPr>
            <p:cNvPr id="3089" name="Text Box 47"/>
            <p:cNvSpPr txBox="1">
              <a:spLocks noChangeArrowheads="1"/>
            </p:cNvSpPr>
            <p:nvPr/>
          </p:nvSpPr>
          <p:spPr bwMode="auto">
            <a:xfrm>
              <a:off x="4568" y="1768"/>
              <a:ext cx="688" cy="192"/>
            </a:xfrm>
            <a:prstGeom prst="rect">
              <a:avLst/>
            </a:prstGeom>
            <a:noFill/>
            <a:ln w="9525" cap="rnd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ko-KR" altLang="en-US" sz="1400" dirty="0" smtClean="0">
                  <a:solidFill>
                    <a:schemeClr val="tx1"/>
                  </a:solidFill>
                </a:rPr>
                <a:t>미 </a:t>
              </a:r>
              <a:r>
                <a:rPr lang="ko-KR" altLang="en-US" sz="1400" dirty="0" err="1" smtClean="0">
                  <a:solidFill>
                    <a:schemeClr val="tx1"/>
                  </a:solidFill>
                </a:rPr>
                <a:t>래</a:t>
              </a:r>
              <a:endParaRPr lang="en-US" altLang="ko-KR" sz="1400" dirty="0">
                <a:solidFill>
                  <a:schemeClr val="tx1"/>
                </a:solidFill>
              </a:endParaRPr>
            </a:p>
          </p:txBody>
        </p:sp>
        <p:sp>
          <p:nvSpPr>
            <p:cNvPr id="3090" name="Line 48"/>
            <p:cNvSpPr>
              <a:spLocks noChangeShapeType="1"/>
            </p:cNvSpPr>
            <p:nvPr/>
          </p:nvSpPr>
          <p:spPr bwMode="auto">
            <a:xfrm>
              <a:off x="2608" y="2792"/>
              <a:ext cx="672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ko-KR" altLang="en-US"/>
            </a:p>
          </p:txBody>
        </p:sp>
      </p:grpSp>
      <p:sp>
        <p:nvSpPr>
          <p:cNvPr id="3079" name="Text Box 50"/>
          <p:cNvSpPr txBox="1">
            <a:spLocks noChangeArrowheads="1"/>
          </p:cNvSpPr>
          <p:nvPr/>
        </p:nvSpPr>
        <p:spPr bwMode="auto">
          <a:xfrm>
            <a:off x="6647952" y="1497972"/>
            <a:ext cx="2324100" cy="3667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dirty="0">
                <a:solidFill>
                  <a:srgbClr val="0099FF"/>
                </a:solidFill>
                <a:latin typeface="Times New Roman" pitchFamily="18" charset="0"/>
              </a:rPr>
              <a:t>“</a:t>
            </a:r>
            <a:r>
              <a:rPr lang="ko-KR" altLang="en-US" sz="1800" dirty="0">
                <a:solidFill>
                  <a:srgbClr val="0099FF"/>
                </a:solidFill>
              </a:rPr>
              <a:t>달리는 디지털 라이프</a:t>
            </a:r>
            <a:r>
              <a:rPr lang="ko-KR" altLang="en-US" sz="1800" dirty="0">
                <a:solidFill>
                  <a:srgbClr val="0099FF"/>
                </a:solidFill>
                <a:latin typeface="Times New Roman" pitchFamily="18" charset="0"/>
              </a:rPr>
              <a:t>”</a:t>
            </a:r>
            <a:endParaRPr lang="ko-KR" altLang="en-US" sz="1800" dirty="0">
              <a:solidFill>
                <a:srgbClr val="00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고구려 벽화">
  <a:themeElements>
    <a:clrScheme name="고구려 벽화">
      <a:dk1>
        <a:sysClr val="windowText" lastClr="000000"/>
      </a:dk1>
      <a:lt1>
        <a:sysClr val="window" lastClr="FFFFFF"/>
      </a:lt1>
      <a:dk2>
        <a:srgbClr val="433021"/>
      </a:dk2>
      <a:lt2>
        <a:srgbClr val="E8D8CA"/>
      </a:lt2>
      <a:accent1>
        <a:srgbClr val="E49458"/>
      </a:accent1>
      <a:accent2>
        <a:srgbClr val="74AD8D"/>
      </a:accent2>
      <a:accent3>
        <a:srgbClr val="D4AC30"/>
      </a:accent3>
      <a:accent4>
        <a:srgbClr val="7BA5BE"/>
      </a:accent4>
      <a:accent5>
        <a:srgbClr val="E4A098"/>
      </a:accent5>
      <a:accent6>
        <a:srgbClr val="70B4B7"/>
      </a:accent6>
      <a:hlink>
        <a:srgbClr val="008685"/>
      </a:hlink>
      <a:folHlink>
        <a:srgbClr val="EA5A23"/>
      </a:folHlink>
    </a:clrScheme>
    <a:fontScheme name="고구려 벽화">
      <a:majorFont>
        <a:latin typeface="Georgia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견명조"/>
        <a:font script="Hans" typeface="宋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eorgia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견명조"/>
        <a:font script="Hans" typeface="宋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고구려 벽화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18000">
              <a:schemeClr val="phClr">
                <a:tint val="20000"/>
                <a:shade val="100000"/>
                <a:hueMod val="100000"/>
                <a:satMod val="100000"/>
              </a:schemeClr>
            </a:gs>
            <a:gs pos="87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r="5400000" algn="tl">
              <a:srgbClr val="EBE9ED">
                <a:alpha val="0"/>
              </a:srgbClr>
            </a:outerShdw>
          </a:effectLst>
        </a:effectStyle>
        <a:effectStyle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01600" dist="76200" dir="2700000" algn="bl">
              <a:srgbClr val="000000">
                <a:alpha val="30588"/>
              </a:srgbClr>
            </a:outerShdw>
          </a:effectLst>
          <a:scene3d>
            <a:camera prst="orthographicFront" fov="0">
              <a:rot lat="0" lon="0" rev="0"/>
            </a:camera>
            <a:lightRig rig="chilly" dir="t">
              <a:rot lat="0" lon="0" rev="4200000"/>
            </a:lightRig>
          </a:scene3d>
          <a:sp3d contourW="25400" prstMaterial="matte">
            <a:bevelT h="889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60000">
              <a:schemeClr val="phClr">
                <a:tint val="100000"/>
                <a:shade val="55000"/>
                <a:hueMod val="100000"/>
                <a:satMod val="100000"/>
              </a:schemeClr>
            </a:gs>
          </a:gsLst>
          <a:path path="circle">
            <a:fillToRect l="50000" t="90000" r="50000" b="1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3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7717</TotalTime>
  <Words>5367</Words>
  <Application>Microsoft Office PowerPoint</Application>
  <PresentationFormat>A4 용지(210x297mm)</PresentationFormat>
  <Paragraphs>1200</Paragraphs>
  <Slides>67</Slides>
  <Notes>3</Notes>
  <HiddenSlides>0</HiddenSlides>
  <MMClips>2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3</vt:i4>
      </vt:variant>
      <vt:variant>
        <vt:lpstr>슬라이드 제목</vt:lpstr>
      </vt:variant>
      <vt:variant>
        <vt:i4>67</vt:i4>
      </vt:variant>
    </vt:vector>
  </HeadingPairs>
  <TitlesOfParts>
    <vt:vector size="71" baseType="lpstr">
      <vt:lpstr>고구려 벽화</vt:lpstr>
      <vt:lpstr>ｸﾘｯﾌﾟ</vt:lpstr>
      <vt:lpstr>클립</vt:lpstr>
      <vt:lpstr>Photo Editor Photo</vt:lpstr>
      <vt:lpstr>슬라이드 0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공간정보 3차원 가시화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직장을 선택하는 가장 중요한 기준은?</vt:lpstr>
      <vt:lpstr>연봉의 진정한 의미는 뭘까요?</vt:lpstr>
      <vt:lpstr>슬라이드 53</vt:lpstr>
      <vt:lpstr>30년의 경력개발 계획을 어떻게 짤 것인가?</vt:lpstr>
      <vt:lpstr>서당개 3년이면 풍월을 읊고,  식당개 3년이면 라면을 끓인다는데…</vt:lpstr>
      <vt:lpstr>성공의 Career Path는 오직 한가지인가?</vt:lpstr>
      <vt:lpstr>1인자의 길을 걸을 것인가,  2인자의 길을 걸을 것인가?</vt:lpstr>
      <vt:lpstr>슬라이드 58</vt:lpstr>
      <vt:lpstr>Ex)지노시스템의 ‘인성평가(=행동강령)’6대 항목</vt:lpstr>
      <vt:lpstr>책 “핵심인재의 이력서에는 무엇이 있을까” - 슈퍼스타 6인이 들려주는 회사에서 인정받고 성공하는 비결   </vt:lpstr>
      <vt:lpstr>슬라이드 61</vt:lpstr>
      <vt:lpstr>슬라이드 62</vt:lpstr>
      <vt:lpstr>슬라이드 63</vt:lpstr>
      <vt:lpstr>슬라이드 64</vt:lpstr>
      <vt:lpstr>슬라이드 65</vt:lpstr>
      <vt:lpstr>슬라이드 66</vt:lpstr>
    </vt:vector>
  </TitlesOfParts>
  <Company>lg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이태형</dc:creator>
  <cp:lastModifiedBy>lthauto</cp:lastModifiedBy>
  <cp:revision>1162</cp:revision>
  <dcterms:created xsi:type="dcterms:W3CDTF">2001-09-19T05:43:01Z</dcterms:created>
  <dcterms:modified xsi:type="dcterms:W3CDTF">2011-10-20T04:06:32Z</dcterms:modified>
</cp:coreProperties>
</file>