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3"/>
  </p:notesMasterIdLst>
  <p:sldIdLst>
    <p:sldId id="256" r:id="rId2"/>
    <p:sldId id="296" r:id="rId3"/>
    <p:sldId id="318" r:id="rId4"/>
    <p:sldId id="319" r:id="rId5"/>
    <p:sldId id="320" r:id="rId6"/>
    <p:sldId id="323" r:id="rId7"/>
    <p:sldId id="322" r:id="rId8"/>
    <p:sldId id="325" r:id="rId9"/>
    <p:sldId id="324" r:id="rId10"/>
    <p:sldId id="263" r:id="rId11"/>
    <p:sldId id="290" r:id="rId1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23" autoAdjust="0"/>
    <p:restoredTop sz="96784" autoAdjust="0"/>
  </p:normalViewPr>
  <p:slideViewPr>
    <p:cSldViewPr>
      <p:cViewPr varScale="1">
        <p:scale>
          <a:sx n="70" d="100"/>
          <a:sy n="70" d="100"/>
        </p:scale>
        <p:origin x="-1044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5C50B-0AB0-497B-9622-E03903EFE1D7}" type="datetimeFigureOut">
              <a:rPr lang="ko-KR" altLang="en-US" smtClean="0"/>
              <a:pPr/>
              <a:t>2011-12-01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70DD9-7663-4CCF-A757-501DDC7E4F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-1" y="1335025"/>
            <a:ext cx="9909687" cy="4084204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31396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79091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9777 h 3366128"/>
              <a:gd name="connsiteX1" fmla="*/ 2660904 w 9162288"/>
              <a:gd name="connsiteY1" fmla="*/ 102736 h 3366128"/>
              <a:gd name="connsiteX2" fmla="*/ 6595872 w 9162288"/>
              <a:gd name="connsiteY2" fmla="*/ 916196 h 3366128"/>
              <a:gd name="connsiteX3" fmla="*/ 9162288 w 9162288"/>
              <a:gd name="connsiteY3" fmla="*/ 388175 h 3366128"/>
              <a:gd name="connsiteX4" fmla="*/ 9153144 w 9162288"/>
              <a:gd name="connsiteY4" fmla="*/ 2919088 h 3366128"/>
              <a:gd name="connsiteX5" fmla="*/ 6995160 w 9162288"/>
              <a:gd name="connsiteY5" fmla="*/ 3303136 h 3366128"/>
              <a:gd name="connsiteX6" fmla="*/ 3279648 w 9162288"/>
              <a:gd name="connsiteY6" fmla="*/ 2541136 h 3366128"/>
              <a:gd name="connsiteX7" fmla="*/ 18288 w 9162288"/>
              <a:gd name="connsiteY7" fmla="*/ 3193408 h 3366128"/>
              <a:gd name="connsiteX8" fmla="*/ 0 w 9162288"/>
              <a:gd name="connsiteY8" fmla="*/ 299777 h 3366128"/>
              <a:gd name="connsiteX0" fmla="*/ 0 w 9162288"/>
              <a:gd name="connsiteY0" fmla="*/ 181676 h 3248027"/>
              <a:gd name="connsiteX1" fmla="*/ 2727960 w 9162288"/>
              <a:gd name="connsiteY1" fmla="*/ 102736 h 3248027"/>
              <a:gd name="connsiteX2" fmla="*/ 6595872 w 9162288"/>
              <a:gd name="connsiteY2" fmla="*/ 798095 h 3248027"/>
              <a:gd name="connsiteX3" fmla="*/ 9162288 w 9162288"/>
              <a:gd name="connsiteY3" fmla="*/ 270074 h 3248027"/>
              <a:gd name="connsiteX4" fmla="*/ 9153144 w 9162288"/>
              <a:gd name="connsiteY4" fmla="*/ 2800987 h 3248027"/>
              <a:gd name="connsiteX5" fmla="*/ 6995160 w 9162288"/>
              <a:gd name="connsiteY5" fmla="*/ 3185035 h 3248027"/>
              <a:gd name="connsiteX6" fmla="*/ 3279648 w 9162288"/>
              <a:gd name="connsiteY6" fmla="*/ 2423035 h 3248027"/>
              <a:gd name="connsiteX7" fmla="*/ 18288 w 9162288"/>
              <a:gd name="connsiteY7" fmla="*/ 3075307 h 3248027"/>
              <a:gd name="connsiteX8" fmla="*/ 0 w 9162288"/>
              <a:gd name="connsiteY8" fmla="*/ 181676 h 3248027"/>
              <a:gd name="connsiteX0" fmla="*/ 0 w 9162288"/>
              <a:gd name="connsiteY0" fmla="*/ 155448 h 3221799"/>
              <a:gd name="connsiteX1" fmla="*/ 2727960 w 9162288"/>
              <a:gd name="connsiteY1" fmla="*/ 76508 h 3221799"/>
              <a:gd name="connsiteX2" fmla="*/ 6595872 w 9162288"/>
              <a:gd name="connsiteY2" fmla="*/ 771867 h 3221799"/>
              <a:gd name="connsiteX3" fmla="*/ 9162288 w 9162288"/>
              <a:gd name="connsiteY3" fmla="*/ 243846 h 3221799"/>
              <a:gd name="connsiteX4" fmla="*/ 9153144 w 9162288"/>
              <a:gd name="connsiteY4" fmla="*/ 2774759 h 3221799"/>
              <a:gd name="connsiteX5" fmla="*/ 6995160 w 9162288"/>
              <a:gd name="connsiteY5" fmla="*/ 3158807 h 3221799"/>
              <a:gd name="connsiteX6" fmla="*/ 3279648 w 9162288"/>
              <a:gd name="connsiteY6" fmla="*/ 2396807 h 3221799"/>
              <a:gd name="connsiteX7" fmla="*/ 18288 w 9162288"/>
              <a:gd name="connsiteY7" fmla="*/ 3049079 h 3221799"/>
              <a:gd name="connsiteX8" fmla="*/ 0 w 9162288"/>
              <a:gd name="connsiteY8" fmla="*/ 155448 h 3221799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3279648 w 9162288"/>
              <a:gd name="connsiteY6" fmla="*/ 2382153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43297"/>
              <a:gd name="connsiteX1" fmla="*/ 2828544 w 9162288"/>
              <a:gd name="connsiteY1" fmla="*/ 80024 h 3043297"/>
              <a:gd name="connsiteX2" fmla="*/ 6595872 w 9162288"/>
              <a:gd name="connsiteY2" fmla="*/ 757213 h 3043297"/>
              <a:gd name="connsiteX3" fmla="*/ 9162288 w 9162288"/>
              <a:gd name="connsiteY3" fmla="*/ 229192 h 3043297"/>
              <a:gd name="connsiteX4" fmla="*/ 9153144 w 9162288"/>
              <a:gd name="connsiteY4" fmla="*/ 2760105 h 3043297"/>
              <a:gd name="connsiteX5" fmla="*/ 6690360 w 9162288"/>
              <a:gd name="connsiteY5" fmla="*/ 2746696 h 3043297"/>
              <a:gd name="connsiteX6" fmla="*/ 2865120 w 9162288"/>
              <a:gd name="connsiteY6" fmla="*/ 2307204 h 3043297"/>
              <a:gd name="connsiteX7" fmla="*/ 1619 w 9162288"/>
              <a:gd name="connsiteY7" fmla="*/ 3043297 h 3043297"/>
              <a:gd name="connsiteX8" fmla="*/ 0 w 9162288"/>
              <a:gd name="connsiteY8" fmla="*/ 140794 h 3043297"/>
              <a:gd name="connsiteX0" fmla="*/ 0 w 9153144"/>
              <a:gd name="connsiteY0" fmla="*/ 140794 h 3043297"/>
              <a:gd name="connsiteX1" fmla="*/ 2828544 w 9153144"/>
              <a:gd name="connsiteY1" fmla="*/ 80024 h 3043297"/>
              <a:gd name="connsiteX2" fmla="*/ 6595872 w 9153144"/>
              <a:gd name="connsiteY2" fmla="*/ 757213 h 3043297"/>
              <a:gd name="connsiteX3" fmla="*/ 9144533 w 9153144"/>
              <a:gd name="connsiteY3" fmla="*/ 230295 h 3043297"/>
              <a:gd name="connsiteX4" fmla="*/ 9153144 w 9153144"/>
              <a:gd name="connsiteY4" fmla="*/ 2760105 h 3043297"/>
              <a:gd name="connsiteX5" fmla="*/ 6690360 w 9153144"/>
              <a:gd name="connsiteY5" fmla="*/ 2746696 h 3043297"/>
              <a:gd name="connsiteX6" fmla="*/ 2865120 w 9153144"/>
              <a:gd name="connsiteY6" fmla="*/ 2307204 h 3043297"/>
              <a:gd name="connsiteX7" fmla="*/ 1619 w 9153144"/>
              <a:gd name="connsiteY7" fmla="*/ 3043297 h 3043297"/>
              <a:gd name="connsiteX8" fmla="*/ 0 w 9153144"/>
              <a:gd name="connsiteY8" fmla="*/ 140794 h 3043297"/>
              <a:gd name="connsiteX0" fmla="*/ 0 w 9147403"/>
              <a:gd name="connsiteY0" fmla="*/ 140794 h 3043297"/>
              <a:gd name="connsiteX1" fmla="*/ 2828544 w 9147403"/>
              <a:gd name="connsiteY1" fmla="*/ 80024 h 3043297"/>
              <a:gd name="connsiteX2" fmla="*/ 6595872 w 9147403"/>
              <a:gd name="connsiteY2" fmla="*/ 757213 h 3043297"/>
              <a:gd name="connsiteX3" fmla="*/ 9144533 w 9147403"/>
              <a:gd name="connsiteY3" fmla="*/ 230295 h 3043297"/>
              <a:gd name="connsiteX4" fmla="*/ 9141307 w 9147403"/>
              <a:gd name="connsiteY4" fmla="*/ 2761208 h 3043297"/>
              <a:gd name="connsiteX5" fmla="*/ 6690360 w 9147403"/>
              <a:gd name="connsiteY5" fmla="*/ 2746696 h 3043297"/>
              <a:gd name="connsiteX6" fmla="*/ 2865120 w 9147403"/>
              <a:gd name="connsiteY6" fmla="*/ 2307204 h 3043297"/>
              <a:gd name="connsiteX7" fmla="*/ 1619 w 9147403"/>
              <a:gd name="connsiteY7" fmla="*/ 3043297 h 3043297"/>
              <a:gd name="connsiteX8" fmla="*/ 0 w 9147403"/>
              <a:gd name="connsiteY8" fmla="*/ 140794 h 304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7403" h="3043297">
                <a:moveTo>
                  <a:pt x="0" y="140794"/>
                </a:moveTo>
                <a:cubicBezTo>
                  <a:pt x="784860" y="19414"/>
                  <a:pt x="1778000" y="0"/>
                  <a:pt x="2828544" y="80024"/>
                </a:cubicBezTo>
                <a:cubicBezTo>
                  <a:pt x="3879088" y="160048"/>
                  <a:pt x="5543207" y="732168"/>
                  <a:pt x="6595872" y="757213"/>
                </a:cubicBezTo>
                <a:cubicBezTo>
                  <a:pt x="7648537" y="782258"/>
                  <a:pt x="8376437" y="535486"/>
                  <a:pt x="9144533" y="230295"/>
                </a:cubicBezTo>
                <a:cubicBezTo>
                  <a:pt x="9147403" y="1073565"/>
                  <a:pt x="9138437" y="1917938"/>
                  <a:pt x="9141307" y="2761208"/>
                </a:cubicBezTo>
                <a:cubicBezTo>
                  <a:pt x="8237575" y="2914438"/>
                  <a:pt x="7736391" y="2822363"/>
                  <a:pt x="6690360" y="2746696"/>
                </a:cubicBezTo>
                <a:cubicBezTo>
                  <a:pt x="5644329" y="2671029"/>
                  <a:pt x="3979910" y="2257771"/>
                  <a:pt x="2865120" y="2307204"/>
                </a:cubicBezTo>
                <a:cubicBezTo>
                  <a:pt x="1750330" y="2356637"/>
                  <a:pt x="734663" y="2709091"/>
                  <a:pt x="1619" y="3043297"/>
                </a:cubicBezTo>
                <a:cubicBezTo>
                  <a:pt x="1079" y="2075796"/>
                  <a:pt x="540" y="1108295"/>
                  <a:pt x="0" y="140794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413" y="1728216"/>
            <a:ext cx="9906701" cy="3309112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381 w 9153525"/>
              <a:gd name="connsiteY0" fmla="*/ 310896 h 3309112"/>
              <a:gd name="connsiteX1" fmla="*/ 2652141 w 9153525"/>
              <a:gd name="connsiteY1" fmla="*/ 45720 h 3309112"/>
              <a:gd name="connsiteX2" fmla="*/ 6986397 w 9153525"/>
              <a:gd name="connsiteY2" fmla="*/ 804672 h 3309112"/>
              <a:gd name="connsiteX3" fmla="*/ 9153525 w 9153525"/>
              <a:gd name="connsiteY3" fmla="*/ 283464 h 3309112"/>
              <a:gd name="connsiteX4" fmla="*/ 9144381 w 9153525"/>
              <a:gd name="connsiteY4" fmla="*/ 2862072 h 3309112"/>
              <a:gd name="connsiteX5" fmla="*/ 6986397 w 9153525"/>
              <a:gd name="connsiteY5" fmla="*/ 3246120 h 3309112"/>
              <a:gd name="connsiteX6" fmla="*/ 3270885 w 9153525"/>
              <a:gd name="connsiteY6" fmla="*/ 2484120 h 3309112"/>
              <a:gd name="connsiteX7" fmla="*/ 0 w 9153525"/>
              <a:gd name="connsiteY7" fmla="*/ 3143536 h 3309112"/>
              <a:gd name="connsiteX8" fmla="*/ 381 w 9153525"/>
              <a:gd name="connsiteY8" fmla="*/ 310896 h 3309112"/>
              <a:gd name="connsiteX0" fmla="*/ 381 w 9144647"/>
              <a:gd name="connsiteY0" fmla="*/ 310896 h 3309112"/>
              <a:gd name="connsiteX1" fmla="*/ 2652141 w 9144647"/>
              <a:gd name="connsiteY1" fmla="*/ 45720 h 3309112"/>
              <a:gd name="connsiteX2" fmla="*/ 6986397 w 9144647"/>
              <a:gd name="connsiteY2" fmla="*/ 804672 h 3309112"/>
              <a:gd name="connsiteX3" fmla="*/ 9144647 w 9144647"/>
              <a:gd name="connsiteY3" fmla="*/ 290862 h 3309112"/>
              <a:gd name="connsiteX4" fmla="*/ 9144381 w 9144647"/>
              <a:gd name="connsiteY4" fmla="*/ 2862072 h 3309112"/>
              <a:gd name="connsiteX5" fmla="*/ 6986397 w 9144647"/>
              <a:gd name="connsiteY5" fmla="*/ 3246120 h 3309112"/>
              <a:gd name="connsiteX6" fmla="*/ 3270885 w 9144647"/>
              <a:gd name="connsiteY6" fmla="*/ 2484120 h 3309112"/>
              <a:gd name="connsiteX7" fmla="*/ 0 w 9144647"/>
              <a:gd name="connsiteY7" fmla="*/ 3143536 h 3309112"/>
              <a:gd name="connsiteX8" fmla="*/ 381 w 9144647"/>
              <a:gd name="connsiteY8" fmla="*/ 310896 h 330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647" h="3309112">
                <a:moveTo>
                  <a:pt x="381" y="310896"/>
                </a:moveTo>
                <a:cubicBezTo>
                  <a:pt x="779145" y="155448"/>
                  <a:pt x="1484757" y="0"/>
                  <a:pt x="2652141" y="45720"/>
                </a:cubicBezTo>
                <a:cubicBezTo>
                  <a:pt x="3819525" y="91440"/>
                  <a:pt x="5904313" y="763815"/>
                  <a:pt x="6986397" y="804672"/>
                </a:cubicBezTo>
                <a:cubicBezTo>
                  <a:pt x="8068481" y="845529"/>
                  <a:pt x="8437511" y="566706"/>
                  <a:pt x="9144647" y="290862"/>
                </a:cubicBezTo>
                <a:cubicBezTo>
                  <a:pt x="9144558" y="1147932"/>
                  <a:pt x="9144470" y="2005002"/>
                  <a:pt x="9144381" y="2862072"/>
                </a:cubicBezTo>
                <a:cubicBezTo>
                  <a:pt x="8450961" y="3142488"/>
                  <a:pt x="7965313" y="3309112"/>
                  <a:pt x="6986397" y="3246120"/>
                </a:cubicBezTo>
                <a:cubicBezTo>
                  <a:pt x="6007481" y="3183128"/>
                  <a:pt x="4435284" y="2501217"/>
                  <a:pt x="3270885" y="2484120"/>
                </a:cubicBezTo>
                <a:cubicBezTo>
                  <a:pt x="2106486" y="2467023"/>
                  <a:pt x="830580" y="2857024"/>
                  <a:pt x="0" y="3143536"/>
                </a:cubicBezTo>
                <a:lnTo>
                  <a:pt x="381" y="3108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8340852" y="1298448"/>
            <a:ext cx="1069848" cy="9875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7597902" y="1929384"/>
            <a:ext cx="554736" cy="512064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42950" y="4114800"/>
            <a:ext cx="1317498" cy="121615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73608" y="2212847"/>
            <a:ext cx="8588502" cy="2203704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5486400"/>
            <a:ext cx="6934200" cy="66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SzPct val="85000"/>
              <a:buFont typeface="Wingdings" pitchFamily="2" charset="2"/>
              <a:buNone/>
              <a:defRPr lang="en-US" sz="200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EA46-37AA-4C8A-8D92-2E9D007BB8B5}" type="datetime1">
              <a:rPr lang="en-US" altLang="ko-KR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>
            <a:off x="0" y="1"/>
            <a:ext cx="9913172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>
            <a:off x="-56" y="-1972"/>
            <a:ext cx="9906056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746998" y="384048"/>
            <a:ext cx="822198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8122920" y="429768"/>
            <a:ext cx="416052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27838" y="210312"/>
            <a:ext cx="901446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95300" y="649224"/>
            <a:ext cx="8915400" cy="9966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828800"/>
            <a:ext cx="89154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1BAC-25DB-455C-9CCA-A5019691F697}" type="datetime1">
              <a:rPr lang="en-US" altLang="ko-KR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 flipV="1">
            <a:off x="0" y="5590646"/>
            <a:ext cx="9913172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 flipV="1">
            <a:off x="-56" y="5780271"/>
            <a:ext cx="9906056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826246" y="5641848"/>
            <a:ext cx="822198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9361170" y="5212080"/>
            <a:ext cx="416052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307086" y="5641848"/>
            <a:ext cx="901446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7508748" y="274638"/>
            <a:ext cx="1901952" cy="5669280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854952" cy="5696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8CF0AC-2364-4491-9A6D-089EFE410262}" type="datetime1">
              <a:rPr lang="en-US" altLang="ko-KR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3BBF41-8CCE-4738-9EBA-EB32408AB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95300" y="1801368"/>
            <a:ext cx="89154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7A9A-C620-4C91-B758-73B7377E5DB3}" type="datetime1">
              <a:rPr lang="en-US" altLang="ko-KR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8846058" y="667512"/>
            <a:ext cx="822198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8538972" y="1353312"/>
            <a:ext cx="416052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307086" y="786384"/>
            <a:ext cx="1079754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 vert="horz" lIns="91440" tIns="45720" rIns="91440" bIns="45720" rtlCol="0" anchor="ctr">
            <a:no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 bwMode="gray">
          <a:xfrm>
            <a:off x="0" y="426720"/>
            <a:ext cx="9906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3996431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7 w 9153196"/>
              <a:gd name="connsiteY3" fmla="*/ 4518094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808828"/>
              <a:gd name="connsiteX1" fmla="*/ 0 w 9153196"/>
              <a:gd name="connsiteY1" fmla="*/ 4757736 h 4808828"/>
              <a:gd name="connsiteX2" fmla="*/ 2983307 w 9153196"/>
              <a:gd name="connsiteY2" fmla="*/ 3938179 h 4808828"/>
              <a:gd name="connsiteX3" fmla="*/ 6766918 w 9153196"/>
              <a:gd name="connsiteY3" fmla="*/ 4459842 h 4808828"/>
              <a:gd name="connsiteX4" fmla="*/ 9149297 w 9153196"/>
              <a:gd name="connsiteY4" fmla="*/ 4461355 h 4808828"/>
              <a:gd name="connsiteX5" fmla="*/ 9153196 w 9153196"/>
              <a:gd name="connsiteY5" fmla="*/ 0 h 4808828"/>
              <a:gd name="connsiteX6" fmla="*/ 52 w 9153196"/>
              <a:gd name="connsiteY6" fmla="*/ 1284 h 4808828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02972" y="4559785"/>
                  <a:pt x="1992246" y="3966388"/>
                  <a:pt x="3115058" y="3911480"/>
                </a:cubicBezTo>
                <a:cubicBezTo>
                  <a:pt x="4237870" y="3856572"/>
                  <a:pt x="5939190" y="4331788"/>
                  <a:pt x="6736870" y="4428289"/>
                </a:cubicBezTo>
                <a:cubicBezTo>
                  <a:pt x="7534550" y="4524790"/>
                  <a:pt x="8253185" y="4658343"/>
                  <a:pt x="9149297" y="4461355"/>
                </a:cubicBezTo>
                <a:cubicBezTo>
                  <a:pt x="9150597" y="300012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 bwMode="invGray">
          <a:xfrm>
            <a:off x="-56" y="0"/>
            <a:ext cx="9906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14528" y="4596192"/>
                  <a:pt x="1857799" y="4264120"/>
                  <a:pt x="2980996" y="4236720"/>
                </a:cubicBezTo>
                <a:cubicBezTo>
                  <a:pt x="4104193" y="4209320"/>
                  <a:pt x="5900665" y="4503309"/>
                  <a:pt x="6739180" y="4593336"/>
                </a:cubicBezTo>
                <a:cubicBezTo>
                  <a:pt x="7577695" y="4683363"/>
                  <a:pt x="8253185" y="4731157"/>
                  <a:pt x="9149297" y="4383685"/>
                </a:cubicBezTo>
                <a:cubicBezTo>
                  <a:pt x="9150597" y="292245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8737092" y="3849624"/>
            <a:ext cx="822198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8439912" y="4535424"/>
            <a:ext cx="416052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326898" y="3840480"/>
            <a:ext cx="1079754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238250" y="5129785"/>
            <a:ext cx="7895082" cy="1362075"/>
          </a:xfr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b="1" kern="1200" cap="all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238250" y="4425696"/>
            <a:ext cx="7895082" cy="7132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92BC-8CC3-4945-858A-043C902C6DE3}" type="datetime1">
              <a:rPr lang="en-US" altLang="ko-KR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>
            <a:off x="0" y="0"/>
            <a:ext cx="9906000" cy="1929384"/>
          </a:xfrm>
          <a:custGeom>
            <a:avLst/>
            <a:gdLst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2104644"/>
              <a:gd name="connsiteX1" fmla="*/ 0 w 9144000"/>
              <a:gd name="connsiteY1" fmla="*/ 1929384 h 2104644"/>
              <a:gd name="connsiteX2" fmla="*/ 2971800 w 9144000"/>
              <a:gd name="connsiteY2" fmla="*/ 1307592 h 2104644"/>
              <a:gd name="connsiteX3" fmla="*/ 9134856 w 9144000"/>
              <a:gd name="connsiteY3" fmla="*/ 1609344 h 2104644"/>
              <a:gd name="connsiteX4" fmla="*/ 9144000 w 9144000"/>
              <a:gd name="connsiteY4" fmla="*/ 0 h 2104644"/>
              <a:gd name="connsiteX5" fmla="*/ 8503920 w 9144000"/>
              <a:gd name="connsiteY5" fmla="*/ 0 h 2104644"/>
              <a:gd name="connsiteX6" fmla="*/ 3858768 w 9144000"/>
              <a:gd name="connsiteY6" fmla="*/ 320040 h 2104644"/>
              <a:gd name="connsiteX7" fmla="*/ 0 w 9144000"/>
              <a:gd name="connsiteY7" fmla="*/ 256032 h 210464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1929384">
                <a:moveTo>
                  <a:pt x="0" y="256032"/>
                </a:moveTo>
                <a:lnTo>
                  <a:pt x="0" y="1929384"/>
                </a:lnTo>
                <a:cubicBezTo>
                  <a:pt x="574548" y="1726692"/>
                  <a:pt x="1449324" y="1360932"/>
                  <a:pt x="2971800" y="1307592"/>
                </a:cubicBezTo>
                <a:cubicBezTo>
                  <a:pt x="4494276" y="1254252"/>
                  <a:pt x="7606284" y="1872996"/>
                  <a:pt x="9134856" y="1609344"/>
                </a:cubicBezTo>
                <a:lnTo>
                  <a:pt x="9144000" y="0"/>
                </a:lnTo>
                <a:lnTo>
                  <a:pt x="8503920" y="0"/>
                </a:lnTo>
                <a:cubicBezTo>
                  <a:pt x="7543800" y="844296"/>
                  <a:pt x="5111496" y="420624"/>
                  <a:pt x="3858768" y="320040"/>
                </a:cubicBezTo>
                <a:cubicBezTo>
                  <a:pt x="2606040" y="219456"/>
                  <a:pt x="1435608" y="76200"/>
                  <a:pt x="0" y="256032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>
            <a:off x="-413" y="228600"/>
            <a:ext cx="9906413" cy="1409700"/>
          </a:xfrm>
          <a:custGeom>
            <a:avLst/>
            <a:gdLst>
              <a:gd name="connsiteX0" fmla="*/ 0 w 9144000"/>
              <a:gd name="connsiteY0" fmla="*/ 393192 h 1344168"/>
              <a:gd name="connsiteX1" fmla="*/ 4544568 w 9144000"/>
              <a:gd name="connsiteY1" fmla="*/ 201168 h 1344168"/>
              <a:gd name="connsiteX2" fmla="*/ 9144000 w 9144000"/>
              <a:gd name="connsiteY2" fmla="*/ 0 h 1344168"/>
              <a:gd name="connsiteX3" fmla="*/ 9144000 w 9144000"/>
              <a:gd name="connsiteY3" fmla="*/ 1042416 h 1344168"/>
              <a:gd name="connsiteX4" fmla="*/ 4407408 w 9144000"/>
              <a:gd name="connsiteY4" fmla="*/ 978408 h 1344168"/>
              <a:gd name="connsiteX5" fmla="*/ 9144 w 9144000"/>
              <a:gd name="connsiteY5" fmla="*/ 1344168 h 1344168"/>
              <a:gd name="connsiteX6" fmla="*/ 0 w 9144000"/>
              <a:gd name="connsiteY6" fmla="*/ 393192 h 1344168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09700"/>
              <a:gd name="connsiteX1" fmla="*/ 4544568 w 9144000"/>
              <a:gd name="connsiteY1" fmla="*/ 234696 h 1409700"/>
              <a:gd name="connsiteX2" fmla="*/ 9144000 w 9144000"/>
              <a:gd name="connsiteY2" fmla="*/ 33528 h 1409700"/>
              <a:gd name="connsiteX3" fmla="*/ 9144000 w 9144000"/>
              <a:gd name="connsiteY3" fmla="*/ 1075944 h 1409700"/>
              <a:gd name="connsiteX4" fmla="*/ 4407408 w 9144000"/>
              <a:gd name="connsiteY4" fmla="*/ 1011936 h 1409700"/>
              <a:gd name="connsiteX5" fmla="*/ 9144 w 9144000"/>
              <a:gd name="connsiteY5" fmla="*/ 1377696 h 1409700"/>
              <a:gd name="connsiteX6" fmla="*/ 0 w 9144000"/>
              <a:gd name="connsiteY6" fmla="*/ 426720 h 1409700"/>
              <a:gd name="connsiteX0" fmla="*/ 381 w 9144381"/>
              <a:gd name="connsiteY0" fmla="*/ 426720 h 1409700"/>
              <a:gd name="connsiteX1" fmla="*/ 4544949 w 9144381"/>
              <a:gd name="connsiteY1" fmla="*/ 234696 h 1409700"/>
              <a:gd name="connsiteX2" fmla="*/ 9144381 w 9144381"/>
              <a:gd name="connsiteY2" fmla="*/ 33528 h 1409700"/>
              <a:gd name="connsiteX3" fmla="*/ 9144381 w 9144381"/>
              <a:gd name="connsiteY3" fmla="*/ 1075944 h 1409700"/>
              <a:gd name="connsiteX4" fmla="*/ 4407789 w 9144381"/>
              <a:gd name="connsiteY4" fmla="*/ 1011936 h 1409700"/>
              <a:gd name="connsiteX5" fmla="*/ 0 w 9144381"/>
              <a:gd name="connsiteY5" fmla="*/ 1384071 h 1409700"/>
              <a:gd name="connsiteX6" fmla="*/ 381 w 9144381"/>
              <a:gd name="connsiteY6" fmla="*/ 42672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381" h="1409700">
                <a:moveTo>
                  <a:pt x="381" y="426720"/>
                </a:moveTo>
                <a:cubicBezTo>
                  <a:pt x="1664589" y="0"/>
                  <a:pt x="3036189" y="134112"/>
                  <a:pt x="4544949" y="234696"/>
                </a:cubicBezTo>
                <a:cubicBezTo>
                  <a:pt x="6053709" y="335280"/>
                  <a:pt x="8239125" y="509016"/>
                  <a:pt x="9144381" y="33528"/>
                </a:cubicBezTo>
                <a:lnTo>
                  <a:pt x="9144381" y="1075944"/>
                </a:lnTo>
                <a:cubicBezTo>
                  <a:pt x="8004429" y="1409700"/>
                  <a:pt x="5931852" y="960582"/>
                  <a:pt x="4407789" y="1011936"/>
                </a:cubicBezTo>
                <a:cubicBezTo>
                  <a:pt x="2883726" y="1063290"/>
                  <a:pt x="1237488" y="1109751"/>
                  <a:pt x="0" y="1384071"/>
                </a:cubicBezTo>
                <a:lnTo>
                  <a:pt x="381" y="42672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9004554" y="100584"/>
            <a:ext cx="663702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8192262" y="173736"/>
            <a:ext cx="396240" cy="36576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27838" y="932688"/>
            <a:ext cx="1079754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874520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874520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2152-01BF-4009-86D2-3B811566BF77}" type="datetime1">
              <a:rPr lang="en-US" altLang="ko-KR" smtClean="0"/>
              <a:pPr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624328"/>
            <a:ext cx="4376870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624328"/>
            <a:ext cx="4378590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1239-246E-4E7B-96B5-9FCA755A5B71}" type="datetime1">
              <a:rPr lang="en-US" altLang="ko-KR" smtClean="0"/>
              <a:pPr/>
              <a:t>12/1/2011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915400" y="1005840"/>
            <a:ext cx="663702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8340852" y="969264"/>
            <a:ext cx="416052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307086" y="786384"/>
            <a:ext cx="1079754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95300" y="1874520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black">
          <a:xfrm>
            <a:off x="5032111" y="1874520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 bwMode="gray">
          <a:xfrm>
            <a:off x="0" y="1"/>
            <a:ext cx="9913172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32719-A96E-4C4A-ABD3-334EAB53D32A}" type="datetime1">
              <a:rPr lang="en-US" altLang="ko-KR" smtClean="0"/>
              <a:pPr/>
              <a:t>12/1/2011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5"/>
          <p:cNvSpPr/>
          <p:nvPr/>
        </p:nvSpPr>
        <p:spPr bwMode="invGray">
          <a:xfrm>
            <a:off x="-56" y="-1972"/>
            <a:ext cx="9906056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8746998" y="384048"/>
            <a:ext cx="822198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8122920" y="429768"/>
            <a:ext cx="416052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227838" y="210312"/>
            <a:ext cx="901446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525018" y="813816"/>
            <a:ext cx="8915400" cy="1143000"/>
          </a:xfr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2382-5745-4D8B-9A75-6192F3378635}" type="datetime1">
              <a:rPr lang="en-US" altLang="ko-KR" smtClean="0"/>
              <a:pPr/>
              <a:t>12/1/2011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 bwMode="invGray">
          <a:xfrm>
            <a:off x="-56" y="-1972"/>
            <a:ext cx="9913228" cy="1283795"/>
            <a:chOff x="-52" y="-1972"/>
            <a:chExt cx="9150672" cy="1283795"/>
          </a:xfrm>
        </p:grpSpPr>
        <p:sp>
          <p:nvSpPr>
            <p:cNvPr id="6" name="Freeform 5"/>
            <p:cNvSpPr/>
            <p:nvPr userDrawn="1"/>
          </p:nvSpPr>
          <p:spPr bwMode="invGray">
            <a:xfrm>
              <a:off x="0" y="1"/>
              <a:ext cx="9150620" cy="128182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0620" h="1470041">
                  <a:moveTo>
                    <a:pt x="52" y="1284"/>
                  </a:moveTo>
                  <a:cubicBezTo>
                    <a:pt x="35" y="491948"/>
                    <a:pt x="17" y="761872"/>
                    <a:pt x="0" y="1252536"/>
                  </a:cubicBezTo>
                  <a:cubicBezTo>
                    <a:pt x="304800" y="1097088"/>
                    <a:pt x="1803165" y="328826"/>
                    <a:pt x="3622738" y="425264"/>
                  </a:cubicBezTo>
                  <a:cubicBezTo>
                    <a:pt x="5442311" y="521702"/>
                    <a:pt x="6970396" y="1470041"/>
                    <a:pt x="9144052" y="877824"/>
                  </a:cubicBezTo>
                  <a:cubicBezTo>
                    <a:pt x="9146241" y="585216"/>
                    <a:pt x="9148431" y="292608"/>
                    <a:pt x="9150620" y="0"/>
                  </a:cubicBezTo>
                  <a:lnTo>
                    <a:pt x="5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 userDrawn="1"/>
          </p:nvSpPr>
          <p:spPr bwMode="invGray">
            <a:xfrm>
              <a:off x="-52" y="-1972"/>
              <a:ext cx="9144052" cy="109417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52" h="1282732">
                  <a:moveTo>
                    <a:pt x="2371" y="1971"/>
                  </a:moveTo>
                  <a:cubicBezTo>
                    <a:pt x="1581" y="305263"/>
                    <a:pt x="790" y="446133"/>
                    <a:pt x="0" y="749425"/>
                  </a:cubicBezTo>
                  <a:cubicBezTo>
                    <a:pt x="414528" y="587881"/>
                    <a:pt x="1394642" y="355830"/>
                    <a:pt x="3114923" y="315034"/>
                  </a:cubicBezTo>
                  <a:cubicBezTo>
                    <a:pt x="4835204" y="274238"/>
                    <a:pt x="7500499" y="1282732"/>
                    <a:pt x="9144052" y="537135"/>
                  </a:cubicBezTo>
                  <a:cubicBezTo>
                    <a:pt x="9143751" y="358090"/>
                    <a:pt x="9143451" y="179045"/>
                    <a:pt x="9143150" y="0"/>
                  </a:cubicBezTo>
                  <a:lnTo>
                    <a:pt x="2371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7"/>
          <p:cNvSpPr/>
          <p:nvPr/>
        </p:nvSpPr>
        <p:spPr bwMode="gray">
          <a:xfrm>
            <a:off x="8746998" y="384048"/>
            <a:ext cx="822198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8122920" y="429768"/>
            <a:ext cx="416052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227838" y="210312"/>
            <a:ext cx="901446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invGray">
          <a:xfrm rot="16200000">
            <a:off x="-2847638" y="2841692"/>
            <a:ext cx="6891618" cy="1196340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980693" y="273050"/>
            <a:ext cx="8430006" cy="950976"/>
          </a:xfr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246" y="1371600"/>
            <a:ext cx="5537729" cy="475488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0788" y="1362456"/>
            <a:ext cx="2783586" cy="4764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537960"/>
            <a:ext cx="2311400" cy="246888"/>
          </a:xfrm>
        </p:spPr>
        <p:txBody>
          <a:bodyPr/>
          <a:lstStyle/>
          <a:p>
            <a:fld id="{92F4CF61-3A54-4A88-BE63-CE26506F9C92}" type="datetime1">
              <a:rPr lang="en-US" altLang="ko-KR" smtClean="0"/>
              <a:pPr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5695950" y="987552"/>
            <a:ext cx="4041648" cy="79552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574548" y="1216152"/>
            <a:ext cx="5032248" cy="4645152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762" y="1901952"/>
            <a:ext cx="4021836" cy="17556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537960"/>
            <a:ext cx="2311400" cy="246888"/>
          </a:xfrm>
        </p:spPr>
        <p:txBody>
          <a:bodyPr/>
          <a:lstStyle/>
          <a:p>
            <a:fld id="{B8AAB26C-D21A-40C0-A610-709B48A5CC64}" type="datetime1">
              <a:rPr lang="en-US" altLang="ko-KR" smtClean="0"/>
              <a:pPr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 bwMode="invGray">
          <a:xfrm rot="16200000">
            <a:off x="-2847638" y="2841692"/>
            <a:ext cx="6891618" cy="1196340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/>
        </p:nvSpPr>
        <p:spPr bwMode="gray">
          <a:xfrm>
            <a:off x="7429500" y="3886200"/>
            <a:ext cx="822198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6270498" y="4572000"/>
            <a:ext cx="416052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gray">
          <a:xfrm>
            <a:off x="1317498" y="384048"/>
            <a:ext cx="792480" cy="7315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0" y="0"/>
            <a:ext cx="9915962" cy="1862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862136">
                <a:moveTo>
                  <a:pt x="52" y="1284"/>
                </a:moveTo>
                <a:cubicBezTo>
                  <a:pt x="35" y="491948"/>
                  <a:pt x="17" y="1371472"/>
                  <a:pt x="0" y="1862136"/>
                </a:cubicBezTo>
                <a:cubicBezTo>
                  <a:pt x="304800" y="1706688"/>
                  <a:pt x="1952287" y="1117060"/>
                  <a:pt x="2999284" y="1051560"/>
                </a:cubicBezTo>
                <a:cubicBezTo>
                  <a:pt x="4046281" y="986060"/>
                  <a:pt x="5541316" y="1353820"/>
                  <a:pt x="6281980" y="1469136"/>
                </a:cubicBezTo>
                <a:cubicBezTo>
                  <a:pt x="7022644" y="1584452"/>
                  <a:pt x="8247940" y="1834896"/>
                  <a:pt x="9144052" y="1487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56" y="0"/>
            <a:ext cx="9915962" cy="1481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481136">
                <a:moveTo>
                  <a:pt x="52" y="1284"/>
                </a:moveTo>
                <a:cubicBezTo>
                  <a:pt x="35" y="491948"/>
                  <a:pt x="17" y="990472"/>
                  <a:pt x="0" y="1481136"/>
                </a:cubicBezTo>
                <a:cubicBezTo>
                  <a:pt x="414528" y="1319592"/>
                  <a:pt x="1857799" y="987520"/>
                  <a:pt x="2980996" y="960120"/>
                </a:cubicBezTo>
                <a:cubicBezTo>
                  <a:pt x="4104193" y="932720"/>
                  <a:pt x="6019852" y="1271016"/>
                  <a:pt x="6739180" y="1316736"/>
                </a:cubicBezTo>
                <a:cubicBezTo>
                  <a:pt x="7458508" y="1362456"/>
                  <a:pt x="8247940" y="1453896"/>
                  <a:pt x="9144052" y="1106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495300" y="0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537960"/>
            <a:ext cx="23114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41070-5398-49A8-896C-525639683D93}" type="datetime1">
              <a:rPr lang="en-US" altLang="ko-KR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537960"/>
            <a:ext cx="31369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537960"/>
            <a:ext cx="23114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BBF41-8CCE-4738-9EBA-EB32408AB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gray"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lang="en-US" sz="3600" b="1" kern="1200" smtClean="0">
          <a:solidFill>
            <a:schemeClr val="bg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5"/>
        </a:buClr>
        <a:buSzPct val="85000"/>
        <a:buFont typeface="Wingdings" pitchFamily="2" charset="2"/>
        <a:buChar char="¢"/>
        <a:defRPr lang="en-US" sz="32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4"/>
        </a:buClr>
        <a:buSzPct val="85000"/>
        <a:buFont typeface="Wingdings" pitchFamily="2" charset="2"/>
        <a:buChar char="¤"/>
        <a:defRPr lang="en-US" sz="28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3"/>
        </a:buClr>
        <a:buSzPct val="85000"/>
        <a:buFont typeface="Wingdings" pitchFamily="2" charset="2"/>
        <a:buChar char="¤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6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ya1210@gmail.com" TargetMode="External"/><Relationship Id="rId2" Type="http://schemas.openxmlformats.org/officeDocument/2006/relationships/hyperlink" Target="mailto:mapplus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onspatial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upport.sundosoft.com/Tech/Doc_Conview.aspx?type=Tech&amp;subtype=Tech_Sub3&amp;grouptype=all&amp;itemid=778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b="0" dirty="0" smtClean="0"/>
              <a:t>좌표변환</a:t>
            </a:r>
            <a:r>
              <a:rPr lang="en-US" altLang="ko-KR" b="0" dirty="0" smtClean="0"/>
              <a:t/>
            </a:r>
            <a:br>
              <a:rPr lang="en-US" altLang="ko-KR" b="0" dirty="0" smtClean="0"/>
            </a:br>
            <a:r>
              <a:rPr lang="en-US" altLang="ko-KR" b="0" dirty="0" smtClean="0"/>
              <a:t>- </a:t>
            </a:r>
            <a:r>
              <a:rPr lang="ko-KR" altLang="en-US" b="0" dirty="0" smtClean="0"/>
              <a:t>한국측지계와 </a:t>
            </a:r>
            <a:r>
              <a:rPr lang="ko-KR" altLang="en-US" b="0" dirty="0" err="1" smtClean="0"/>
              <a:t>세계측지계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4509120"/>
            <a:ext cx="9906000" cy="1517298"/>
          </a:xfrm>
        </p:spPr>
        <p:txBody>
          <a:bodyPr>
            <a:noAutofit/>
          </a:bodyPr>
          <a:lstStyle/>
          <a:p>
            <a:pPr algn="ctr"/>
            <a:r>
              <a:rPr lang="en-US" altLang="ko-KR" dirty="0" smtClean="0">
                <a:latin typeface="+mj-ea"/>
                <a:ea typeface="+mj-ea"/>
              </a:rPr>
              <a:t>2011.12.02</a:t>
            </a:r>
          </a:p>
          <a:p>
            <a:pPr algn="ctr"/>
            <a:r>
              <a:rPr lang="ko-KR" altLang="en-US" dirty="0" err="1" smtClean="0">
                <a:latin typeface="+mj-ea"/>
                <a:ea typeface="+mj-ea"/>
              </a:rPr>
              <a:t>이민파</a:t>
            </a:r>
            <a:r>
              <a:rPr lang="en-US" altLang="ko-KR" dirty="0" smtClean="0">
                <a:latin typeface="+mj-ea"/>
                <a:ea typeface="+mj-ea"/>
              </a:rPr>
              <a:t>, </a:t>
            </a:r>
            <a:r>
              <a:rPr lang="ko-KR" altLang="en-US" dirty="0" smtClean="0">
                <a:latin typeface="+mj-ea"/>
                <a:ea typeface="+mj-ea"/>
              </a:rPr>
              <a:t>박주용</a:t>
            </a:r>
            <a:endParaRPr lang="en-US" altLang="ko-KR" dirty="0" smtClean="0">
              <a:latin typeface="+mj-ea"/>
              <a:ea typeface="+mj-ea"/>
            </a:endParaRPr>
          </a:p>
          <a:p>
            <a:pPr algn="ctr"/>
            <a:r>
              <a:rPr lang="en-US" altLang="ko-KR" dirty="0" smtClean="0">
                <a:latin typeface="+mj-ea"/>
                <a:ea typeface="+mj-ea"/>
                <a:hlinkClick r:id="rId2"/>
              </a:rPr>
              <a:t>mapplus@gmail.com</a:t>
            </a:r>
            <a:r>
              <a:rPr lang="en-US" altLang="ko-KR" dirty="0">
                <a:latin typeface="+mj-ea"/>
                <a:ea typeface="+mj-ea"/>
              </a:rPr>
              <a:t>, </a:t>
            </a:r>
            <a:r>
              <a:rPr lang="en-US" altLang="ko-KR" dirty="0" smtClean="0">
                <a:latin typeface="+mj-ea"/>
                <a:ea typeface="+mj-ea"/>
                <a:hlinkClick r:id="rId3"/>
              </a:rPr>
              <a:t>jya1210@gmail.com</a:t>
            </a:r>
            <a:endParaRPr lang="en-US" altLang="ko-KR" dirty="0" smtClean="0">
              <a:latin typeface="+mj-ea"/>
              <a:ea typeface="+mj-ea"/>
            </a:endParaRPr>
          </a:p>
          <a:p>
            <a:pPr algn="ctr"/>
            <a:r>
              <a:rPr lang="en-US" altLang="ko-KR" dirty="0" smtClean="0">
                <a:latin typeface="+mj-ea"/>
                <a:ea typeface="+mj-ea"/>
              </a:rPr>
              <a:t>Team Blog: </a:t>
            </a:r>
            <a:r>
              <a:rPr lang="en-US" altLang="ko-KR" dirty="0" smtClean="0">
                <a:latin typeface="+mj-ea"/>
                <a:ea typeface="+mj-ea"/>
                <a:hlinkClick r:id="rId4"/>
              </a:rPr>
              <a:t>http://onspatial.com</a:t>
            </a:r>
            <a:endParaRPr lang="ko-KR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  <a:p>
            <a:r>
              <a:rPr lang="ko-KR" altLang="en-US" dirty="0"/>
              <a:t> </a:t>
            </a:r>
            <a:r>
              <a:rPr lang="ko-KR" altLang="en-US" b="1" dirty="0" err="1"/>
              <a:t>세계측지계와</a:t>
            </a:r>
            <a:r>
              <a:rPr lang="ko-KR" altLang="en-US" b="1" dirty="0"/>
              <a:t> </a:t>
            </a:r>
            <a:r>
              <a:rPr lang="en-US" altLang="ko-KR" b="1" dirty="0"/>
              <a:t>ArcGIS</a:t>
            </a:r>
            <a:r>
              <a:rPr lang="ko-KR" altLang="en-US" b="1" dirty="0"/>
              <a:t>를 이용한 </a:t>
            </a:r>
            <a:r>
              <a:rPr lang="ko-KR" altLang="en-US" b="1" dirty="0" smtClean="0"/>
              <a:t>좌표변환</a:t>
            </a:r>
            <a:endParaRPr lang="en-US" altLang="ko-KR" b="1" dirty="0" smtClean="0"/>
          </a:p>
          <a:p>
            <a:pPr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- </a:t>
            </a:r>
            <a:r>
              <a:rPr lang="en-US" altLang="ko-KR" dirty="0" smtClean="0">
                <a:hlinkClick r:id="rId2"/>
              </a:rPr>
              <a:t>http</a:t>
            </a:r>
            <a:r>
              <a:rPr lang="en-US" altLang="ko-KR" dirty="0">
                <a:hlinkClick r:id="rId2"/>
              </a:rPr>
              <a:t>://support.sundosoft.com/Tech/Doc_Conview.aspx?type=Tech&amp;subtype=Tech_Sub3&amp;grouptype=all&amp;itemid=7784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직사각형 4"/>
          <p:cNvSpPr/>
          <p:nvPr/>
        </p:nvSpPr>
        <p:spPr>
          <a:xfrm>
            <a:off x="1424608" y="2636912"/>
            <a:ext cx="6912768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>
                <a:latin typeface="+mj-ea"/>
                <a:ea typeface="+mj-ea"/>
              </a:rPr>
              <a:t>감사합니다</a:t>
            </a:r>
            <a:r>
              <a:rPr lang="en-US" altLang="ko-KR" sz="4000" dirty="0" smtClean="0">
                <a:latin typeface="+mj-ea"/>
                <a:ea typeface="+mj-ea"/>
              </a:rPr>
              <a:t>.</a:t>
            </a:r>
            <a:endParaRPr lang="ko-KR" altLang="en-US" sz="40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한국측지계와 </a:t>
            </a:r>
            <a:r>
              <a:rPr lang="ko-KR" altLang="en-US" dirty="0" err="1" smtClean="0"/>
              <a:t>세계측지계</a:t>
            </a:r>
            <a:endParaRPr lang="en-US" altLang="ko-KR" dirty="0" smtClean="0"/>
          </a:p>
          <a:p>
            <a:r>
              <a:rPr lang="en-US" altLang="ko-KR" dirty="0" smtClean="0"/>
              <a:t>Create Custom Geographic Transformation</a:t>
            </a:r>
          </a:p>
          <a:p>
            <a:r>
              <a:rPr lang="en-US" altLang="ko-KR" dirty="0" smtClean="0"/>
              <a:t>Project</a:t>
            </a:r>
          </a:p>
          <a:p>
            <a:r>
              <a:rPr lang="en-US" altLang="ko-KR" dirty="0" smtClean="0"/>
              <a:t>Define Projection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순서</a:t>
            </a:r>
            <a:endParaRPr lang="ko-KR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한국측지계와 </a:t>
            </a:r>
            <a:r>
              <a:rPr lang="ko-KR" altLang="en-US" dirty="0" err="1" smtClean="0"/>
              <a:t>세계측지계</a:t>
            </a:r>
            <a:endParaRPr lang="ko-KR" altLang="en-US" dirty="0"/>
          </a:p>
        </p:txBody>
      </p:sp>
      <p:grpSp>
        <p:nvGrpSpPr>
          <p:cNvPr id="8" name="그룹 7"/>
          <p:cNvGrpSpPr/>
          <p:nvPr/>
        </p:nvGrpSpPr>
        <p:grpSpPr>
          <a:xfrm>
            <a:off x="416496" y="1196752"/>
            <a:ext cx="8712968" cy="5343525"/>
            <a:chOff x="1348832" y="1296056"/>
            <a:chExt cx="6867119" cy="534352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52600" y="4841864"/>
              <a:ext cx="6863351" cy="1797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48832" y="1296056"/>
              <a:ext cx="6860785" cy="3637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143000"/>
          </a:xfrm>
        </p:spPr>
        <p:txBody>
          <a:bodyPr/>
          <a:lstStyle/>
          <a:p>
            <a:r>
              <a:rPr lang="en-US" altLang="ko-KR" dirty="0" smtClean="0"/>
              <a:t>Create Custom Geographic Transformation</a:t>
            </a:r>
            <a:endParaRPr lang="ko-KR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496" y="3140968"/>
            <a:ext cx="29051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4888" y="1556792"/>
            <a:ext cx="52768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매개변</a:t>
            </a:r>
            <a:r>
              <a:rPr lang="ko-KR" altLang="en-US" dirty="0"/>
              <a:t>수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2560" y="1844824"/>
            <a:ext cx="791527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Define Projection</a:t>
            </a:r>
          </a:p>
          <a:p>
            <a:r>
              <a:rPr lang="en-US" altLang="ko-KR" dirty="0" smtClean="0"/>
              <a:t> - </a:t>
            </a:r>
            <a:r>
              <a:rPr lang="ko-KR" altLang="en-US" dirty="0" smtClean="0"/>
              <a:t>좌표체계가 정의되지 않은 </a:t>
            </a:r>
            <a:r>
              <a:rPr lang="ko-KR" altLang="en-US" dirty="0" err="1" smtClean="0"/>
              <a:t>데이터셋에</a:t>
            </a:r>
            <a:r>
              <a:rPr lang="ko-KR" altLang="en-US" dirty="0" smtClean="0"/>
              <a:t> 좌표체계를 </a:t>
            </a:r>
            <a:r>
              <a:rPr lang="ko-KR" altLang="en-US" dirty="0" err="1" smtClean="0"/>
              <a:t>정의하는것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smtClean="0"/>
              <a:t>Project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현재 정의된 좌표체계를 다른 좌표체계로 </a:t>
            </a:r>
            <a:r>
              <a:rPr lang="ko-KR" altLang="en-US" dirty="0" err="1" smtClean="0"/>
              <a:t>변환하는것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Project </a:t>
            </a:r>
            <a:r>
              <a:rPr lang="en-US" altLang="ko-KR" dirty="0" err="1"/>
              <a:t>vs</a:t>
            </a:r>
            <a:r>
              <a:rPr lang="en-US" altLang="ko-KR" dirty="0"/>
              <a:t> Define Projection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Projection 1</a:t>
            </a:r>
            <a:endParaRPr lang="ko-KR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7016" y="1124744"/>
            <a:ext cx="4533900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496" y="2348880"/>
            <a:ext cx="417195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직사각형 6"/>
          <p:cNvSpPr/>
          <p:nvPr/>
        </p:nvSpPr>
        <p:spPr>
          <a:xfrm>
            <a:off x="3916906" y="3212975"/>
            <a:ext cx="388021" cy="2944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/>
          <p:cNvCxnSpPr>
            <a:stCxn id="7" idx="3"/>
            <a:endCxn id="5122" idx="1"/>
          </p:cNvCxnSpPr>
          <p:nvPr/>
        </p:nvCxnSpPr>
        <p:spPr>
          <a:xfrm>
            <a:off x="4304927" y="3360225"/>
            <a:ext cx="792089" cy="32674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Projection 2</a:t>
            </a:r>
            <a:endParaRPr lang="ko-KR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472" y="980728"/>
            <a:ext cx="5372100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7016" y="1124744"/>
            <a:ext cx="4533900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560512" y="3991417"/>
            <a:ext cx="79208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/>
          <p:cNvCxnSpPr>
            <a:stCxn id="8" idx="3"/>
            <a:endCxn id="7" idx="1"/>
          </p:cNvCxnSpPr>
          <p:nvPr/>
        </p:nvCxnSpPr>
        <p:spPr>
          <a:xfrm flipV="1">
            <a:off x="1352600" y="3686969"/>
            <a:ext cx="3744416" cy="44846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BBF41-8CCE-4738-9EBA-EB32408ABD7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Project</a:t>
            </a:r>
            <a:endParaRPr lang="ko-KR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0592" y="1340768"/>
            <a:ext cx="6480720" cy="502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직사각형 4"/>
          <p:cNvSpPr/>
          <p:nvPr/>
        </p:nvSpPr>
        <p:spPr>
          <a:xfrm>
            <a:off x="1496616" y="3473712"/>
            <a:ext cx="2520280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w_Natural01">
  <a:themeElements>
    <a:clrScheme name="Natural01">
      <a:dk1>
        <a:sysClr val="windowText" lastClr="000000"/>
      </a:dk1>
      <a:lt1>
        <a:sysClr val="window" lastClr="FFFFFF"/>
      </a:lt1>
      <a:dk2>
        <a:srgbClr val="1F6299"/>
      </a:dk2>
      <a:lt2>
        <a:srgbClr val="DFF0F7"/>
      </a:lt2>
      <a:accent1>
        <a:srgbClr val="40C6D8"/>
      </a:accent1>
      <a:accent2>
        <a:srgbClr val="5581FD"/>
      </a:accent2>
      <a:accent3>
        <a:srgbClr val="33BDFB"/>
      </a:accent3>
      <a:accent4>
        <a:srgbClr val="4CD416"/>
      </a:accent4>
      <a:accent5>
        <a:srgbClr val="FE8C2E"/>
      </a:accent5>
      <a:accent6>
        <a:srgbClr val="C489FF"/>
      </a:accent6>
      <a:hlink>
        <a:srgbClr val="D98609"/>
      </a:hlink>
      <a:folHlink>
        <a:srgbClr val="85DFD0"/>
      </a:folHlink>
    </a:clrScheme>
    <a:fontScheme name="Natural01">
      <a:majorFont>
        <a:latin typeface="Tahoma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ahoma"/>
        <a:ea typeface=""/>
        <a:cs typeface=""/>
        <a:font script="Jpan" typeface="HGｺﾞｼｯｸE"/>
        <a:font script="Hang" typeface="맑은 고딕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tural01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31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0000"/>
                <a:satMod val="2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t="30000" r="100000" b="70000"/>
          </a:path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4000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alpha val="38000"/>
                <a:satMod val="150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contourW="6350" prstMaterial="flat">
            <a:bevelT h="889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satMod val="200000"/>
              </a:schemeClr>
            </a:gs>
            <a:gs pos="100000">
              <a:schemeClr val="phClr">
                <a:tint val="100000"/>
                <a:shade val="89000"/>
                <a:satMod val="150000"/>
                <a:lumMod val="90000"/>
              </a:schemeClr>
            </a:gs>
          </a:gsLst>
          <a:path path="circle">
            <a:fillToRect l="40000" t="30000" r="40000" b="30000"/>
          </a:path>
        </a:gradFill>
        <a:gradFill rotWithShape="1">
          <a:gsLst>
            <a:gs pos="0">
              <a:schemeClr val="phClr">
                <a:tint val="100000"/>
                <a:shade val="90000"/>
                <a:satMod val="200000"/>
                <a:lumMod val="90000"/>
              </a:schemeClr>
            </a:gs>
            <a:gs pos="43000">
              <a:schemeClr val="phClr">
                <a:tint val="85000"/>
                <a:shade val="100000"/>
                <a:satMod val="300000"/>
                <a:lumMod val="100000"/>
              </a:schemeClr>
            </a:gs>
            <a:gs pos="100000">
              <a:schemeClr val="phClr">
                <a:tint val="85000"/>
                <a:shade val="100000"/>
                <a:satMod val="300000"/>
                <a:lumMod val="100000"/>
              </a:schemeClr>
            </a:gs>
          </a:gsLst>
          <a:lin ang="54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자연 테마</Template>
  <TotalTime>2343</TotalTime>
  <Words>85</Words>
  <Application>Microsoft Office PowerPoint</Application>
  <PresentationFormat>A4 용지(210x297mm)</PresentationFormat>
  <Paragraphs>37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New_Natural01</vt:lpstr>
      <vt:lpstr>좌표변환 - 한국측지계와 세계측지계</vt:lpstr>
      <vt:lpstr>순서</vt:lpstr>
      <vt:lpstr>한국측지계와 세계측지계</vt:lpstr>
      <vt:lpstr>Create Custom Geographic Transformation</vt:lpstr>
      <vt:lpstr>매개변수</vt:lpstr>
      <vt:lpstr>Project vs Define Projection</vt:lpstr>
      <vt:lpstr>Define Projection 1</vt:lpstr>
      <vt:lpstr>Define Projection 2</vt:lpstr>
      <vt:lpstr>Project</vt:lpstr>
      <vt:lpstr>References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MapPlus</dc:creator>
  <cp:lastModifiedBy>MapPlus</cp:lastModifiedBy>
  <cp:revision>623</cp:revision>
  <dcterms:created xsi:type="dcterms:W3CDTF">2010-10-11T02:35:10Z</dcterms:created>
  <dcterms:modified xsi:type="dcterms:W3CDTF">2011-12-01T09:27:17Z</dcterms:modified>
</cp:coreProperties>
</file>