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9"/>
  </p:notesMasterIdLst>
  <p:sldIdLst>
    <p:sldId id="310" r:id="rId2"/>
    <p:sldId id="311" r:id="rId3"/>
    <p:sldId id="314" r:id="rId4"/>
    <p:sldId id="313" r:id="rId5"/>
    <p:sldId id="279" r:id="rId6"/>
    <p:sldId id="315" r:id="rId7"/>
    <p:sldId id="312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5" r:id="rId34"/>
    <p:sldId id="343" r:id="rId35"/>
    <p:sldId id="344" r:id="rId36"/>
    <p:sldId id="346" r:id="rId37"/>
    <p:sldId id="347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61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5&amp;ie=utf8&amp;a_q=&amp;n_q=&amp;o_q=&amp;img_id=blog455797%7C29%7C100014732933_1&amp;face=0&amp;color=0&amp;cc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6&amp;ie=utf8&amp;a_q=&amp;n_q=&amp;o_q=&amp;img_id=blog455797%7C29%7C100011003263_4&amp;face=0&amp;color=0&amp;ccl=0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7&amp;ie=utf8&amp;a_q=&amp;n_q=&amp;o_q=&amp;img_id=blog455797%7C29%7C100010567983_1&amp;face=0&amp;color=0&amp;ccl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4 </a:t>
            </a:r>
            <a:r>
              <a:rPr lang="ko-KR" altLang="en-US" b="1" dirty="0" smtClean="0"/>
              <a:t>편 </a:t>
            </a:r>
            <a:r>
              <a:rPr lang="ko-KR" altLang="en-US" b="1" dirty="0" smtClean="0"/>
              <a:t>목재는 최고의 인체 친화적 재료</a:t>
            </a:r>
            <a:r>
              <a:rPr lang="en-US" altLang="ko-KR" b="1" dirty="0" smtClean="0"/>
              <a:t> 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목재가 환경에 미치는 영향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목재의 음향적 성질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향판재로서 소리를 스스로 내거나 공명상자로서 소리를 증폭시키는 역할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건축의 흡음재로서 적정한 잔향과 소리 듣기를 조절하는 역할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콘서트홀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시청각실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방송실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회의실 등의 음과 관련돈 시설에서 목재가 많이 사용되는 이유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목재가 가지고 있는 우수한 흡음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차음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진동 흡수 성능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목조건물과 콘크리트 건물 내에서 발생하는 음의 시간에 따른 감쇠 정도를 측정하여 얻을 수 있는 음의 잔향시간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목조 건물 </a:t>
            </a:r>
            <a:r>
              <a:rPr lang="en-US" altLang="ko-KR" sz="1800" dirty="0" smtClean="0"/>
              <a:t>- 0.2~0.4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콘크리트 건물 </a:t>
            </a:r>
            <a:r>
              <a:rPr lang="en-US" altLang="ko-KR" sz="1800" dirty="0" smtClean="0"/>
              <a:t>- 0.4~0.6</a:t>
            </a:r>
            <a:r>
              <a:rPr lang="ko-KR" altLang="en-US" sz="1800" dirty="0" smtClean="0"/>
              <a:t>초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흡음률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콘크리트 건물 </a:t>
            </a:r>
            <a:r>
              <a:rPr lang="en-US" altLang="ko-KR" sz="1800" dirty="0" smtClean="0"/>
              <a:t>– 0.01~0.03 </a:t>
            </a:r>
            <a:r>
              <a:rPr lang="ko-KR" altLang="en-US" sz="1800" dirty="0" smtClean="0"/>
              <a:t>정도로 흡음을 못시키고 소음을 반사하나 목조 건물은 </a:t>
            </a:r>
            <a:r>
              <a:rPr lang="en-US" altLang="ko-KR" sz="1800" dirty="0" smtClean="0"/>
              <a:t>0.25~0.30 </a:t>
            </a:r>
            <a:r>
              <a:rPr lang="ko-KR" altLang="en-US" sz="1800" dirty="0" smtClean="0"/>
              <a:t>으로서 흡음률이 우수하여 주거 생활에 가장 적합</a:t>
            </a:r>
            <a:r>
              <a:rPr lang="en-US" altLang="ko-KR" sz="1800" dirty="0" smtClean="0"/>
              <a:t>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154238" y="6056313"/>
            <a:ext cx="432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목조와 콘크리트 건물에서 음의 감쇄</a:t>
            </a:r>
            <a:r>
              <a:rPr lang="ko-KR" altLang="en-US"/>
              <a:t> </a:t>
            </a:r>
          </a:p>
        </p:txBody>
      </p:sp>
      <p:pic>
        <p:nvPicPr>
          <p:cNvPr id="183301" name="Picture 5" descr="EMB00000970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836613"/>
            <a:ext cx="6696075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목재의 음향적 성질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우리가 귀로 들을 수 있는 한계는 </a:t>
            </a:r>
            <a:r>
              <a:rPr lang="en-US" altLang="ko-KR" sz="1800" dirty="0" smtClean="0"/>
              <a:t>120 dB (</a:t>
            </a:r>
            <a:r>
              <a:rPr lang="ko-KR" altLang="en-US" sz="1800" dirty="0" smtClean="0"/>
              <a:t>음의 크기 단위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소근대는 소리는 </a:t>
            </a:r>
            <a:r>
              <a:rPr lang="en-US" altLang="ko-KR" sz="1800" dirty="0" smtClean="0"/>
              <a:t>30 dB, </a:t>
            </a:r>
            <a:r>
              <a:rPr lang="ko-KR" altLang="en-US" sz="1800" dirty="0" smtClean="0"/>
              <a:t>교통량이 복잡한 거리나 전기청소기는 </a:t>
            </a:r>
            <a:r>
              <a:rPr lang="en-US" altLang="ko-KR" sz="1800" dirty="0" smtClean="0"/>
              <a:t>70~80 dB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소음 정도가 심하면 스트레스가 되어 문제가 생기는데 </a:t>
            </a:r>
            <a:r>
              <a:rPr lang="en-US" altLang="ko-KR" sz="1800" dirty="0" smtClean="0"/>
              <a:t>35 dB </a:t>
            </a:r>
            <a:r>
              <a:rPr lang="ko-KR" altLang="en-US" sz="1800" dirty="0" smtClean="0"/>
              <a:t>이상이면 사교력이 떨어지기 시작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- 40 dB</a:t>
            </a:r>
            <a:r>
              <a:rPr lang="ko-KR" altLang="en-US" sz="1800" dirty="0" smtClean="0"/>
              <a:t>에서는 약 </a:t>
            </a:r>
            <a:r>
              <a:rPr lang="en-US" altLang="ko-KR" sz="1800" dirty="0" smtClean="0"/>
              <a:t>40%</a:t>
            </a:r>
            <a:r>
              <a:rPr lang="ko-KR" altLang="en-US" sz="1800" dirty="0" smtClean="0"/>
              <a:t>의 사람이 수면을 이루지 못하고</a:t>
            </a:r>
            <a:r>
              <a:rPr lang="en-US" altLang="ko-KR" sz="1800" dirty="0" smtClean="0"/>
              <a:t>, 70 dB</a:t>
            </a:r>
            <a:r>
              <a:rPr lang="ko-KR" altLang="en-US" sz="1800" dirty="0" smtClean="0"/>
              <a:t>에서 장시간 있게 되면 혈액 성분이 변화되고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아드레날린의 분비가 촉진되고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비류마티스성 심질환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위 및 십이장염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저혈압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고혈압 등의 증후군이 발생  </a:t>
            </a:r>
            <a:r>
              <a:rPr lang="en-US" altLang="ko-KR" sz="1800" dirty="0" smtClean="0"/>
              <a:t> 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명상이나  목조주택으로 뇌파를 느리게 하기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귀로 들을 수 있는 범위는 </a:t>
            </a:r>
            <a:r>
              <a:rPr lang="en-US" altLang="ko-KR" sz="1800" dirty="0" smtClean="0"/>
              <a:t>16~20,000 Hz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- 20~30 kHz</a:t>
            </a:r>
            <a:r>
              <a:rPr lang="ko-KR" altLang="en-US" sz="1800" dirty="0" smtClean="0"/>
              <a:t>의 소리는 사람이 들을 수 없는데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이러한 소리가 귀에 들어오면 뇌로 전달되어 뇌파를 </a:t>
            </a:r>
            <a:r>
              <a:rPr lang="en-US" altLang="ko-KR" sz="1800" dirty="0" smtClean="0"/>
              <a:t>8~13 Hz</a:t>
            </a:r>
            <a:r>
              <a:rPr lang="ko-KR" altLang="en-US" sz="1800" dirty="0" smtClean="0"/>
              <a:t>로 변화시키며</a:t>
            </a:r>
            <a:r>
              <a:rPr lang="en-US" altLang="ko-KR" sz="1800" dirty="0" smtClean="0"/>
              <a:t>,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파는 정서가 안정되고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기분을 좋게 되는데 초고음역의 소리는 풍부한 자연 속의 소리로 폭포소리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벌레나 새의 울음소리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개울물 흐르는 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숲 사이로 바람이 스쳐가는 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파도 소리 등이 여기에 포함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콘크리트벽은 </a:t>
            </a:r>
            <a:r>
              <a:rPr lang="en-US" altLang="ko-KR" sz="1800" dirty="0" smtClean="0"/>
              <a:t>10~15 kHz </a:t>
            </a:r>
            <a:r>
              <a:rPr lang="ko-KR" altLang="en-US" sz="1800" dirty="0" smtClean="0"/>
              <a:t>이상의 소리를 차단하여 인간의 정서에 필요한 초고음역의 소리가 차단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목재는 초고음역의 소리를 통과시켜 인간에게 여유와 부드러운 심성을 유지하게 함</a:t>
            </a:r>
            <a:r>
              <a:rPr lang="en-US" altLang="ko-KR" sz="1800" dirty="0" smtClean="0"/>
              <a:t>.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명상이나  목조주택으로 뇌파를 느리게 하기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뇌는 미세한 전류를 생성하는 수십억의 신경세포로 구성되어 있으며 뇌파를 발생하는데 전자뇌파 기록 장치에 의하면 의식 상태에 따라 변화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건물은 우리 뇌에게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파를 발생하게 하여 마음의 여유와 맑고 밝은 심성을 갖게하는 작용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두뇌활동의 최적 상태를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뇌가 건강해지고 고도의 참선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명상효과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참선의 목표는 뇌파를 알파파로 변경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기억력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창의력이 월등히 향상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잠재의식 사용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집중력이 비약적으로 향상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반짝사고 및 육감이 날카로워 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남들 앞에서 흥분하지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마음이 편안해지고 성격이 밝아짐</a:t>
            </a:r>
            <a:r>
              <a:rPr lang="en-US" altLang="ko-KR" sz="1800" dirty="0" smtClean="0"/>
              <a:t>.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581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쾌적한 활동과 수면성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수목의 정유 성분은 살충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발육제어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항균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항곰팡이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식물 생장 제어 및 촉진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약리 등의 작용을 나타내며 광범위한 생물활성 효과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쥐가 미취약에서 깨어나는 시간 비교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정유 향에 의하여 쥐의 간에서 분비되는 약물대사 효소의 활성이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배 증가되어 마취약 분해가 보다 빨리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편백으로부터 추출된 정유를 대기 중의 농도가 </a:t>
            </a:r>
            <a:r>
              <a:rPr lang="en-US" altLang="ko-KR" sz="1800" dirty="0" smtClean="0"/>
              <a:t>1ppm </a:t>
            </a:r>
            <a:r>
              <a:rPr lang="ko-KR" altLang="en-US" sz="1800" dirty="0" smtClean="0"/>
              <a:t>이하로 맞추고 쥐의 운동량 비교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쥐의 체중이 매일 증가되고 음식물 섭취량도 매일 일정한 것으로 미루어 운동량의 증가는 단순한 냄새의 자극에 의한 일시적 현상이 아니고 정유 향으로 인한 주거 환경의 쾌적한 때문이라는 사실을 발견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수면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삼나무 잎을 놓아 도고 쥐가 잠자는 동안 뇌파를 측정한 결과 정신적 긴장이 감소되고 손가락 혈류량이 증가되고 맥박수는 완화되는 효과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4294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57562"/>
            <a:ext cx="64294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목재특유의 </a:t>
            </a:r>
            <a:r>
              <a:rPr lang="ko-KR" altLang="en-US" sz="1800" dirty="0" smtClean="0"/>
              <a:t>질감 </a:t>
            </a:r>
            <a:r>
              <a:rPr lang="en-US" altLang="ko-KR" sz="1800" dirty="0" smtClean="0"/>
              <a:t>(texture)</a:t>
            </a:r>
            <a:r>
              <a:rPr lang="ko-KR" altLang="en-US" sz="1800" dirty="0" smtClean="0"/>
              <a:t>은 목재 특유의 광택으로 기인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광택은 섬유질을 형성하는 피브릴에 의한 빛의 투과와 산란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있는 섬유표면에서의 반사로 인한 것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광택은 방향에 따라 달라지는 이방성을 보유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섬유평행방향에서는 빛의 반사가 크게 일어나고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직교방향에서는 빛은 세포벽에 산란반사되어 광택도가 저하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방향에 따라 광택도가 달라지며 등방성 재료와는 다른 재질감을 </a:t>
            </a:r>
            <a:r>
              <a:rPr lang="ko-KR" altLang="en-US" sz="1800" dirty="0" smtClean="0"/>
              <a:t>부여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약물대사 능력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수목의 정유 성분은 약물 대사 능력을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침엽수 대패밥을 깐 사육상에서 쥐를 사융하고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일 후에 간에 함유된 화학물질의 대부분을 해독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체 내에서 스테로이드대사 등을 담당하는 약물대사 효소인 치토크롬 </a:t>
            </a:r>
            <a:r>
              <a:rPr lang="en-US" altLang="ko-KR" sz="1800" dirty="0" smtClean="0"/>
              <a:t>P-450</a:t>
            </a:r>
            <a:r>
              <a:rPr lang="ko-KR" altLang="en-US" sz="1800" dirty="0" smtClean="0"/>
              <a:t>의 함량이 미국 삼나무에서 </a:t>
            </a:r>
            <a:r>
              <a:rPr lang="en-US" altLang="ko-KR" sz="1800" dirty="0" smtClean="0"/>
              <a:t>62% </a:t>
            </a:r>
            <a:r>
              <a:rPr lang="ko-KR" altLang="en-US" sz="1800" dirty="0" smtClean="0"/>
              <a:t>증가하여 약물대사 능력이 상당히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정유를 추출하여 쥐의 복강에 투여한 결과 미국 삼나무가 </a:t>
            </a:r>
            <a:r>
              <a:rPr lang="en-US" altLang="ko-KR" sz="1800" dirty="0" smtClean="0"/>
              <a:t>60%, </a:t>
            </a:r>
            <a:r>
              <a:rPr lang="ko-KR" altLang="en-US" sz="1800" dirty="0" smtClean="0"/>
              <a:t>편백이 </a:t>
            </a:r>
            <a:r>
              <a:rPr lang="en-US" altLang="ko-KR" sz="1800" dirty="0" smtClean="0"/>
              <a:t>24% </a:t>
            </a:r>
            <a:r>
              <a:rPr lang="ko-KR" altLang="en-US" sz="1800" dirty="0" smtClean="0"/>
              <a:t>치토크롬 증가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약물대사 능력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주목에서 항암제 택솔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편백에서 탈모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소나무에서 이뇨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거담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소염제를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잘 썩지 않는 수종으로 편백가 노송나무는 항균 성분을 함유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집의 토대나 기둥으로 사용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노송나무는 페니실린균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황색포도구균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대장균 등의 병원균에 대하여 강한 항균 작용을 하며 콜레라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결핵균과 사과나무 부란병 등 식물의 병원균에 대해서도 하균성을 지님</a:t>
            </a:r>
            <a:r>
              <a:rPr lang="en-US" altLang="ko-KR" sz="1800" dirty="0" smtClean="0"/>
              <a:t>. 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식물의 정유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- 2006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10</a:t>
            </a:r>
            <a:r>
              <a:rPr lang="ko-KR" altLang="en-US" sz="1800" dirty="0" smtClean="0"/>
              <a:t>일자 싸이언스지는 식물의 향기를 다룸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Genome</a:t>
            </a:r>
            <a:r>
              <a:rPr lang="ko-KR" altLang="en-US" sz="1800" dirty="0" smtClean="0"/>
              <a:t>이 모두 해독된 애기장대는 유전자의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를 향기 등 휘발성 유기화합물을 만드는데 동원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잘익은 토마토의 풋풋한 향기는 인체에 필수적인 지방산과 아미노산으로부터 만들어지는 </a:t>
            </a:r>
            <a:r>
              <a:rPr lang="en-US" altLang="ko-KR" sz="1800" dirty="0" smtClean="0"/>
              <a:t>17</a:t>
            </a:r>
            <a:r>
              <a:rPr lang="ko-KR" altLang="en-US" sz="1800" dirty="0" smtClean="0"/>
              <a:t>종의 화합물로 구성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이러한 향기가 세균을 막고 부패를 막는 효과도 있으며 향신료나 양념으로 쓰이는 식물도 동일한 효과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카레의 성분인 쿠르쿠민의 향은 염증을 방지하며 생강은 산화방지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양파와 마늘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겨자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고촛가루엔 항균효과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포도 껍질에는 터르펜 등 와인의 향기를 좌우하는 물질이 와인 생산과정에서 휘발성 성분으로 발전   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접촉감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신체와 접촉했을 경우 따스하며 부드러운 느낌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따뜻하다는 느낌이 드는 것은 목재는 열전도율이 낮기 때문에 신체와 접촉시에 접촉면에서의 열전달이 적게 일어나고 이 때문에 우수한 접촉 온냉감각적인 특성을 지니고 있기 때문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추운 겨울날 철봉을 손으로 잡을 수는 없지만 목재로 된 철봉지지대는 손으로 잡을 수가 있는 것도 열전도 및 확산속도가 목재가 철강 및 다른 재료에 비해 매우 낮기 때문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각종 재료들의 접촉후 느끼는 온냉감 조사 결과 시멘트에 비하여 목재의 질감이 따뜻하며 목재의 온냉감에 대해서는 발사나 참오동나무와 같이 비중이 낮은 가벼운 목재는 따뜻하고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고로쇠나무와 같이 무거운 목재는 차갑게 느껴진다는 사실이 조사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종단면에 비해 횡단면이 더 차게 느껴진다는 것이 밝혀짐</a:t>
            </a:r>
            <a:r>
              <a:rPr lang="en-US" altLang="ko-KR" sz="1800" dirty="0" smtClean="0"/>
              <a:t>. </a:t>
            </a:r>
            <a:endParaRPr lang="en-US" altLang="ko-KR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거칠기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목재표면의 거칠기는 세포벽이 절단된 면에 의해 형성된 평활한 면과 여러 세포내강이 노출된 오목한 면이 수종마다 고유한 특성으로 조합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거칠기는 표면의 미세한 요철과 마찰저항에 의하여 결정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고움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거침을 측정한 한 결과에 따르면 목재는 다른 건축자재에 비하여 따뜻하고 고운 느낌을 주어 인체에 친화적인 재료임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마찰시에 인체에 전달되는 느낌이 우수한 특성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목재를 오른손으로 문지를 때에 사람의 뇌에는 이 느낌을 아주 좋게 인식하는 알파</a:t>
            </a:r>
            <a:r>
              <a:rPr lang="en-US" altLang="ko-KR" sz="1800" dirty="0" smtClean="0"/>
              <a:t>-2</a:t>
            </a:r>
            <a:r>
              <a:rPr lang="ko-KR" altLang="en-US" sz="1800" dirty="0" smtClean="0"/>
              <a:t>파의 발생이 증가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보행감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목재바닥은 적당한 부드러움을 가지고 있기 때문에 보행감이 우수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적당한 휨변형의 회복을 통하여 초기의 충격하중을 흡수하고 연속되는 부드러운 변형의 회복을 통하여 바닥재료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목재바닥은 충격을 흡수하고 적절한 탄력성을 나타냄으로서 인체에 대한 부담을 최소화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충격하중에 대한 반발성능은 보행이나 운동시의 피로감과 밀접한 관련이 있으며 </a:t>
            </a:r>
            <a:r>
              <a:rPr lang="en-US" altLang="ko-KR" sz="1800" dirty="0" smtClean="0"/>
              <a:t>10-15% </a:t>
            </a:r>
            <a:r>
              <a:rPr lang="ko-KR" altLang="en-US" sz="1800" dirty="0" smtClean="0"/>
              <a:t>정도의 반발높이가 가장 적당한 값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및 목질재료 바닥의 반발성능이 이 정도 범주의 값을 나타내고 있으므로 보행시에 인체에 부담이 적고 피로가 적게 쌓임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바닥 위에서 보행시의 느낌은 미끄럽기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충격흡수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표면경도 등의 종합적인 영향을 나타내는 지표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마루바닥은 목질재료 위에 마감재료를 사용한 바닥의 보행감각이 콘크리트바닥 위에 동일한 마감을 한 경우보다 우수한 것으로 평가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3" name="Picture 17" descr="EMB0000097000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85825"/>
            <a:ext cx="6265863" cy="5076825"/>
          </a:xfrm>
          <a:prstGeom prst="rect">
            <a:avLst/>
          </a:prstGeom>
          <a:noFill/>
        </p:spPr>
      </p:pic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712913" y="6032521"/>
            <a:ext cx="540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sz="2000" b="1" dirty="0"/>
              <a:t> </a:t>
            </a:r>
            <a:r>
              <a:rPr lang="ko-KR" altLang="en-US" sz="2000" b="1" dirty="0"/>
              <a:t>목재표면에서 목리방향에 따른 반사의 모식도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맛에 의한 목재의 식별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소나무류와 같이 수지를 많이 함유한 수종은 자극성의 쓴 맛을 지닌 터르펜과 같은 맛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밤나무는 탄닌이 들어 있어 약간 떫은 맛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연필 향나무는 달콤한 맛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자일리톨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주성분 중에 한인 </a:t>
            </a:r>
            <a:r>
              <a:rPr lang="en-US" altLang="ko-KR" sz="1800" dirty="0" smtClean="0"/>
              <a:t>hemicellulose</a:t>
            </a:r>
            <a:r>
              <a:rPr lang="ko-KR" altLang="en-US" sz="1800" dirty="0" smtClean="0"/>
              <a:t>를 구성하고 있는 성분 중에 </a:t>
            </a:r>
            <a:r>
              <a:rPr lang="en-US" altLang="ko-KR" sz="1800" dirty="0" smtClean="0"/>
              <a:t>xylan</a:t>
            </a:r>
            <a:r>
              <a:rPr lang="ko-KR" altLang="en-US" sz="1800" dirty="0" smtClean="0"/>
              <a:t>이라는 물질애서 기인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자작나무의 자일란을 산으로 쌂으면 자일로로리고당이라는 저칼로리의 단맛의 물질이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자일로오리고당은 소화하기 어려운 성질이 있어 다이어트 식품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사람의 장에 살면서 노화방지 등의 역할을 하는 비피더스균을 선택적으로 증식시키는 효과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자일리톨 껌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- 1890</a:t>
            </a:r>
            <a:r>
              <a:rPr lang="ko-KR" altLang="en-US" sz="1800" dirty="0" smtClean="0"/>
              <a:t>년대 처음 발견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세계대전이 발발하면서 부족한 설탕의 대용품으로 연구되기 시작한 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당뇨병 환자용을 거쳐 </a:t>
            </a:r>
            <a:r>
              <a:rPr lang="en-US" altLang="ko-KR" sz="1800" dirty="0" smtClean="0"/>
              <a:t>1970</a:t>
            </a:r>
            <a:r>
              <a:rPr lang="ko-KR" altLang="en-US" sz="1800" dirty="0" smtClean="0"/>
              <a:t>년대 초부터 치의학 분야에 활용되면서 충치 예방에 적합한 천연감미료로 인정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인체 내에서 포도당 대사의 중간물질로 생성되기도 하지만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주로 식물에 분포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- 6</a:t>
            </a:r>
            <a:r>
              <a:rPr lang="ko-KR" altLang="en-US" sz="1800" dirty="0" smtClean="0"/>
              <a:t>개의 탄소로 만들어지는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탄당인 포도당과 달리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개의 탄소만으로 이루어진 특유한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핀란드산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자작나무에서 주로 추출하는 까닭에 일명 </a:t>
            </a:r>
            <a:r>
              <a:rPr lang="en-US" altLang="ko-KR" sz="1800" dirty="0" smtClean="0"/>
              <a:t>'</a:t>
            </a:r>
            <a:r>
              <a:rPr lang="ko-KR" altLang="en-US" sz="1800" dirty="0" smtClean="0"/>
              <a:t>자작나무 설탕</a:t>
            </a:r>
            <a:r>
              <a:rPr lang="en-US" altLang="ko-KR" sz="1800" dirty="0" smtClean="0"/>
              <a:t>'</a:t>
            </a:r>
            <a:r>
              <a:rPr lang="ko-KR" altLang="en-US" sz="1800" dirty="0" smtClean="0"/>
              <a:t>으로 부르기도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당도는 설탕과 비슷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의 추출과정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자작나무를 잘게 쪼개 물에 넣고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다당체인 </a:t>
            </a:r>
            <a:r>
              <a:rPr lang="en-US" altLang="ko-KR" sz="1800" dirty="0" smtClean="0"/>
              <a:t>xylan</a:t>
            </a:r>
            <a:r>
              <a:rPr lang="ko-KR" altLang="en-US" sz="1800" dirty="0" smtClean="0"/>
              <a:t>이 분해되어 </a:t>
            </a:r>
            <a:r>
              <a:rPr lang="en-US" altLang="ko-KR" sz="1800" dirty="0" smtClean="0"/>
              <a:t>xylose</a:t>
            </a:r>
            <a:r>
              <a:rPr lang="ko-KR" altLang="en-US" sz="1800" dirty="0" smtClean="0"/>
              <a:t>로 변경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xylose</a:t>
            </a:r>
            <a:r>
              <a:rPr lang="ko-KR" altLang="en-US" sz="1800" dirty="0" smtClean="0"/>
              <a:t>를 여러 공정을 거쳐 순도를 높인 뒤 환원시키면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xylan</a:t>
            </a:r>
            <a:r>
              <a:rPr lang="ko-KR" altLang="en-US" sz="1800" dirty="0" smtClean="0"/>
              <a:t> 외에 </a:t>
            </a:r>
            <a:r>
              <a:rPr lang="en-US" altLang="ko-KR" sz="1800" dirty="0" smtClean="0"/>
              <a:t>hemicellulose</a:t>
            </a:r>
            <a:r>
              <a:rPr lang="ko-KR" altLang="en-US" sz="1800" dirty="0" smtClean="0"/>
              <a:t>를 원료로 하거나 옥수수 등을 발효시켜 만드는 방법도 있지만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현재까지는 핀란드에서 만든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이 주종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 과 치아건강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</a:t>
            </a:r>
            <a:r>
              <a:rPr lang="en-US" altLang="ko-KR" sz="1800" dirty="0" smtClean="0"/>
              <a:t>- Xylitol</a:t>
            </a:r>
            <a:r>
              <a:rPr lang="ko-KR" altLang="en-US" sz="1800" dirty="0" smtClean="0"/>
              <a:t>이 충치 예방에 효과가 있는 것은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 구조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충치는 충치균인 뮤탄스균이나 소르비누스균이 음식물에 들어 있는 포도당과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과당 등을 먹고 배출하는 젖산이 치아의 표면을 부식시키는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충치균은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탄당은 쉽게 분해하지만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탄당인 자일리톨은 분해하지 못함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충치의 원인인 산이 발생하지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결국 영양소를 섭취하지 못한 충치균은 치아 표면에서 떨어져 나감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Xylitol</a:t>
            </a:r>
            <a:r>
              <a:rPr lang="ko-KR" altLang="en-US" sz="1800" dirty="0" smtClean="0"/>
              <a:t>은 입 안을 시원하게 해 주는 청량 효과까지 있어 침 분비를 촉진하는 등 충치 예방에 적합해 충치 예방 식품의 첨가물로 </a:t>
            </a:r>
            <a:r>
              <a:rPr lang="ko-KR" altLang="en-US" sz="1800" dirty="0" smtClean="0"/>
              <a:t>이용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 과 치아건강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대표적인 예로는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 성분이 함유된 </a:t>
            </a:r>
            <a:r>
              <a:rPr lang="en-US" altLang="ko-KR" sz="1800" dirty="0" smtClean="0"/>
              <a:t>chewing gum, </a:t>
            </a:r>
            <a:r>
              <a:rPr lang="ko-KR" altLang="en-US" sz="1800" dirty="0" smtClean="0"/>
              <a:t>한국에서도 </a:t>
            </a:r>
            <a:r>
              <a:rPr lang="en-US" altLang="ko-KR" sz="1800" dirty="0" smtClean="0"/>
              <a:t>2000</a:t>
            </a:r>
            <a:r>
              <a:rPr lang="ko-KR" altLang="en-US" sz="1800" dirty="0" smtClean="0"/>
              <a:t>년 이후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검이 유행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연구 결과 양치질을 한 뒤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검을 씹으면 충치 예방에 효과가 있는 것으로 보고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xylitol </a:t>
            </a:r>
            <a:r>
              <a:rPr lang="ko-KR" altLang="en-US" sz="1800" dirty="0" smtClean="0"/>
              <a:t>검 외에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성분이 들어 있는 음료도 생산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핀란드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노르웨이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스웨덴 등 유럽 일부에서는 공식적인 인증제도도 </a:t>
            </a:r>
            <a:r>
              <a:rPr lang="ko-KR" altLang="en-US" sz="1800" dirty="0" smtClean="0"/>
              <a:t>시행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위스키 맛은 목재의 맛 가미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위스키 저장은 백참나무 심재로 만든 술통에 저장하여 숙성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목재로부터 알콜에 녹아나는 폴리페놀 성분이 스며 나와 색갈과 독특한 맛을 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- 50</a:t>
            </a:r>
            <a:r>
              <a:rPr lang="ko-KR" altLang="en-US" sz="1800" dirty="0" smtClean="0"/>
              <a:t>년 이상된 통은 해체되고 가구재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상자 등의 좋은 원료로 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일본에서는 삼나무로 술통을 제조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에도시대에 삼나무 통재는 물에 강하고 술을 익혀 맛이 있게 하고 오래도록 부패를 방지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삼나무재는 부드럽고 내구성이 있으며 길이방향으로 쉽게 할열이 되어 세공하기 쉽고 통나무로 예전부터 일본에서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식초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간장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되장 등의 발효식품 저장에도 나무통을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안정성이 있고 철이나 플라스틱보다 산이나 식염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염류용액에 대하여 강하고 온도영역이 넓어 사용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pic>
        <p:nvPicPr>
          <p:cNvPr id="34818" name="Picture 2" descr="http://tv01.search.naver.net/thumbnails?q=http://blogfiles.naver.net/data11/2005/7/6/274/1-nebula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2428892" cy="3714776"/>
          </a:xfrm>
          <a:prstGeom prst="rect">
            <a:avLst/>
          </a:prstGeom>
          <a:noFill/>
        </p:spPr>
      </p:pic>
      <p:pic>
        <p:nvPicPr>
          <p:cNvPr id="34820" name="Picture 4" descr="http://tv01.search.naver.net/thumbnails?q=http://blogfiles.naver.net/data5/2005/2/24/126/Glenmorangie_Distillery_warehouse-nebula2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428892" cy="3714776"/>
          </a:xfrm>
          <a:prstGeom prst="rect">
            <a:avLst/>
          </a:prstGeom>
          <a:noFill/>
        </p:spPr>
      </p:pic>
      <p:pic>
        <p:nvPicPr>
          <p:cNvPr id="34822" name="Picture 6" descr="http://tv01.search.naver.net/thumbnails?type=r150&amp;q=http://blogfiles.naver.net/data11/2005/8/7/86/shrry_butt-nebula2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928802"/>
            <a:ext cx="242889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723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같은 </a:t>
            </a:r>
            <a:r>
              <a:rPr lang="ko-KR" altLang="en-US" sz="1800" dirty="0" smtClean="0"/>
              <a:t>목재라도 표면가공방법에 따라 광택이 달라지는데 연삭 </a:t>
            </a:r>
            <a:r>
              <a:rPr lang="en-US" altLang="ko-KR" sz="1800" dirty="0" smtClean="0"/>
              <a:t>(sanding)</a:t>
            </a:r>
            <a:r>
              <a:rPr lang="ko-KR" altLang="en-US" sz="1800" dirty="0" smtClean="0"/>
              <a:t>할 경우 표면의 섬유가 절단되어 경면광택도가 저하되는 반면 자동대패로 가공한 것은 정반사가 크게 일어나 광택도가 상승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도장을 할 경우 보통 도막면에서 반사가 크게 일어나 광택도가 높아지며 목재표면에서의 광택의 이방성이 없어짐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목재가 친근감을 주는 요인은 다공체의 미세한 요철구조에서의 빛의 표면 반사 및 층내 반사의 조화로 목재 특유의 아름다운 무늬결이 만들어 지며 은은하면서 깊은 멋이 생김</a:t>
            </a:r>
            <a:r>
              <a:rPr lang="en-US" altLang="ko-KR" sz="1800" dirty="0" smtClean="0"/>
              <a:t>.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시각적 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ko-KR" altLang="en-US" sz="2000" b="1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목재는 눈에 해로운 자외선을 대부분 흡수함으로서 눈에 자극을 적음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목리의 평행하면서 자연스러운 변이는 안정되고 아름다우며 편안하고 친근한 느낌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목재는 수종이나 가공방법의 선택에 따라서 자연상태로 다양한 무늬결</a:t>
            </a:r>
            <a:r>
              <a:rPr lang="en-US" altLang="ko-KR" sz="1800"/>
              <a:t>, </a:t>
            </a:r>
            <a:r>
              <a:rPr lang="ko-KR" altLang="en-US" sz="1800"/>
              <a:t>색상</a:t>
            </a:r>
            <a:r>
              <a:rPr lang="en-US" altLang="ko-KR" sz="1800"/>
              <a:t>, </a:t>
            </a:r>
            <a:r>
              <a:rPr lang="ko-KR" altLang="en-US" sz="1800"/>
              <a:t>질감 등을 표현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여러 가지 색상의 인공적인 착색이나 도장 등을 통하여 다양한 분위기의 표현이나 연출이 가능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사람들이 목재의 무늬를 좋아하는 이유는 신체 내의 자연스러운 리듬의 변동과 같은 형태의 변동을 갖는 모양을 시각기관을 통하여 봄으로써 마음의 안정을 얻기 때문</a:t>
            </a:r>
            <a:endParaRPr lang="ko-KR" altLang="en-US" sz="1000"/>
          </a:p>
          <a:p>
            <a:pPr>
              <a:buFont typeface="Wingdings" pitchFamily="2" charset="2"/>
              <a:buNone/>
            </a:pPr>
            <a:endParaRPr lang="en-US" altLang="ko-KR" sz="100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2897</TotalTime>
  <Words>1873</Words>
  <Application>Microsoft PowerPoint</Application>
  <PresentationFormat>화면 슬라이드 쇼(4:3)</PresentationFormat>
  <Paragraphs>161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점과 선</vt:lpstr>
      <vt:lpstr>환경재료학 개론 </vt:lpstr>
      <vt:lpstr>목재의 시각적 특성</vt:lpstr>
      <vt:lpstr>슬라이드 3</vt:lpstr>
      <vt:lpstr>목재의 시각적 특성</vt:lpstr>
      <vt:lpstr>목재의 시각적 특성</vt:lpstr>
      <vt:lpstr>목재의 시각적 특성</vt:lpstr>
      <vt:lpstr>목재의 시각적 특성</vt:lpstr>
      <vt:lpstr>목재의 시각적 특성</vt:lpstr>
      <vt:lpstr>목재의 시각적 특성</vt:lpstr>
      <vt:lpstr>목재의 청각적 특성</vt:lpstr>
      <vt:lpstr>슬라이드 11</vt:lpstr>
      <vt:lpstr>목재의 청각적 특성</vt:lpstr>
      <vt:lpstr>목재의 청각적 특성</vt:lpstr>
      <vt:lpstr>목재의 청각적 특성</vt:lpstr>
      <vt:lpstr>슬라이드 15</vt:lpstr>
      <vt:lpstr>슬라이드 16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촉각적 특성</vt:lpstr>
      <vt:lpstr>목재의 촉각적 특성</vt:lpstr>
      <vt:lpstr>목재의 촉각적 특성</vt:lpstr>
      <vt:lpstr>목재의 촉각적 특성</vt:lpstr>
      <vt:lpstr>목재의 촉각적 특성</vt:lpstr>
      <vt:lpstr>목재의 촉각적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218</cp:revision>
  <dcterms:created xsi:type="dcterms:W3CDTF">2005-09-01T06:05:51Z</dcterms:created>
  <dcterms:modified xsi:type="dcterms:W3CDTF">2011-05-16T13:09:09Z</dcterms:modified>
</cp:coreProperties>
</file>