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7"/>
  </p:notesMasterIdLst>
  <p:sldIdLst>
    <p:sldId id="304" r:id="rId2"/>
    <p:sldId id="305" r:id="rId3"/>
    <p:sldId id="306" r:id="rId4"/>
    <p:sldId id="307" r:id="rId5"/>
    <p:sldId id="308" r:id="rId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ko-KR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1C3C47-D704-4BC7-9386-0E9F5BA1679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C2A128-E067-4157-8113-638964B4B23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B89BC1-AD03-4517-8718-8A8AA8BEF48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493EAD-74FB-43E5-B2FB-26ADD0864D9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BB71D8-578A-4B80-BF55-863E115FDBC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43AC7E-051A-4973-93D1-800C2BBF377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C271B8-EFA5-4D74-9C7A-E603255759B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E4B2DB-D4EF-47E9-919D-1AE9C8AFC3A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B8BD18-D54B-4167-A7BA-70EF9F07FF9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BF42E3-0A51-496C-BA6C-925F53510B7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EDE2E4-54E7-4556-A493-F415A829B0E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197025-7375-4005-ACFA-D721934E8E7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2193C22-18BD-418A-BBDC-2ED8E2E3CD2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>
          <a:xfrm>
            <a:off x="714348" y="3886200"/>
            <a:ext cx="7786742" cy="1752600"/>
          </a:xfrm>
        </p:spPr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7 </a:t>
            </a:r>
            <a:r>
              <a:rPr lang="ko-KR" altLang="en-US" b="1" dirty="0" smtClean="0"/>
              <a:t>편 미래의 목재산업</a:t>
            </a:r>
            <a:endParaRPr lang="en-US" altLang="ko-KR" b="1" dirty="0" smtClean="0"/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2</a:t>
            </a:r>
            <a:r>
              <a:rPr lang="ko-KR" altLang="en-US" sz="2800" dirty="0" smtClean="0">
                <a:effectLst/>
              </a:rPr>
              <a:t>장 새로운 기능성 재료의 개발 및 기타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고분자 기능성 재료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14422"/>
            <a:ext cx="8678893" cy="3684085"/>
          </a:xfrm>
          <a:noFill/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2000" b="1" dirty="0"/>
              <a:t>◈ 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고분자 기능성 재료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 </a:t>
            </a:r>
            <a:endParaRPr lang="ko-KR" altLang="en-US" sz="2000" b="1" dirty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ko-KR" altLang="en-US" sz="1800" dirty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목재로부터 </a:t>
            </a:r>
            <a:r>
              <a:rPr lang="ko-KR" altLang="en-US" sz="1800" dirty="0" err="1" smtClean="0"/>
              <a:t>나노</a:t>
            </a:r>
            <a:r>
              <a:rPr lang="ko-KR" altLang="en-US" sz="1800" dirty="0" smtClean="0"/>
              <a:t> 타입의 고분자 기능성 재료로의 변환 기술 개발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목재의 주성분인 셀룰로오스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헤미셀룰로오스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리그닌을 분리하여 각 성분의 변환을 거친 후에 첨단재료로 개발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셀룰로오스를 미세화하여 </a:t>
            </a:r>
            <a:r>
              <a:rPr lang="en-US" altLang="ko-KR" sz="1800" dirty="0" err="1" smtClean="0"/>
              <a:t>nanofiber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섬유로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변환시키며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이것을 </a:t>
            </a:r>
            <a:r>
              <a:rPr lang="ko-KR" altLang="en-US" sz="1800" dirty="0" err="1" smtClean="0"/>
              <a:t>생분해성</a:t>
            </a:r>
            <a:r>
              <a:rPr lang="ko-KR" altLang="en-US" sz="1800" dirty="0" smtClean="0"/>
              <a:t> 수지 등의 플라스틱 보강 재료로서 투명하고 접어서 구부릴 수 있는 필름으로 사용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표면에 발광재료를 바르면 초박형 디스플레이로 사용 가능하며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반도체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태양전지와 조합하면 휴대단말기나 전자페이퍼 등으로 응용 가능   </a:t>
            </a:r>
            <a:endParaRPr lang="en-US" altLang="ko-K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고분자 기능성 재료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14422"/>
            <a:ext cx="8678893" cy="2742289"/>
          </a:xfrm>
          <a:noFill/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2000" b="1" dirty="0"/>
              <a:t>◈ </a:t>
            </a:r>
            <a:r>
              <a:rPr lang="en-US" altLang="ko-KR" sz="2000" b="1" dirty="0" smtClean="0"/>
              <a:t> </a:t>
            </a:r>
            <a:r>
              <a:rPr lang="ko-KR" altLang="en-US" sz="2000" b="1" dirty="0" err="1" smtClean="0"/>
              <a:t>신복합</a:t>
            </a:r>
            <a:r>
              <a:rPr lang="ko-KR" altLang="en-US" sz="2000" b="1" dirty="0" smtClean="0"/>
              <a:t> 재료의 발달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 </a:t>
            </a:r>
            <a:endParaRPr lang="ko-KR" altLang="en-US" sz="2000" b="1" dirty="0"/>
          </a:p>
          <a:p>
            <a:pPr marL="447675" indent="-447675">
              <a:lnSpc>
                <a:spcPct val="150000"/>
              </a:lnSpc>
              <a:buNone/>
            </a:pPr>
            <a:r>
              <a:rPr lang="ko-KR" altLang="en-US" sz="1800" dirty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셀룰로오스를 이용하여 </a:t>
            </a:r>
            <a:r>
              <a:rPr lang="en-US" altLang="ko-KR" sz="1800" dirty="0" smtClean="0"/>
              <a:t>Du Pont</a:t>
            </a:r>
            <a:r>
              <a:rPr lang="ko-KR" altLang="en-US" sz="1800" dirty="0" smtClean="0"/>
              <a:t>사가 개발한 </a:t>
            </a:r>
            <a:r>
              <a:rPr lang="ko-KR" altLang="en-US" sz="1800" dirty="0" err="1" smtClean="0"/>
              <a:t>케블라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(Kevlar: </a:t>
            </a:r>
            <a:r>
              <a:rPr lang="ko-KR" altLang="en-US" sz="1800" dirty="0" smtClean="0"/>
              <a:t>방탄조끼에 사용되고 있는 고성능 고분자 재료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가 우수한 탄성을 나타내는 것으로 보아 </a:t>
            </a:r>
            <a:r>
              <a:rPr lang="ko-KR" altLang="en-US" sz="1800" dirty="0" smtClean="0"/>
              <a:t>셀룰로오스는 </a:t>
            </a:r>
            <a:r>
              <a:rPr lang="ko-KR" altLang="en-US" sz="1800" dirty="0" smtClean="0"/>
              <a:t>가벼우면서 우수한 섬유재로 응용 가능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목질 재료에 이종의 재료를 혼입하여 가볍고 고강도의 </a:t>
            </a:r>
            <a:r>
              <a:rPr lang="ko-KR" altLang="en-US" sz="1800" dirty="0" err="1" smtClean="0"/>
              <a:t>신복합</a:t>
            </a:r>
            <a:r>
              <a:rPr lang="ko-KR" altLang="en-US" sz="1800" dirty="0" smtClean="0"/>
              <a:t> 재료 제조 기술 개발</a:t>
            </a:r>
            <a:endParaRPr lang="en-US" altLang="ko-K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기타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14422"/>
            <a:ext cx="8678893" cy="2853089"/>
          </a:xfrm>
          <a:noFill/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2000" b="1" dirty="0"/>
              <a:t>◈ 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유용 유전자 주문 생산 수목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 </a:t>
            </a:r>
            <a:endParaRPr lang="ko-KR" altLang="en-US" sz="2000" b="1" dirty="0"/>
          </a:p>
          <a:p>
            <a:pPr marL="447675" indent="-447675">
              <a:lnSpc>
                <a:spcPct val="150000"/>
              </a:lnSpc>
              <a:buNone/>
            </a:pPr>
            <a:r>
              <a:rPr lang="ko-KR" altLang="en-US" sz="1800" dirty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지구 온난화 억제 효과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수목 생장을 촉진시켜 고정하는 </a:t>
            </a:r>
            <a:r>
              <a:rPr lang="ko-KR" altLang="en-US" sz="1800" dirty="0" err="1" smtClean="0"/>
              <a:t>이산화탄소량을</a:t>
            </a:r>
            <a:r>
              <a:rPr lang="ko-KR" altLang="en-US" sz="1800" dirty="0" smtClean="0"/>
              <a:t> 증가시키는 방법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농약 사용량과 해충피해 억제 효과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특수 용도를 위한 </a:t>
            </a:r>
            <a:r>
              <a:rPr lang="ko-KR" altLang="en-US" sz="1800" dirty="0" smtClean="0"/>
              <a:t>맞춤형 </a:t>
            </a:r>
            <a:r>
              <a:rPr lang="ko-KR" altLang="en-US" sz="1800" dirty="0" smtClean="0"/>
              <a:t>목재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고품질의 펄프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무늬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향기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자일리톨량</a:t>
            </a:r>
            <a:r>
              <a:rPr lang="ko-KR" altLang="en-US" sz="1800" dirty="0" smtClean="0"/>
              <a:t> 등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꽃가루 없는 나무 탄생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알레르기 예방과 생태계 교란을 막기 위하여 개발</a:t>
            </a:r>
            <a:endParaRPr lang="en-US" altLang="ko-K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지구</a:t>
            </a:r>
            <a:r>
              <a:rPr lang="ko-KR" altLang="en-US" dirty="0" smtClean="0">
                <a:solidFill>
                  <a:schemeClr val="tx1"/>
                </a:solidFill>
              </a:rPr>
              <a:t>의 미래는 인류의 </a:t>
            </a:r>
            <a:r>
              <a:rPr lang="ko-KR" altLang="en-US" dirty="0" smtClean="0">
                <a:solidFill>
                  <a:schemeClr val="tx1"/>
                </a:solidFill>
              </a:rPr>
              <a:t>책임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14422"/>
            <a:ext cx="8678893" cy="2742289"/>
          </a:xfrm>
          <a:noFill/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2000" b="1" dirty="0"/>
              <a:t>◈ 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아껴야 할 석유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와 숲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목재 </a:t>
            </a:r>
            <a:endParaRPr lang="ko-KR" altLang="en-US" sz="2000" b="1" dirty="0"/>
          </a:p>
          <a:p>
            <a:pPr marL="447675" indent="-447675">
              <a:lnSpc>
                <a:spcPct val="150000"/>
              </a:lnSpc>
              <a:buNone/>
            </a:pPr>
            <a:r>
              <a:rPr lang="ko-KR" altLang="en-US" sz="1800" dirty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유한한 화석 자원의 고갈에 대비하여 에너지를 낭비하지 말고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 대체 에너지원 개발이 시급한 현안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지속생산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지속이용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지속 가능한 사회로 만들기 위하여 목재를 포함한 생물자원의 보호와 효율적인 사용을 위하여 정성을 다한 숲과 목재의 관리가 절실히 필요</a:t>
            </a:r>
            <a:endParaRPr lang="en-US" altLang="ko-K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1364</TotalTime>
  <Words>256</Words>
  <Application>Microsoft PowerPoint</Application>
  <PresentationFormat>화면 슬라이드 쇼(4:3)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점과 선</vt:lpstr>
      <vt:lpstr>환경재료학 개론 </vt:lpstr>
      <vt:lpstr>고분자 기능성 재료 </vt:lpstr>
      <vt:lpstr>고분자 기능성 재료 </vt:lpstr>
      <vt:lpstr>기타</vt:lpstr>
      <vt:lpstr>지구의 미래는 인류의 책임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60</cp:revision>
  <dcterms:created xsi:type="dcterms:W3CDTF">2005-09-01T06:05:51Z</dcterms:created>
  <dcterms:modified xsi:type="dcterms:W3CDTF">2011-06-02T14:43:28Z</dcterms:modified>
</cp:coreProperties>
</file>