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E176C0-A6A7-48F3-91E4-8824776539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4F29B-3A3E-4898-AE37-4472956F7E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195FD-0B50-4711-8864-8652DF6459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764C4-E0AB-4520-97EF-5FBAAC3FF5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443E-16FF-4A9F-9639-84744F65F8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02085-B896-4A0E-886C-69A48033ED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05CF5-3467-49AA-9BDA-228AB9FB27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566DA-0ABF-4874-A8FF-A9D5345AC0E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8B31C-B391-4A23-ABAD-BCBD3B625A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F392E-DDB4-4E21-8A81-E0B2F8B4A5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E33A-A5B3-4730-ACF8-4BD4ED45DD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A15B7-67C0-4A00-A0EA-C67D98FB20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E8C18B0-6624-4151-9218-61A39E1399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용제 </a:t>
            </a:r>
            <a:r>
              <a:rPr lang="en-US" altLang="ko-KR" sz="4400" smtClean="0"/>
              <a:t>(Solvents, </a:t>
            </a:r>
            <a:r>
              <a:rPr lang="ko-KR" altLang="en-US" sz="4400" smtClean="0"/>
              <a:t>신나</a:t>
            </a:r>
            <a:r>
              <a:rPr lang="en-US" altLang="ko-KR" sz="4400" smtClean="0"/>
              <a:t>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메탄올 </a:t>
            </a:r>
            <a:r>
              <a:rPr lang="en-US" altLang="ko-KR" sz="2000" b="1" smtClean="0"/>
              <a:t>(Methyl alcohol,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OH)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64~65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휘발성이 아주 높고 독성이 있음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용해력은 에탄올보다 낮음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락카의 조용제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속거 니스 포르말린의 세정제로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이소푸로필 알콜 </a:t>
            </a:r>
            <a:r>
              <a:rPr lang="en-US" altLang="ko-KR" sz="2000" b="1" smtClean="0"/>
              <a:t>(Isopropyl alcohol, IPA, 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CHOH)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81~84°C</a:t>
            </a:r>
            <a:r>
              <a:rPr lang="ko-KR" altLang="en-US" sz="1800" smtClean="0"/>
              <a:t>로 특유한 향기를 가짐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부치랄 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셀락</a:t>
            </a:r>
            <a:r>
              <a:rPr lang="en-US" altLang="ko-KR" sz="1800" smtClean="0"/>
              <a:t>, </a:t>
            </a:r>
            <a:r>
              <a:rPr lang="ko-KR" altLang="en-US" sz="1800" smtClean="0"/>
              <a:t>로진을 잘 녹여 셀락 니스의 용제 또는 락카의 용제로 사용이 가능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en-US" altLang="ko-KR" sz="1800" smtClean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알콜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노말 부타놀 </a:t>
            </a:r>
            <a:r>
              <a:rPr lang="en-US" altLang="ko-KR" sz="2000" b="1" smtClean="0"/>
              <a:t>(n-butanol, 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114~118°C</a:t>
            </a:r>
            <a:r>
              <a:rPr lang="ko-KR" altLang="en-US" sz="1800" smtClean="0"/>
              <a:t>로 자극적인 냄새가 남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물에 상온에서 약간 녹음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락카</a:t>
            </a:r>
            <a:r>
              <a:rPr lang="en-US" altLang="ko-KR" sz="1800" smtClean="0"/>
              <a:t>, </a:t>
            </a:r>
            <a:r>
              <a:rPr lang="ko-KR" altLang="en-US" sz="1800" smtClean="0"/>
              <a:t>멜라민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요소 수지 도료의 용제로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락카의 조용제로 사용</a:t>
            </a:r>
            <a:endParaRPr lang="en-US" altLang="en-US" sz="1800" smtClean="0">
              <a:cs typeface="Arial" pitchFamily="34" charset="0"/>
            </a:endParaRP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2000" b="1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이소부타놀 </a:t>
            </a:r>
            <a:r>
              <a:rPr lang="en-US" altLang="ko-KR" sz="2000" b="1" smtClean="0"/>
              <a:t>(Isobutanol,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CH(CH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OH)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104~107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무색 투명한 액체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상온에서 물에 약 </a:t>
            </a:r>
            <a:r>
              <a:rPr lang="en-US" altLang="ko-KR" sz="1800" smtClean="0">
                <a:cs typeface="Arial" pitchFamily="34" charset="0"/>
              </a:rPr>
              <a:t>10% </a:t>
            </a:r>
            <a:r>
              <a:rPr lang="ko-KR" altLang="en-US" sz="1800" smtClean="0">
                <a:cs typeface="Arial" pitchFamily="34" charset="0"/>
              </a:rPr>
              <a:t>정도 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용도는 노말 부타놀과 비슷함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알콜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도료는 도장할 때 유동상태에서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수지가 액상이고 도료 자체가 충분한 유동성이 있으면 그대로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실온에서 유동성이 없거나 그대로는 점도가 높아 도장하기 어려울 경우 도장하기 알맞게 용제로 희석하여 점도를 낮춤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물과 유기용제 </a:t>
            </a:r>
            <a:r>
              <a:rPr lang="en-US" altLang="ko-KR" sz="1800" smtClean="0"/>
              <a:t>(</a:t>
            </a:r>
            <a:r>
              <a:rPr lang="ko-KR" altLang="en-US" sz="1800" smtClean="0"/>
              <a:t>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신나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용제의 분류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용해력</a:t>
            </a:r>
            <a:r>
              <a:rPr lang="en-US" altLang="ko-KR" sz="1800" smtClean="0"/>
              <a:t>: </a:t>
            </a:r>
            <a:r>
              <a:rPr lang="ko-KR" altLang="en-US" sz="1800" smtClean="0"/>
              <a:t>진용제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조용제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희석제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저비점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중비점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고비점 용제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endParaRPr lang="en-US" altLang="ko-KR" sz="1800" smtClean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서론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용제의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용도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1052513"/>
          <a:ext cx="8713788" cy="5364480"/>
        </p:xfrm>
        <a:graphic>
          <a:graphicData uri="http://schemas.openxmlformats.org/drawingml/2006/table">
            <a:tbl>
              <a:tblPr/>
              <a:tblGrid>
                <a:gridCol w="1328738"/>
                <a:gridCol w="1843087"/>
                <a:gridCol w="1106488"/>
                <a:gridCol w="1327150"/>
                <a:gridCol w="3108325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분류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품명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비점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인화점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용도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탄화수소계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지방족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백등유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170~250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보일류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유변성 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미네랄스프리트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140~220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26~38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탄화수소 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방향족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톨루엔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110~112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7~23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합성수지도료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137~142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솔벤트나프타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75~82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초산에틸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124~126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염화비닐계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아크릴수지계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 아키드계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초산부틸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초산아밀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케톤계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아세톤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55~60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염화비닐수지도료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래커계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메틸에틸케톤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77~80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알코올계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메탄올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64~65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 알키드수지도료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래커계 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주정도료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78~79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부틸알코올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114~118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128~157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래커계도료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 알키드도료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아크릴도료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부틸셀로솔브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163~174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미네랄 스프리트 </a:t>
            </a:r>
            <a:r>
              <a:rPr lang="en-US" altLang="ko-KR" sz="2000" b="1" smtClean="0"/>
              <a:t>(mineral spirits) 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6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각종 탄화수소의 혼합물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방향족을 함유한 것은 용해력이 큼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이소파라핀이 주성분인 것은 무취 미네랄 스프리트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140~220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이며 저가여서 유성도료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합성수지 조합페인트의 용제 및 신나로 대량 사용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등유 </a:t>
            </a:r>
            <a:r>
              <a:rPr lang="en-US" altLang="ko-KR" sz="2000" b="1" smtClean="0"/>
              <a:t>(kerosine)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원유를 분류하여 얻어진 등유분을 재분류하여 정제한 것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170~250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보일유 또는 유성도료 등에 사용</a:t>
            </a:r>
            <a:endParaRPr lang="ko-KR" altLang="en-US" sz="1800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지방족 탄화수소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톨루엔 </a:t>
            </a:r>
            <a:r>
              <a:rPr lang="en-US" altLang="ko-KR" sz="2000" b="1" smtClean="0"/>
              <a:t>(Toluene, C</a:t>
            </a:r>
            <a:r>
              <a:rPr lang="en-US" altLang="ko-KR" sz="2000" b="1" baseline="-25000" smtClean="0"/>
              <a:t>6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독성이 있는 벤젠 대신 널리 사용되는 무색 투명의 용제로 독성이 비교적 적음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휘발성은 초산부틸의 두배</a:t>
            </a:r>
            <a:r>
              <a:rPr lang="en-US" altLang="ko-KR" sz="1800" smtClean="0"/>
              <a:t>, </a:t>
            </a:r>
            <a:r>
              <a:rPr lang="ko-KR" altLang="en-US" sz="1800" smtClean="0"/>
              <a:t>부탄올의 </a:t>
            </a:r>
            <a:r>
              <a:rPr lang="en-US" altLang="ko-KR" sz="1800" smtClean="0"/>
              <a:t>4</a:t>
            </a:r>
            <a:r>
              <a:rPr lang="ko-KR" altLang="en-US" sz="1800" smtClean="0"/>
              <a:t>배 빠름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알코올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에스텔</a:t>
            </a:r>
            <a:r>
              <a:rPr lang="en-US" altLang="ko-KR" sz="1800" smtClean="0"/>
              <a:t>,</a:t>
            </a:r>
            <a:r>
              <a:rPr lang="ko-KR" altLang="en-US" sz="1800" smtClean="0"/>
              <a:t>케톤</a:t>
            </a:r>
            <a:r>
              <a:rPr lang="en-US" altLang="ko-KR" sz="1800" smtClean="0"/>
              <a:t>, </a:t>
            </a:r>
            <a:r>
              <a:rPr lang="ko-KR" altLang="en-US" sz="1800" smtClean="0"/>
              <a:t>탄화수소 등의 유기용제와 혼합 또는 단독으로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순수한 톨루엔의 비점은 </a:t>
            </a:r>
            <a:r>
              <a:rPr lang="en-US" altLang="ko-KR" sz="1800" smtClean="0"/>
              <a:t>110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이며 공업용은 </a:t>
            </a:r>
            <a:r>
              <a:rPr lang="en-US" altLang="ko-KR" sz="1800" smtClean="0"/>
              <a:t>110~120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합성수지도료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락카 등의 용제로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크실렌 </a:t>
            </a:r>
            <a:r>
              <a:rPr lang="en-US" altLang="ko-KR" sz="2000" b="1" smtClean="0"/>
              <a:t>(Xylene, C</a:t>
            </a:r>
            <a:r>
              <a:rPr lang="en-US" altLang="ko-KR" sz="2000" b="1" baseline="-25000" smtClean="0"/>
              <a:t>6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무색</a:t>
            </a:r>
            <a:r>
              <a:rPr lang="en-US" altLang="ko-KR" sz="1800" smtClean="0"/>
              <a:t>, </a:t>
            </a:r>
            <a:r>
              <a:rPr lang="ko-KR" altLang="en-US" sz="1800" smtClean="0"/>
              <a:t>투명의 액체로 톨루엔에 비해 비점 </a:t>
            </a:r>
            <a:r>
              <a:rPr lang="en-US" altLang="ko-KR" sz="1800" smtClean="0"/>
              <a:t>(137~142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°C)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과 인화점이 높고 증발속도는 늦음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.</a:t>
            </a:r>
            <a:endParaRPr lang="en-US" altLang="ko-KR" sz="1800" smtClean="0">
              <a:cs typeface="Arial" pitchFamily="34" charset="0"/>
            </a:endParaRP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물에 불용이고 톨루엔과 같은 유기용제와 혼합 또는 단독으로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유지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에스텔검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알키드 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페놀수지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염화고무 등을 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유성 바니쉬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합성수지 도료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방청페인트의 용제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비닐수지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락카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우레탄 도료의 희석제로 톨루엔과 함께 대량 사용 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방향족 탄화수소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초산에칠 </a:t>
            </a:r>
            <a:r>
              <a:rPr lang="en-US" altLang="ko-KR" sz="2000" b="1" smtClean="0"/>
              <a:t>(Ethyl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무색 투명한 액체로 과일향기를 가지고 있으며 유기용제와 잘 섞임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섬유소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고무</a:t>
            </a:r>
            <a:r>
              <a:rPr lang="en-US" altLang="ko-KR" sz="1800" smtClean="0"/>
              <a:t>, </a:t>
            </a:r>
            <a:r>
              <a:rPr lang="ko-KR" altLang="en-US" sz="1800" smtClean="0"/>
              <a:t>로진을 잘 녹이고 비점이 </a:t>
            </a:r>
            <a:r>
              <a:rPr lang="en-US" altLang="ko-KR" sz="1800" smtClean="0"/>
              <a:t>75~82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altLang="ko-KR" sz="1800" smtClean="0"/>
              <a:t>C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락카의 저비점 용제로 사용되며 폴리우레탄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비닐수지도료에도 사용 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초산부틸 </a:t>
            </a:r>
            <a:r>
              <a:rPr lang="en-US" altLang="ko-KR" sz="2000" b="1" smtClean="0"/>
              <a:t>(Butyl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126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인 과일향을 가진 용제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증발속도가 적당해 락카용 신나로 사용되는 중비점 용제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비닐수지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아크릴수지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우레탄수지 도료에 사용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</a:t>
            </a:r>
            <a:r>
              <a:rPr lang="en-US" altLang="ko-KR" sz="2000" b="1" smtClean="0"/>
              <a:t>3-</a:t>
            </a:r>
            <a:r>
              <a:rPr lang="ko-KR" altLang="en-US" sz="2000" b="1" smtClean="0"/>
              <a:t>메톡시 부틸 아세테이트 </a:t>
            </a:r>
            <a:r>
              <a:rPr lang="en-US" altLang="ko-KR" sz="2000" b="1" smtClean="0"/>
              <a:t>(3-methoxy butyl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물에 대한 용해도가 </a:t>
            </a:r>
            <a:r>
              <a:rPr lang="en-US" altLang="ko-KR" sz="1800" smtClean="0"/>
              <a:t>6.5%</a:t>
            </a:r>
            <a:r>
              <a:rPr lang="ko-KR" altLang="en-US" sz="1800" smtClean="0"/>
              <a:t>로 거의 모든 유기용제와 혼용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171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의 고비점이며 증발속도가 빠름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염화비닐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알데하이드수지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페놀수지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멜라민수지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알키드수지 등을 용해</a:t>
            </a:r>
            <a:endParaRPr lang="ko-KR" altLang="en-US" sz="1800" smtClean="0">
              <a:cs typeface="Arial" pitchFamily="34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에스테르 및 에테르계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셀로솔브 아세테이트 </a:t>
            </a:r>
            <a:r>
              <a:rPr lang="en-US" altLang="ko-KR" sz="2000" b="1" smtClean="0"/>
              <a:t>(Cellosolve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OCH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140~160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무색 투명한 액체로 물에 약 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23% 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많은 유기용제와 혼용되며 용해력은 셀로솔브보다 큼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섬유소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셀락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로진 등을 용해하고 락카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우레탄 등에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부틸 셀로솔브 </a:t>
            </a:r>
            <a:r>
              <a:rPr lang="en-US" altLang="ko-KR" sz="2000" b="1" smtClean="0"/>
              <a:t>(Butyl cellosolve,  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171°</a:t>
            </a:r>
            <a:r>
              <a:rPr lang="ko-KR" altLang="en-US" sz="1800" smtClean="0"/>
              <a:t>인 무색 투명한 액체로 온화한 향기 보유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물에 잘 녹으며 모든 용제와 혼합하며 페놀수지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에폭시수지 등을 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락카의 백화방지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도막의 평활화에 효과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에틸 셀로솔브 </a:t>
            </a:r>
            <a:r>
              <a:rPr lang="en-US" altLang="ko-KR" sz="2000" b="1" smtClean="0"/>
              <a:t>(Ethyl cellosolve, 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OCH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136°C</a:t>
            </a:r>
            <a:r>
              <a:rPr lang="ko-KR" altLang="en-US" sz="1800" smtClean="0"/>
              <a:t>의 온화한 향기가 있는 무색 투명한 액체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물에 녹음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페놀수지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알키드수지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 수지도료의 용제로 사용</a:t>
            </a:r>
            <a:endParaRPr lang="en-US" altLang="en-US" sz="1800" smtClean="0">
              <a:cs typeface="Arial" pitchFamily="34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에스테르 및 에테르계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아세톤 </a:t>
            </a:r>
            <a:r>
              <a:rPr lang="en-US" altLang="ko-KR" sz="2000" b="1" smtClean="0"/>
              <a:t>(Acetone,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55~60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증발속도가 매우 바른 용제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박하와 같은 향기가 있으며 물과 다른 용제 잘 섞임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각종 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섬유소 유도체에 대한 용해력이 크지만 휘발성이 높아 다량 사용하면 백화현상 발생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메칠 에칠 케톤 </a:t>
            </a:r>
            <a:r>
              <a:rPr lang="en-US" altLang="ko-KR" sz="2000" b="1" smtClean="0"/>
              <a:t>(Methyl ethyl ketone, MEK,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77~80°C</a:t>
            </a:r>
            <a:r>
              <a:rPr lang="ko-KR" altLang="en-US" sz="1800" smtClean="0"/>
              <a:t>로 아세톤보다 높음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염화비닐 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 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아크릴 수지에 대한 용해력이 좋음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접착제나 인쇄잉크용으로 많이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en-US" altLang="ko-KR" sz="1800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케톤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메칠 이소부칠케톤 </a:t>
            </a:r>
            <a:r>
              <a:rPr lang="en-US" altLang="ko-KR" sz="2000" b="1" smtClean="0"/>
              <a:t>(Methyl isobutyl ketone,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OCH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CH(CH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115~188°C</a:t>
            </a:r>
            <a:r>
              <a:rPr lang="ko-KR" altLang="en-US" sz="1800" smtClean="0"/>
              <a:t>로 아세톤 또는 </a:t>
            </a:r>
            <a:r>
              <a:rPr lang="en-US" altLang="ko-KR" sz="1800" smtClean="0"/>
              <a:t>MEK</a:t>
            </a:r>
            <a:r>
              <a:rPr lang="ko-KR" altLang="en-US" sz="1800" smtClean="0"/>
              <a:t>보다 순한 케톤냄세가 남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중비점 용제로 널리 사용되며 증발속도가 빠르고 용해성이 우수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비닐수지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폴리우레탄수지 도료에 주로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en-US" altLang="en-US" sz="1800" smtClean="0">
              <a:cs typeface="Arial" pitchFamily="34" charset="0"/>
            </a:endParaRP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사이클로 헥사논 </a:t>
            </a:r>
            <a:r>
              <a:rPr lang="en-US" altLang="ko-KR" sz="2000" b="1" smtClean="0"/>
              <a:t>(cyclohexanone, Anone, 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(CH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CO)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152~157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박하향의 환상 케톤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용해력은 크나 증발속도는 초산부칠의 </a:t>
            </a:r>
            <a:r>
              <a:rPr lang="en-US" altLang="ko-KR" sz="1800" smtClean="0">
                <a:cs typeface="Arial" pitchFamily="34" charset="0"/>
              </a:rPr>
              <a:t>1/5</a:t>
            </a:r>
            <a:r>
              <a:rPr lang="ko-KR" altLang="en-US" sz="1800" smtClean="0">
                <a:cs typeface="Arial" pitchFamily="34" charset="0"/>
              </a:rPr>
              <a:t>정도로 느림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락카의 백화방지용이나 합성수지 도료의 평활성 향상에 사용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케톤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3642</TotalTime>
  <Words>965</Words>
  <Application>Microsoft Office PowerPoint</Application>
  <PresentationFormat>화면 슬라이드 쇼(4:3)</PresentationFormat>
  <Paragraphs>167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점과 선</vt:lpstr>
      <vt:lpstr>용제 (Solvents, 신나)  </vt:lpstr>
      <vt:lpstr>서론</vt:lpstr>
      <vt:lpstr>용제의 종류/용도</vt:lpstr>
      <vt:lpstr>지방족 탄화수소</vt:lpstr>
      <vt:lpstr>방향족 탄화수소</vt:lpstr>
      <vt:lpstr>에스테르 및 에테르계</vt:lpstr>
      <vt:lpstr>에스테르 및 에테르계</vt:lpstr>
      <vt:lpstr>케톤 계</vt:lpstr>
      <vt:lpstr>케톤 계</vt:lpstr>
      <vt:lpstr>알콜 계</vt:lpstr>
      <vt:lpstr>알콜 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59</cp:revision>
  <dcterms:created xsi:type="dcterms:W3CDTF">2005-09-01T06:05:51Z</dcterms:created>
  <dcterms:modified xsi:type="dcterms:W3CDTF">2012-12-09T11:30:55Z</dcterms:modified>
</cp:coreProperties>
</file>