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sldIdLst>
    <p:sldId id="310" r:id="rId2"/>
    <p:sldId id="279" r:id="rId3"/>
    <p:sldId id="311" r:id="rId4"/>
    <p:sldId id="312" r:id="rId5"/>
    <p:sldId id="313" r:id="rId6"/>
    <p:sldId id="315" r:id="rId7"/>
    <p:sldId id="314" r:id="rId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2012-04-26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769C8-8ABC-4D9C-A04E-EF38EE05CAC2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769C8-8ABC-4D9C-A04E-EF38EE05CAC2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769C8-8ABC-4D9C-A04E-EF38EE05CAC2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>
          <a:xfrm>
            <a:off x="785786" y="3886200"/>
            <a:ext cx="7558118" cy="1752600"/>
          </a:xfrm>
        </p:spPr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4 </a:t>
            </a:r>
            <a:r>
              <a:rPr lang="ko-KR" altLang="en-US" b="1" dirty="0" smtClean="0"/>
              <a:t>편 목재는 최고의 인체 친화적 재료</a:t>
            </a:r>
            <a:r>
              <a:rPr lang="en-US" altLang="ko-KR" b="1" dirty="0" smtClean="0"/>
              <a:t> </a:t>
            </a:r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5</a:t>
            </a:r>
            <a:r>
              <a:rPr lang="ko-KR" altLang="en-US" sz="2800" dirty="0" smtClean="0">
                <a:effectLst/>
              </a:rPr>
              <a:t>장 목재와 공기 환경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공기환경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+mj-lt"/>
              </a:rPr>
              <a:t>먼지 감소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먼지는 실내의 공기 환경 중에서 중요한 요인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먼지는 인체에 흡입되어 기관지와 폐에 영향을 주고 세균이 번식하기 쉽기 때문에 위생 측면에서 매우 나쁜 환경요인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라돈은</a:t>
            </a:r>
            <a:r>
              <a:rPr lang="ko-KR" altLang="en-US" sz="1800" dirty="0" smtClean="0">
                <a:latin typeface="+mj-lt"/>
              </a:rPr>
              <a:t> 먼지 등의 부유물질에 부착하여 먼지와 함께 폐에 들어오므로 콘크리트 건물은 환기와 먼지 청소에 유념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목재는 먼지의 발생이 적고 미세 </a:t>
            </a:r>
            <a:r>
              <a:rPr lang="ko-KR" altLang="en-US" sz="1800" dirty="0" err="1" smtClean="0">
                <a:latin typeface="+mj-lt"/>
              </a:rPr>
              <a:t>공극들이</a:t>
            </a:r>
            <a:r>
              <a:rPr lang="ko-KR" altLang="en-US" sz="1800" dirty="0" smtClean="0">
                <a:latin typeface="+mj-lt"/>
              </a:rPr>
              <a:t> 많아 먼지 등의 미세한 부유물질들을 흡입하여 </a:t>
            </a:r>
            <a:r>
              <a:rPr lang="ko-KR" altLang="en-US" sz="1800" dirty="0" err="1" smtClean="0">
                <a:latin typeface="+mj-lt"/>
              </a:rPr>
              <a:t>공기중에</a:t>
            </a:r>
            <a:r>
              <a:rPr lang="ko-KR" altLang="en-US" sz="1800" dirty="0" smtClean="0">
                <a:latin typeface="+mj-lt"/>
              </a:rPr>
              <a:t> 먼지 농도를 낮추는 효과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콘크리트는 먼지를 흡입하지 못하고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외부 마찰이나 충격 등으로 인하여 미세한 가루가 계속 발생하여 먼지의 농도가 증가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시멘트의 독인 </a:t>
            </a:r>
            <a:r>
              <a:rPr lang="en-US" altLang="ko-KR" sz="1800" dirty="0" smtClean="0">
                <a:latin typeface="+mj-lt"/>
              </a:rPr>
              <a:t>6</a:t>
            </a:r>
            <a:r>
              <a:rPr lang="ko-KR" altLang="en-US" sz="1800" dirty="0" smtClean="0">
                <a:latin typeface="+mj-lt"/>
              </a:rPr>
              <a:t>가 크롬의 문제를 발생하게 되어 건강에 적신호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err="1" smtClean="0"/>
              <a:t>라돈</a:t>
            </a:r>
            <a:r>
              <a:rPr lang="ko-KR" altLang="en-US" sz="3600" b="1" dirty="0" smtClean="0"/>
              <a:t> 방사선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ko-KR" altLang="en-US" sz="2000" b="1" dirty="0" err="1" smtClean="0">
                <a:latin typeface="+mj-lt"/>
              </a:rPr>
              <a:t>라돈</a:t>
            </a:r>
            <a:r>
              <a:rPr lang="ko-KR" altLang="en-US" sz="2000" b="1" dirty="0" smtClean="0">
                <a:latin typeface="+mj-lt"/>
              </a:rPr>
              <a:t> 방사선 농도 감소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라돈가스는</a:t>
            </a:r>
            <a:r>
              <a:rPr lang="ko-KR" altLang="en-US" sz="1800" dirty="0" smtClean="0">
                <a:latin typeface="+mj-lt"/>
              </a:rPr>
              <a:t> 미국 내에서 건강을 위협하는 가장 심각한 환경 문제의 하나로 담배 다음으로 폐암의 발생 원인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라돈은</a:t>
            </a:r>
            <a:r>
              <a:rPr lang="ko-KR" altLang="en-US" sz="1800" dirty="0" smtClean="0">
                <a:latin typeface="+mj-lt"/>
              </a:rPr>
              <a:t> 반감기가 </a:t>
            </a:r>
            <a:r>
              <a:rPr lang="en-US" altLang="ko-KR" sz="1800" dirty="0" smtClean="0">
                <a:latin typeface="+mj-lt"/>
              </a:rPr>
              <a:t>3.8</a:t>
            </a:r>
            <a:r>
              <a:rPr lang="ko-KR" altLang="en-US" sz="1800" dirty="0" smtClean="0">
                <a:latin typeface="+mj-lt"/>
              </a:rPr>
              <a:t>일로 자연의 토양으로부터 방출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시멘트와 같이 지하자원을 원료로 사용하는 건축재료에는 미량 </a:t>
            </a:r>
            <a:r>
              <a:rPr lang="ko-KR" altLang="en-US" sz="1800" dirty="0" err="1" smtClean="0">
                <a:latin typeface="+mj-lt"/>
              </a:rPr>
              <a:t>라돈가스</a:t>
            </a:r>
            <a:r>
              <a:rPr lang="ko-KR" altLang="en-US" sz="1800" dirty="0" smtClean="0">
                <a:latin typeface="+mj-lt"/>
              </a:rPr>
              <a:t> 함유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국내에서 사용되고 있는 </a:t>
            </a:r>
            <a:r>
              <a:rPr lang="ko-KR" altLang="en-US" sz="1800" dirty="0" err="1" smtClean="0">
                <a:latin typeface="+mj-lt"/>
              </a:rPr>
              <a:t>시멘트판은</a:t>
            </a:r>
            <a:r>
              <a:rPr lang="ko-KR" altLang="en-US" sz="1800" dirty="0" smtClean="0">
                <a:latin typeface="+mj-lt"/>
              </a:rPr>
              <a:t> 기준치 이상의 고농도의 </a:t>
            </a:r>
            <a:r>
              <a:rPr lang="ko-KR" altLang="en-US" sz="1800" dirty="0" err="1" smtClean="0">
                <a:latin typeface="+mj-lt"/>
              </a:rPr>
              <a:t>라돈을</a:t>
            </a:r>
            <a:r>
              <a:rPr lang="ko-KR" altLang="en-US" sz="1800" dirty="0" smtClean="0">
                <a:latin typeface="+mj-lt"/>
              </a:rPr>
              <a:t> 방출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환기가 잘되지 않는 실내는 </a:t>
            </a:r>
            <a:r>
              <a:rPr lang="ko-KR" altLang="en-US" sz="1800" dirty="0" err="1" smtClean="0">
                <a:latin typeface="+mj-lt"/>
              </a:rPr>
              <a:t>라돈</a:t>
            </a:r>
            <a:r>
              <a:rPr lang="ko-KR" altLang="en-US" sz="1800" dirty="0" smtClean="0">
                <a:latin typeface="+mj-lt"/>
              </a:rPr>
              <a:t> 농도를 상승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폐암을 일으키는 </a:t>
            </a:r>
            <a:r>
              <a:rPr lang="ko-KR" altLang="en-US" sz="1800" dirty="0" err="1" smtClean="0">
                <a:latin typeface="+mj-lt"/>
              </a:rPr>
              <a:t>기작은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ko-KR" altLang="en-US" sz="1800" dirty="0" err="1" smtClean="0">
                <a:latin typeface="+mj-lt"/>
              </a:rPr>
              <a:t>라돈의</a:t>
            </a:r>
            <a:r>
              <a:rPr lang="ko-KR" altLang="en-US" sz="1800" dirty="0" smtClean="0">
                <a:latin typeface="+mj-lt"/>
              </a:rPr>
              <a:t> 분해로 </a:t>
            </a:r>
            <a:r>
              <a:rPr lang="ko-KR" altLang="en-US" sz="1800" dirty="0" err="1" smtClean="0">
                <a:latin typeface="+mj-lt"/>
              </a:rPr>
              <a:t>라돈낭핵종이</a:t>
            </a:r>
            <a:r>
              <a:rPr lang="ko-KR" altLang="en-US" sz="1800" dirty="0" smtClean="0">
                <a:latin typeface="+mj-lt"/>
              </a:rPr>
              <a:t> 생성되는데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이것은 기체가 아니고 미세입자 형태로 </a:t>
            </a:r>
            <a:r>
              <a:rPr lang="ko-KR" altLang="en-US" sz="1800" dirty="0" err="1" smtClean="0">
                <a:latin typeface="+mj-lt"/>
              </a:rPr>
              <a:t>폐속에</a:t>
            </a:r>
            <a:r>
              <a:rPr lang="ko-KR" altLang="en-US" sz="1800" dirty="0" smtClean="0">
                <a:latin typeface="+mj-lt"/>
              </a:rPr>
              <a:t> 흡입되어 </a:t>
            </a:r>
            <a:r>
              <a:rPr lang="ko-KR" altLang="en-US" sz="1800" dirty="0" err="1" smtClean="0">
                <a:latin typeface="+mj-lt"/>
              </a:rPr>
              <a:t>폐포나</a:t>
            </a:r>
            <a:r>
              <a:rPr lang="ko-KR" altLang="en-US" sz="1800" dirty="0" smtClean="0">
                <a:latin typeface="+mj-lt"/>
              </a:rPr>
              <a:t> 기관지에 부착하여 폴로늄 </a:t>
            </a:r>
            <a:r>
              <a:rPr lang="en-US" altLang="ko-KR" sz="1800" dirty="0" smtClean="0">
                <a:latin typeface="+mj-lt"/>
              </a:rPr>
              <a:t>218</a:t>
            </a:r>
            <a:r>
              <a:rPr lang="ko-KR" altLang="en-US" sz="1800" dirty="0" smtClean="0">
                <a:latin typeface="+mj-lt"/>
              </a:rPr>
              <a:t>로 붕괴되면서 알파입자를 방출하게 되어 폐 세포 내의 </a:t>
            </a:r>
            <a:r>
              <a:rPr lang="en-US" altLang="ko-KR" sz="1800" dirty="0" smtClean="0">
                <a:latin typeface="+mj-lt"/>
              </a:rPr>
              <a:t>DNA</a:t>
            </a:r>
            <a:r>
              <a:rPr lang="ko-KR" altLang="en-US" sz="1800" dirty="0" smtClean="0">
                <a:latin typeface="+mj-lt"/>
              </a:rPr>
              <a:t>를 직간접적으로 손상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미국에는 연간 폐암 사망자는 약 </a:t>
            </a:r>
            <a:r>
              <a:rPr lang="en-US" altLang="ko-KR" sz="1800" dirty="0" smtClean="0">
                <a:latin typeface="+mj-lt"/>
              </a:rPr>
              <a:t>158,000</a:t>
            </a:r>
            <a:r>
              <a:rPr lang="ko-KR" altLang="en-US" sz="1800" dirty="0" smtClean="0">
                <a:latin typeface="+mj-lt"/>
              </a:rPr>
              <a:t>명으로 </a:t>
            </a:r>
            <a:r>
              <a:rPr lang="en-US" altLang="ko-KR" sz="1800" dirty="0" smtClean="0">
                <a:latin typeface="+mj-lt"/>
              </a:rPr>
              <a:t>15,000~22,000</a:t>
            </a:r>
            <a:r>
              <a:rPr lang="ko-KR" altLang="en-US" sz="1800" dirty="0" smtClean="0">
                <a:latin typeface="+mj-lt"/>
              </a:rPr>
              <a:t>명 정도는 </a:t>
            </a:r>
            <a:r>
              <a:rPr lang="ko-KR" altLang="en-US" sz="1800" dirty="0" err="1" smtClean="0">
                <a:latin typeface="+mj-lt"/>
              </a:rPr>
              <a:t>라돈에</a:t>
            </a:r>
            <a:r>
              <a:rPr lang="ko-KR" altLang="en-US" sz="1800" dirty="0" smtClean="0">
                <a:latin typeface="+mj-lt"/>
              </a:rPr>
              <a:t> 의한 폐암 사망으로 발표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err="1" smtClean="0"/>
              <a:t>라돈</a:t>
            </a:r>
            <a:r>
              <a:rPr lang="ko-KR" altLang="en-US" sz="3600" b="1" dirty="0" smtClean="0"/>
              <a:t> 방사선</a:t>
            </a:r>
            <a:r>
              <a:rPr lang="en-US" altLang="ko-KR" sz="3600" b="1" dirty="0" smtClean="0"/>
              <a:t> 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ko-KR" altLang="en-US" sz="2000" b="1" dirty="0" err="1" smtClean="0">
                <a:latin typeface="+mj-lt"/>
              </a:rPr>
              <a:t>라돈</a:t>
            </a:r>
            <a:r>
              <a:rPr lang="ko-KR" altLang="en-US" sz="2000" b="1" dirty="0" smtClean="0">
                <a:latin typeface="+mj-lt"/>
              </a:rPr>
              <a:t> 방사선 농도 감소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- 2000~2004</a:t>
            </a:r>
            <a:r>
              <a:rPr lang="ko-KR" altLang="en-US" sz="1800" dirty="0" smtClean="0">
                <a:latin typeface="+mj-lt"/>
              </a:rPr>
              <a:t>년까지의 전국 </a:t>
            </a:r>
            <a:r>
              <a:rPr lang="en-US" altLang="ko-KR" sz="1800" dirty="0" smtClean="0">
                <a:latin typeface="+mj-lt"/>
              </a:rPr>
              <a:t>3866</a:t>
            </a:r>
            <a:r>
              <a:rPr lang="ko-KR" altLang="en-US" sz="1800" dirty="0" smtClean="0">
                <a:latin typeface="+mj-lt"/>
              </a:rPr>
              <a:t>가구를 대상으로 실내공기의 </a:t>
            </a:r>
            <a:r>
              <a:rPr lang="ko-KR" altLang="en-US" sz="1800" dirty="0" err="1" smtClean="0">
                <a:latin typeface="+mj-lt"/>
              </a:rPr>
              <a:t>라돈가스</a:t>
            </a:r>
            <a:r>
              <a:rPr lang="ko-KR" altLang="en-US" sz="1800" dirty="0" smtClean="0">
                <a:latin typeface="+mj-lt"/>
              </a:rPr>
              <a:t> 농도를 측정한 결과 </a:t>
            </a:r>
            <a:r>
              <a:rPr lang="en-US" altLang="ko-KR" sz="1800" dirty="0" smtClean="0">
                <a:latin typeface="+mj-lt"/>
              </a:rPr>
              <a:t>3.4%</a:t>
            </a:r>
            <a:r>
              <a:rPr lang="ko-KR" altLang="en-US" sz="1800" dirty="0" smtClean="0">
                <a:latin typeface="+mj-lt"/>
              </a:rPr>
              <a:t>가 환경부 실내공기질 기준치를 초과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충북지역의 일부 주택에서 최고치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건축한지 </a:t>
            </a:r>
            <a:r>
              <a:rPr lang="en-US" altLang="ko-KR" sz="1800" dirty="0" smtClean="0">
                <a:latin typeface="+mj-lt"/>
              </a:rPr>
              <a:t>25</a:t>
            </a:r>
            <a:r>
              <a:rPr lang="ko-KR" altLang="en-US" sz="1800" dirty="0" smtClean="0">
                <a:latin typeface="+mj-lt"/>
              </a:rPr>
              <a:t>년이 지난 학교  콘크리트 건물의 강의실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실험실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준비실에서</a:t>
            </a:r>
            <a:r>
              <a:rPr lang="ko-KR" altLang="en-US" sz="1800" dirty="0" smtClean="0">
                <a:latin typeface="+mj-lt"/>
              </a:rPr>
              <a:t> 여전히 기준 이상의 </a:t>
            </a:r>
            <a:r>
              <a:rPr lang="ko-KR" altLang="en-US" sz="1800" dirty="0" err="1" smtClean="0">
                <a:latin typeface="+mj-lt"/>
              </a:rPr>
              <a:t>라돈가스</a:t>
            </a:r>
            <a:r>
              <a:rPr lang="ko-KR" altLang="en-US" sz="1800" dirty="0" smtClean="0">
                <a:latin typeface="+mj-lt"/>
              </a:rPr>
              <a:t> 방출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환기 조건에 따라 그 농도가 변함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콘크리트 주택은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목조주택보다 </a:t>
            </a:r>
            <a:r>
              <a:rPr lang="en-US" altLang="ko-KR" sz="1800" dirty="0" smtClean="0">
                <a:latin typeface="+mj-lt"/>
              </a:rPr>
              <a:t>2</a:t>
            </a:r>
            <a:r>
              <a:rPr lang="ko-KR" altLang="en-US" sz="1800" dirty="0" smtClean="0">
                <a:latin typeface="+mj-lt"/>
              </a:rPr>
              <a:t>배 이상의 높은 방사선 농도를 나타냄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주택의 사용연수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가 증가할수록 방사선 농도가 증가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무기질 재료인 흙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시멘트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돌 등에서 방사선 방출량이 많으며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유기 재료인 목재는 이들에 비해 매우 낮은 방사선 방출량을 보임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라돈</a:t>
            </a:r>
            <a:r>
              <a:rPr lang="ko-KR" altLang="en-US" sz="1800" dirty="0" smtClean="0">
                <a:latin typeface="+mj-lt"/>
              </a:rPr>
              <a:t> 피해를 예방하는 가장 손쉬운 방법은 하루에도 몇 번씩 환가하는 것이 최선의 방법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공기 중 목재 향기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altLang="ko-KR" sz="2000" b="1" dirty="0" smtClean="0">
                <a:latin typeface="+mj-lt"/>
              </a:rPr>
              <a:t>Α</a:t>
            </a:r>
            <a:r>
              <a:rPr lang="en-US" altLang="ko-KR" sz="2000" b="1" dirty="0" smtClean="0">
                <a:latin typeface="+mj-lt"/>
              </a:rPr>
              <a:t>-</a:t>
            </a:r>
            <a:r>
              <a:rPr lang="en-US" altLang="ko-KR" sz="2000" b="1" dirty="0" err="1" smtClean="0">
                <a:latin typeface="+mj-lt"/>
              </a:rPr>
              <a:t>pinene</a:t>
            </a:r>
            <a:r>
              <a:rPr lang="ko-KR" altLang="en-US" sz="2000" b="1" dirty="0" smtClean="0">
                <a:latin typeface="+mj-lt"/>
              </a:rPr>
              <a:t>의 흡입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el-GR" altLang="ko-KR" sz="1800" dirty="0" smtClean="0">
                <a:latin typeface="+mj-lt"/>
              </a:rPr>
              <a:t>α</a:t>
            </a:r>
            <a:r>
              <a:rPr lang="en-US" altLang="ko-KR" sz="1800" dirty="0" smtClean="0">
                <a:latin typeface="+mj-lt"/>
              </a:rPr>
              <a:t>-</a:t>
            </a:r>
            <a:r>
              <a:rPr lang="en-US" altLang="ko-KR" sz="1800" dirty="0" err="1" smtClean="0">
                <a:latin typeface="+mj-lt"/>
              </a:rPr>
              <a:t>pinene</a:t>
            </a:r>
            <a:r>
              <a:rPr lang="ko-KR" altLang="en-US" sz="1800" dirty="0" smtClean="0">
                <a:latin typeface="+mj-lt"/>
              </a:rPr>
              <a:t>은 목조주택의 공기를 분석하면 가장 많이 검출되는 성분의 하나로 산림욕의 공기 중에서 가장 많이 함유되어 있는 물질이며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대표적인 </a:t>
            </a:r>
            <a:r>
              <a:rPr lang="ko-KR" altLang="en-US" sz="1800" dirty="0" err="1" smtClean="0">
                <a:latin typeface="+mj-lt"/>
              </a:rPr>
              <a:t>피톤치드의</a:t>
            </a:r>
            <a:r>
              <a:rPr lang="ko-KR" altLang="en-US" sz="1800" dirty="0" smtClean="0">
                <a:latin typeface="+mj-lt"/>
              </a:rPr>
              <a:t> 한 성분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en-US" altLang="ko-KR" sz="1800" dirty="0" err="1" smtClean="0">
                <a:latin typeface="+mj-lt"/>
              </a:rPr>
              <a:t>Eugenol</a:t>
            </a:r>
            <a:r>
              <a:rPr lang="ko-KR" altLang="en-US" sz="1800" dirty="0" smtClean="0">
                <a:latin typeface="+mj-lt"/>
              </a:rPr>
              <a:t>은 </a:t>
            </a:r>
            <a:r>
              <a:rPr lang="en-US" altLang="ko-KR" sz="1800" dirty="0" smtClean="0">
                <a:latin typeface="+mj-lt"/>
              </a:rPr>
              <a:t>clove oil</a:t>
            </a:r>
            <a:r>
              <a:rPr lang="ko-KR" altLang="en-US" sz="1800" dirty="0" smtClean="0">
                <a:latin typeface="+mj-lt"/>
              </a:rPr>
              <a:t>로써 향신료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방부제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치과의 소독용으로 사용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en-US" altLang="ko-KR" sz="1800" dirty="0" err="1" smtClean="0">
                <a:latin typeface="+mj-lt"/>
              </a:rPr>
              <a:t>Citronel</a:t>
            </a:r>
            <a:r>
              <a:rPr lang="ko-KR" altLang="en-US" sz="1800" dirty="0" smtClean="0">
                <a:latin typeface="+mj-lt"/>
              </a:rPr>
              <a:t>은 레몬유카리의 주성분으로 </a:t>
            </a:r>
            <a:r>
              <a:rPr lang="ko-KR" altLang="en-US" sz="1800" dirty="0" err="1" smtClean="0">
                <a:latin typeface="+mj-lt"/>
              </a:rPr>
              <a:t>자극감을</a:t>
            </a:r>
            <a:r>
              <a:rPr lang="ko-KR" altLang="en-US" sz="1800" dirty="0" smtClean="0">
                <a:latin typeface="+mj-lt"/>
              </a:rPr>
              <a:t> 주며 방충효과를 갖는 성분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세 성분의 비교에서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el-GR" altLang="ko-KR" sz="1800" dirty="0" smtClean="0"/>
              <a:t>α</a:t>
            </a:r>
            <a:r>
              <a:rPr lang="en-US" altLang="ko-KR" sz="1800" dirty="0" smtClean="0"/>
              <a:t>-</a:t>
            </a:r>
            <a:r>
              <a:rPr lang="en-US" altLang="ko-KR" sz="1800" dirty="0" err="1" smtClean="0"/>
              <a:t>pinene</a:t>
            </a:r>
            <a:r>
              <a:rPr lang="ko-KR" altLang="en-US" sz="1800" dirty="0" smtClean="0"/>
              <a:t>은 </a:t>
            </a:r>
            <a:r>
              <a:rPr lang="en-US" altLang="ko-KR" sz="1800" dirty="0" smtClean="0"/>
              <a:t>“</a:t>
            </a:r>
            <a:r>
              <a:rPr lang="ko-KR" altLang="en-US" sz="1800" dirty="0" smtClean="0"/>
              <a:t>자연스러운 느낌</a:t>
            </a:r>
            <a:r>
              <a:rPr lang="en-US" altLang="ko-KR" sz="1800" dirty="0" smtClean="0"/>
              <a:t>”, “</a:t>
            </a:r>
            <a:r>
              <a:rPr lang="ko-KR" altLang="en-US" sz="1800" dirty="0" smtClean="0"/>
              <a:t>기분이 편안함</a:t>
            </a:r>
            <a:r>
              <a:rPr lang="en-US" altLang="ko-KR" sz="1800" dirty="0" smtClean="0"/>
              <a:t>”, “</a:t>
            </a:r>
            <a:r>
              <a:rPr lang="ko-KR" altLang="en-US" sz="1800" dirty="0" smtClean="0"/>
              <a:t>좋다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라고 평가</a:t>
            </a:r>
            <a:r>
              <a:rPr lang="en-US" altLang="ko-KR" sz="1800" dirty="0" smtClean="0"/>
              <a:t>, </a:t>
            </a:r>
            <a:r>
              <a:rPr lang="en-US" altLang="ko-KR" sz="1800" dirty="0" err="1" smtClean="0"/>
              <a:t>Eugenol</a:t>
            </a:r>
            <a:r>
              <a:rPr lang="ko-KR" altLang="en-US" sz="1800" dirty="0" smtClean="0"/>
              <a:t>과 </a:t>
            </a:r>
            <a:r>
              <a:rPr lang="en-US" altLang="ko-KR" sz="1800" dirty="0" err="1" smtClean="0"/>
              <a:t>Citronel</a:t>
            </a:r>
            <a:r>
              <a:rPr lang="ko-KR" altLang="en-US" sz="1800" dirty="0" smtClean="0"/>
              <a:t>은 </a:t>
            </a:r>
            <a:r>
              <a:rPr lang="en-US" altLang="ko-KR" sz="1800" dirty="0" smtClean="0"/>
              <a:t>“</a:t>
            </a:r>
            <a:r>
              <a:rPr lang="ko-KR" altLang="en-US" sz="1800" dirty="0" smtClean="0"/>
              <a:t>인공적인 느낌</a:t>
            </a:r>
            <a:r>
              <a:rPr lang="en-US" altLang="ko-KR" sz="1800" dirty="0" smtClean="0"/>
              <a:t>”, “</a:t>
            </a:r>
            <a:r>
              <a:rPr lang="ko-KR" altLang="en-US" sz="1800" dirty="0" smtClean="0"/>
              <a:t>기분이 편안하지 않다</a:t>
            </a:r>
            <a:r>
              <a:rPr lang="en-US" altLang="ko-KR" sz="1800" dirty="0" smtClean="0"/>
              <a:t>”, “</a:t>
            </a:r>
            <a:r>
              <a:rPr lang="ko-KR" altLang="en-US" sz="1800" dirty="0" smtClean="0"/>
              <a:t>나쁘다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로 평가 </a:t>
            </a:r>
            <a:endParaRPr lang="en-US" altLang="ko-KR" sz="18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/>
              <a:t>   - </a:t>
            </a:r>
            <a:r>
              <a:rPr lang="el-GR" altLang="ko-KR" sz="1800" dirty="0" smtClean="0"/>
              <a:t>α</a:t>
            </a:r>
            <a:r>
              <a:rPr lang="en-US" altLang="ko-KR" sz="1800" dirty="0" smtClean="0"/>
              <a:t>-</a:t>
            </a:r>
            <a:r>
              <a:rPr lang="en-US" altLang="ko-KR" sz="1800" dirty="0" err="1" smtClean="0"/>
              <a:t>pinene</a:t>
            </a:r>
            <a:r>
              <a:rPr lang="ko-KR" altLang="en-US" sz="1800" dirty="0" smtClean="0"/>
              <a:t>은 자연감이나 쾌적감을 주고 스트레스 시에 높은 교감활동을 억제하는 물질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공기 중 목재 향기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7"/>
            <a:ext cx="8572559" cy="142876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ko-KR" altLang="en-US" sz="2000" b="1" dirty="0" smtClean="0">
                <a:latin typeface="+mj-lt"/>
              </a:rPr>
              <a:t>목재 냄새의 평가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냄새의 기호 평가는 농도가 중요하며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시각적인 효과도 영향을 줌</a:t>
            </a:r>
            <a:r>
              <a:rPr lang="en-US" altLang="ko-KR" sz="1800" dirty="0" smtClean="0">
                <a:latin typeface="+mj-lt"/>
              </a:rPr>
              <a:t>. 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남녀대학생 </a:t>
            </a:r>
            <a:r>
              <a:rPr lang="en-US" altLang="ko-KR" sz="1800" dirty="0" smtClean="0">
                <a:latin typeface="+mj-lt"/>
              </a:rPr>
              <a:t>50</a:t>
            </a:r>
            <a:r>
              <a:rPr lang="ko-KR" altLang="en-US" sz="1800" dirty="0" smtClean="0">
                <a:latin typeface="+mj-lt"/>
              </a:rPr>
              <a:t>명에게 냄새에 대한 재료의 평가를 위하여 설문 조사</a:t>
            </a:r>
            <a:endParaRPr lang="en-US" altLang="ko-KR" sz="18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500306"/>
            <a:ext cx="807249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공기 중 목재 향기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ko-KR" altLang="en-US" sz="2000" b="1" dirty="0" smtClean="0">
                <a:latin typeface="+mj-lt"/>
              </a:rPr>
              <a:t>목재 냄새의 평가 결과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시각적 효과에 의하여 평가가 큰 차로 높아진 것은 </a:t>
            </a:r>
            <a:r>
              <a:rPr lang="ko-KR" altLang="en-US" sz="1800" dirty="0" err="1" smtClean="0">
                <a:latin typeface="+mj-lt"/>
              </a:rPr>
              <a:t>편백과</a:t>
            </a:r>
            <a:r>
              <a:rPr lang="ko-KR" altLang="en-US" sz="1800" dirty="0" smtClean="0">
                <a:latin typeface="+mj-lt"/>
              </a:rPr>
              <a:t> 나왕이었으며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낮아진 것은 콘크리트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우레탄수지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흙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회반죽</a:t>
            </a:r>
            <a:r>
              <a:rPr lang="ko-KR" altLang="en-US" sz="1800" dirty="0" smtClean="0">
                <a:latin typeface="+mj-lt"/>
              </a:rPr>
              <a:t> 등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강한 냄새를 갖고 있는 대만 </a:t>
            </a:r>
            <a:r>
              <a:rPr lang="ko-KR" altLang="en-US" sz="1800" dirty="0" err="1" smtClean="0">
                <a:latin typeface="+mj-lt"/>
              </a:rPr>
              <a:t>편백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녹나무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흙 등의 천연재료는 평가가 낮게 나타나고 벽토와 같은 무기질재료는 시각적인 평가와 함께 기계유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왁스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우레탄수지도료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콘크리트 등의 인공재료와 마찬가지로 평가가 낮게 나타남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여성이 남자보다 후각이 더 예민한 것으로 나타남</a:t>
            </a:r>
            <a:r>
              <a:rPr lang="en-US" altLang="ko-KR" sz="1800" smtClean="0">
                <a:latin typeface="+mj-lt"/>
              </a:rPr>
              <a:t>.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3350</TotalTime>
  <Words>576</Words>
  <Application>Microsoft Office PowerPoint</Application>
  <PresentationFormat>화면 슬라이드 쇼(4:3)</PresentationFormat>
  <Paragraphs>49</Paragraphs>
  <Slides>7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점과 선</vt:lpstr>
      <vt:lpstr>환경재료학 개론 </vt:lpstr>
      <vt:lpstr>공기환경</vt:lpstr>
      <vt:lpstr>라돈 방사선</vt:lpstr>
      <vt:lpstr>라돈 방사선 </vt:lpstr>
      <vt:lpstr>공기 중 목재 향기</vt:lpstr>
      <vt:lpstr>공기 중 목재 향기</vt:lpstr>
      <vt:lpstr>공기 중 목재 향기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255</cp:revision>
  <dcterms:created xsi:type="dcterms:W3CDTF">2005-09-01T06:05:51Z</dcterms:created>
  <dcterms:modified xsi:type="dcterms:W3CDTF">2012-04-26T02:23:56Z</dcterms:modified>
</cp:coreProperties>
</file>