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0"/>
  </p:notesMasterIdLst>
  <p:sldIdLst>
    <p:sldId id="310" r:id="rId2"/>
    <p:sldId id="279" r:id="rId3"/>
    <p:sldId id="311" r:id="rId4"/>
    <p:sldId id="312" r:id="rId5"/>
    <p:sldId id="313" r:id="rId6"/>
    <p:sldId id="314" r:id="rId7"/>
    <p:sldId id="315" r:id="rId8"/>
    <p:sldId id="316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B5BAF-941F-480C-9CCD-17EB805C3E29}" type="datetimeFigureOut">
              <a:rPr lang="ko-KR" altLang="en-US" smtClean="0"/>
              <a:pPr/>
              <a:t>2012-04-26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69C8-8ABC-4D9C-A04E-EF38EE05CA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6A9CC0-2B07-40D7-8B2F-6CD178ACB45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B7213C-3CF1-458C-85A7-08B6134E816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CABE8-7A83-4FD6-9705-49CEB8A105D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D7207-6715-4896-8B31-0F84362ABB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79BD4-611F-4963-9879-E579E1F6B3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B25F7-596B-4107-84CE-25928A26242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CB3D-45F4-4DF8-AB96-ABD272565CE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BDB9E-2884-4CAA-9763-BEF7DCC84D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2075B-8D46-4898-A763-32B7889F93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CC54E4-F3D9-4826-965F-BAB7E755BEA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85EAB-7499-41EA-96AC-AA616A1A007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37535-88CE-4F61-8BE9-94AF00CEFC2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100.naver.com/100.nhn?type=image_list&amp;docid=63066&amp;dir_id=0303070705" TargetMode="External"/><Relationship Id="rId7" Type="http://schemas.openxmlformats.org/officeDocument/2006/relationships/hyperlink" Target="http://imagesearch.naver.com/search.naver?sm=ext&amp;viewloc=1&amp;where=idetail&amp;rev=13&amp;query=%EA%B4%91%EB%AA%A9&amp;from=image&amp;sort=0&amp;res_fr=0&amp;res_to=0&amp;merge=0&amp;start=2&amp;ie=utf8&amp;a_q=&amp;n_q=&amp;o_q=&amp;img_id=cafe20870718|33|733_1&amp;face=0&amp;color=0&amp;ccl=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imagesearch.naver.com/search.naver?sm=ext&amp;viewloc=1&amp;where=idetail&amp;rev=13&amp;query=%EB%AC%B4%EB%AA%85%EC%B2%9C&amp;from=image&amp;sort=0&amp;res_fr=0&amp;res_to=0&amp;merge=0&amp;start=10&amp;ie=utf8&amp;a_q=&amp;n_q=&amp;o_q=&amp;img_id=blog5773961|12|30105206071_1&amp;face=0&amp;color=0&amp;ccl=0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>
          <a:xfrm>
            <a:off x="785786" y="3886200"/>
            <a:ext cx="7558118" cy="1752600"/>
          </a:xfrm>
        </p:spPr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4 </a:t>
            </a:r>
            <a:r>
              <a:rPr lang="ko-KR" altLang="en-US" b="1" dirty="0" smtClean="0"/>
              <a:t>편 목재는 최고의 인체 친화적 재료</a:t>
            </a:r>
            <a:r>
              <a:rPr lang="en-US" altLang="ko-KR" b="1" dirty="0" smtClean="0"/>
              <a:t> </a:t>
            </a:r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1</a:t>
            </a:r>
            <a:r>
              <a:rPr lang="ko-KR" altLang="en-US" sz="2800" dirty="0" smtClean="0">
                <a:effectLst/>
              </a:rPr>
              <a:t>장 심리적 거리와 안정감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서론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개요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최근 주거 환경 재료가 목재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벽돌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돌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흙 등 전통적인 재료에서 콘크리트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풀라스틱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알루미늄 등으로 전환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심리적 거리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어떤 사람의 근접거리 내에 낯선 사람이 가까이 들어오면 심리적으로 불안하여 지는 심리적 거리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일반적으로 </a:t>
            </a:r>
            <a:r>
              <a:rPr lang="en-US" altLang="ko-KR" sz="1800" dirty="0" smtClean="0">
                <a:latin typeface="+mj-lt"/>
              </a:rPr>
              <a:t>30cm </a:t>
            </a:r>
            <a:r>
              <a:rPr lang="ko-KR" altLang="en-US" sz="1800" dirty="0" smtClean="0">
                <a:latin typeface="+mj-lt"/>
              </a:rPr>
              <a:t>이내</a:t>
            </a:r>
            <a:r>
              <a:rPr lang="en-US" altLang="ko-KR" sz="1800" dirty="0" smtClean="0">
                <a:latin typeface="+mj-lt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살갗은 </a:t>
            </a:r>
            <a:r>
              <a:rPr lang="en-US" altLang="ko-KR" sz="1800" dirty="0" smtClean="0">
                <a:latin typeface="+mj-lt"/>
              </a:rPr>
              <a:t>1</a:t>
            </a:r>
            <a:r>
              <a:rPr lang="ko-KR" altLang="en-US" sz="1800" dirty="0" smtClean="0">
                <a:latin typeface="+mj-lt"/>
              </a:rPr>
              <a:t>차 피부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옷은 </a:t>
            </a:r>
            <a:r>
              <a:rPr lang="en-US" altLang="ko-KR" sz="1800" dirty="0" smtClean="0">
                <a:latin typeface="+mj-lt"/>
              </a:rPr>
              <a:t>2</a:t>
            </a:r>
            <a:r>
              <a:rPr lang="ko-KR" altLang="en-US" sz="1800" dirty="0" smtClean="0">
                <a:latin typeface="+mj-lt"/>
              </a:rPr>
              <a:t>차 피부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주택은 </a:t>
            </a:r>
            <a:r>
              <a:rPr lang="en-US" altLang="ko-KR" sz="1800" dirty="0" smtClean="0">
                <a:latin typeface="+mj-lt"/>
              </a:rPr>
              <a:t>3</a:t>
            </a:r>
            <a:r>
              <a:rPr lang="ko-KR" altLang="en-US" sz="1800" dirty="0" smtClean="0">
                <a:latin typeface="+mj-lt"/>
              </a:rPr>
              <a:t>차 피부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천연의 섬유로 구성된 모개가 거부감이 가장 없는 재료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개요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어느 재료의 거부감을 확인하기 위한 가장 좋은 방법은 인체를 보호하기 위하여 입는 옷 중 가장 속에 있는 속옷인 내의류의 재료가 무엇이지 확인하는 방법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천연 섬유 중에서도 면으로 된 내의가 가장 보편적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면 내의는 피부알레르기나 부작용이 없고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땀을 잘 흡수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적절한 통기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보온과 촉감이 우수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반복된 세탁에도 질긴 성능을 유지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목재나 섬유류는 모두 천연 세포로 구성되어 있으며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원적외선을 방출하는 재료이며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세포조직으로 되어 있어 생리적 심리적으로 안정감을 제공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최근 천연섬유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인조 필라멘트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화학섬유의 혼방으로 질감과 품위를 갖추면서 값싸고 손질이 편한 옷감을 생산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기능성 향상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용이한 세탁 및 취급 등</a:t>
            </a:r>
            <a:r>
              <a:rPr lang="en-US" altLang="ko-KR" sz="1800" dirty="0" smtClean="0">
                <a:latin typeface="+mj-lt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그러나 천연의 면 내의류가 갖는 총체적인 특성은 어떤 재료도 따라오지 못함</a:t>
            </a:r>
            <a:r>
              <a:rPr lang="en-US" altLang="ko-KR" sz="1800" dirty="0" smtClean="0">
                <a:latin typeface="+mj-lt"/>
              </a:rPr>
              <a:t>.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144620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흡습율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몸에서 땀이 나면 이를 흡수하고 온도에 따라 적절히 수분을 발산하여 건조되는 기능을 갖고 땀을 조절하는 능력 </a:t>
            </a:r>
            <a:endParaRPr lang="en-US" altLang="ko-KR" sz="1800" dirty="0">
              <a:latin typeface="+mj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714620"/>
            <a:ext cx="778674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정전기 쇼크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마찰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전기 등으로 신체에 저장되어 있던 정전하가 대지로 흐르는 현상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저장되어 있는 전하가 많을수록 신체의 정전위가 높아지고 쇼크가 큼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건조한 날에 돌아다는 것 만으로도 </a:t>
            </a:r>
            <a:r>
              <a:rPr lang="en-US" altLang="ko-KR" sz="1800" dirty="0" smtClean="0">
                <a:latin typeface="+mj-lt"/>
              </a:rPr>
              <a:t>3~4kV</a:t>
            </a:r>
            <a:r>
              <a:rPr lang="ko-KR" altLang="en-US" sz="1800" dirty="0" smtClean="0">
                <a:latin typeface="+mj-lt"/>
              </a:rPr>
              <a:t>나 대전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화학섬유의 경우 정전기에 의한 발광현상도 관찰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최근 주유소에서 일하는 주유하는 사람의 옷으로부터 발생하는 정전기로 인하여 화재 및 폭발사고 발생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175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정전기 쇼크</a:t>
            </a:r>
            <a:endParaRPr lang="en-US" altLang="ko-KR" sz="2000" dirty="0" smtClean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7153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재료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삼베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삼껍질에서 뽑은 실로 짠 피륙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대마포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마포라</a:t>
            </a:r>
            <a:r>
              <a:rPr lang="en-US" altLang="ko-KR" sz="1800" dirty="0" smtClean="0">
                <a:latin typeface="+mj-lt"/>
              </a:rPr>
              <a:t>)</a:t>
            </a:r>
            <a:r>
              <a:rPr lang="ko-KR" altLang="en-US" sz="1800" dirty="0" smtClean="0">
                <a:latin typeface="+mj-lt"/>
              </a:rPr>
              <a:t>으로 안동포가 대표적이며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면이 일반화되기 전에 삼베가 가장 많이 사용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모시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모시풀의 인피에서 얻은 섬유로 만든 피륙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저마포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저포</a:t>
            </a:r>
            <a:r>
              <a:rPr lang="en-US" altLang="ko-KR" sz="1800" dirty="0" smtClean="0">
                <a:latin typeface="+mj-lt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무명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수직기인 재래식 베틀로 농가에서 짠 좁은 폭의 면평 직물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광목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표백되지 않은 넓은 목의 기계직으로 제직된 면평 직물</a:t>
            </a:r>
            <a:endParaRPr lang="en-US" altLang="ko-KR" sz="1800" dirty="0">
              <a:latin typeface="+mj-lt"/>
            </a:endParaRPr>
          </a:p>
        </p:txBody>
      </p:sp>
      <p:pic>
        <p:nvPicPr>
          <p:cNvPr id="4" name="Picture 2" descr="http://tv02.search.naver.net/thumbnails?q=http://cafefiles.naver.net/20110330_139/aresmaster_1301460209962FnTaf_jpg/67%C2%CA_%BB%EF%BA%A3_aresmas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500570"/>
            <a:ext cx="1928826" cy="1643074"/>
          </a:xfrm>
          <a:prstGeom prst="rect">
            <a:avLst/>
          </a:prstGeom>
          <a:noFill/>
        </p:spPr>
      </p:pic>
      <p:pic>
        <p:nvPicPr>
          <p:cNvPr id="4100" name="Picture 4" descr="http://dicimg.naver.com/100/400/54/33725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24124" y="4500570"/>
            <a:ext cx="1905000" cy="1643074"/>
          </a:xfrm>
          <a:prstGeom prst="rect">
            <a:avLst/>
          </a:prstGeom>
          <a:noFill/>
        </p:spPr>
      </p:pic>
      <p:pic>
        <p:nvPicPr>
          <p:cNvPr id="4102" name="Picture 6" descr="http://tv01.search.naver.net/thumbnails?type=r150&amp;q=http://blogfiles.naver.net/20110323_105/kj041442_1300835892171sS1pw_JPEG/DSC03577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500570"/>
            <a:ext cx="1928826" cy="1643074"/>
          </a:xfrm>
          <a:prstGeom prst="rect">
            <a:avLst/>
          </a:prstGeom>
          <a:noFill/>
        </p:spPr>
      </p:pic>
      <p:pic>
        <p:nvPicPr>
          <p:cNvPr id="4104" name="Picture 8" descr="http://tv02.search.naver.net/thumbnails?type=r150&amp;q=http://cafefiles.naver.net/20100707_201/ahram9480_1278486438900fl0kw_jpg/2010-07-07_16%3B07%3B13_ahram9480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43702" y="4500570"/>
            <a:ext cx="1928826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196975"/>
            <a:ext cx="8572559" cy="244633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재료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참피나무 수피를 재료로 만든 피나무포는 일본 고유의 고대포로 현재 북해도의 아이누인의 의복으로 사용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피나무의 색이 엷은 내수피를 사용하는데 고대 종이 제법과 동일하나 섬유를 얻어 직물로 짜서 시나포를 만드는 것이 차이 </a:t>
            </a:r>
            <a:endParaRPr lang="en-US" altLang="ko-KR" sz="18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571876"/>
            <a:ext cx="692948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2719</TotalTime>
  <Words>401</Words>
  <Application>Microsoft Office PowerPoint</Application>
  <PresentationFormat>화면 슬라이드 쇼(4:3)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점과 선</vt:lpstr>
      <vt:lpstr>환경재료학 개론 </vt:lpstr>
      <vt:lpstr>서론</vt:lpstr>
      <vt:lpstr>속옷감</vt:lpstr>
      <vt:lpstr>속옷감</vt:lpstr>
      <vt:lpstr>속옷감</vt:lpstr>
      <vt:lpstr>속옷감</vt:lpstr>
      <vt:lpstr>속옷감</vt:lpstr>
      <vt:lpstr>속옷감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199</cp:revision>
  <dcterms:created xsi:type="dcterms:W3CDTF">2005-09-01T06:05:51Z</dcterms:created>
  <dcterms:modified xsi:type="dcterms:W3CDTF">2012-04-26T02:21:56Z</dcterms:modified>
</cp:coreProperties>
</file>