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sldIdLst>
    <p:sldId id="310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2012-03-14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kr/imgres?imgurl=http://72.46.235.91/fireframe/images/dynamic/I-joist_TJI_flange.JPG&amp;imgrefurl=http://72.46.235.91/fireframe/view_picture.cfm?PictureSource=I-joist_TJI_flange.JPG&amp;PageTitle=I-Joists&amp;PageID=47&amp;PictureCaption=The%20web%20material%20is%20matched%20to%20the%20flange%20to%20create%20a%20resource%20efficient%20building%20product.&amp;&amp;h=394&amp;w=525&amp;sz=21&amp;tbnid=owybOl_b_NWaOM:&amp;tbnh=99&amp;tbnw=132&amp;prev=/search?q=i-joist&amp;tbm=isch&amp;tbo=u&amp;zoom=1&amp;q=i-joist&amp;hl=ko&amp;usg=__PsLcO_d99CbL55Y2tlHNJ1i0r_k=&amp;sa=X&amp;ei=JnGdTb6QDIfIuAP_n6GvBA&amp;sqi=2&amp;ved=0CDcQ9QEwBg" TargetMode="External"/><Relationship Id="rId3" Type="http://schemas.openxmlformats.org/officeDocument/2006/relationships/hyperlink" Target="http://www.google.co.kr/imgres?imgurl=http://www.trada.co.uk/images/topics/engineeredwood/I-JOIST.jpeg&amp;imgrefurl=http://www.trada.co.uk/topics/engineeredwood/&amp;h=375&amp;w=242&amp;sz=27&amp;tbnid=eW7znENJgbFJCM:&amp;tbnh=122&amp;tbnw=79&amp;prev=/search?q=i-joist&amp;tbm=isch&amp;tbo=u&amp;zoom=1&amp;q=i-joist&amp;hl=ko&amp;usg=__Xw7G1ujNI15c4zgs2_3TYUmnb8Q=&amp;sa=X&amp;ei=JnGdTb6QDIfIuAP_n6GvBA&amp;sqi=2&amp;ved=0CC0Q9QEwAQ" TargetMode="External"/><Relationship Id="rId7" Type="http://schemas.openxmlformats.org/officeDocument/2006/relationships/hyperlink" Target="http://www.google.co.kr/imgres?imgurl=http://education.nachi.org/images/upload/Air_I_joist.JPG&amp;imgrefurl=http://pumabricks.com/wirless-ijoist-span-size/&amp;h=336&amp;w=448&amp;sz=39&amp;tbnid=b7TGkzANFK-MhM:&amp;tbnh=95&amp;tbnw=127&amp;prev=/search?q=i-joist&amp;tbm=isch&amp;tbo=u&amp;zoom=1&amp;q=i-joist&amp;hl=ko&amp;usg=__cXB3Vl8L6QeikbFVaaZdhPjv9Eo=&amp;sa=X&amp;ei=JnGdTb6QDIfIuAP_n6GvBA&amp;sqi=2&amp;ved=0CDUQ9QEwBQ" TargetMode="External"/><Relationship Id="rId12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kr/imgres?imgurl=http://www.beartruss.net/i-joist_pic.jpg&amp;imgrefurl=http://www.beartruss.net/I-JOIST.htm&amp;h=800&amp;w=599&amp;sz=87&amp;tbnid=LIoUUj3I6OXs9M:&amp;tbnh=143&amp;tbnw=107&amp;prev=/search?q=i-joist&amp;tbm=isch&amp;tbo=u&amp;zoom=1&amp;q=i-joist&amp;hl=ko&amp;usg=__NkoX96okOsoB_Fpi1qxWMTB89uw=&amp;sa=X&amp;ei=JnGdTb6QDIfIuAP_n6GvBA&amp;sqi=2&amp;ved=0CDMQ9QEwBA" TargetMode="External"/><Relationship Id="rId11" Type="http://schemas.openxmlformats.org/officeDocument/2006/relationships/image" Target="../media/image28.jpeg"/><Relationship Id="rId5" Type="http://schemas.openxmlformats.org/officeDocument/2006/relationships/hyperlink" Target="http://www.google.co.kr/imgres?imgurl=http://www.trulinetruss.com/assets/images/IJoist_Detail3.jpg&amp;imgrefurl=http://www.trulinetruss.com/html/body_i-joist_details.html&amp;h=600&amp;w=862&amp;sz=111&amp;tbnid=26UegIP8K11shM:&amp;tbnh=101&amp;tbnw=145&amp;prev=/search?q=i-joist&amp;tbm=isch&amp;tbo=u&amp;zoom=1&amp;q=i-joist&amp;hl=ko&amp;usg=__pZdCSsmAVmc17IaY6ZMRnnDZQgI=&amp;sa=X&amp;ei=JnGdTb6QDIfIuAP_n6GvBA&amp;sqi=2&amp;ved=0CDEQ9QEwAw" TargetMode="External"/><Relationship Id="rId10" Type="http://schemas.openxmlformats.org/officeDocument/2006/relationships/image" Target="../media/image27.jpeg"/><Relationship Id="rId4" Type="http://schemas.openxmlformats.org/officeDocument/2006/relationships/hyperlink" Target="http://www.google.co.kr/imgres?imgurl=http://www.maxxon-francais.com/drawings/test2.jpg&amp;imgrefurl=http://www.maxxon-francais.com/acousti-mat_i/drawings&amp;h=573&amp;w=645&amp;sz=37&amp;tbnid=XtcB9XrI6B_M9M:&amp;tbnh=122&amp;tbnw=137&amp;prev=/search?q=i-joist&amp;tbm=isch&amp;tbo=u&amp;zoom=1&amp;q=i-joist&amp;hl=ko&amp;usg=__us0m-BHiiRXVNI_N5TLrA3GcfTU=&amp;sa=X&amp;ei=JnGdTb6QDIfIuAP_n6GvBA&amp;sqi=2&amp;ved=0CC8Q9QEwAg" TargetMode="External"/><Relationship Id="rId9" Type="http://schemas.openxmlformats.org/officeDocument/2006/relationships/hyperlink" Target="http://www.google.co.kr/imgres?imgurl=http://www2.samyangwood.co.kr/files/product/i-joist0.jpg&amp;imgrefurl=http://www.samyangwood.co.kr/product/search_detail.php?idx=42&amp;level1=1&amp;level2=9&amp;Page=1&amp;SearchVal=%BA%B8&amp;SearchOpt=title&amp;h=369&amp;w=300&amp;sz=25&amp;tbnid=v4KF8JgISF3rJM:&amp;tbnh=249&amp;tbnw=202&amp;prev=/search?q=i-joist&amp;tbm=isch&amp;tbo=u&amp;zoom=1&amp;q=i-joist&amp;hl=ko&amp;usg=__unhVkPlnDryN_czIWnk8EJ_cQuA=&amp;sa=X&amp;ei=JnGdTb6QDIfIuAP_n6GvBA&amp;sqi=2&amp;ved=0CCsQ9QEwA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dongyang.co.kr/products/products1.html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http://www.google.co.kr/imgres?q=WPC&amp;um=1&amp;hl=ko&amp;newwindow=1&amp;rlz=1R2SKPT_koUS410&amp;biw=1012&amp;bih=519&amp;tbm=isch&amp;tbnid=o-Nv19w4_wjuBM:&amp;imgrefurl=http://www.bombayharbor.com/products/479/Flooring_Tiles.html&amp;ei=34qdTab9OYr4vwPu6r2-BA&amp;zoom=1&amp;iact=rc&amp;dur=203&amp;oei=34qdTab9OYr4vwPu6r2-BA&amp;page=1&amp;tbnh=121&amp;tbnw=191&amp;start=0&amp;ndsp=12&amp;ved=1t:429,r:2,s:0&amp;tx=71&amp;ty=79" TargetMode="External"/><Relationship Id="rId7" Type="http://schemas.openxmlformats.org/officeDocument/2006/relationships/image" Target="../media/image5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hyperlink" Target="http://www.google.co.kr/imgres?q=WPC&amp;um=1&amp;hl=ko&amp;newwindow=1&amp;rlz=1R2SKPT_koUS410&amp;biw=1012&amp;bih=519&amp;tbm=isch&amp;tbnid=o-Nv19w4_wjuBM:&amp;imgrefurl=http://www.bombayharbor.com/products/479/Flooring_Tiles.html&amp;ei=34qdTab9OYr4vwPu6r2-BA&amp;zoom=1" TargetMode="External"/><Relationship Id="rId10" Type="http://schemas.openxmlformats.org/officeDocument/2006/relationships/image" Target="../media/image53.jpeg"/><Relationship Id="rId4" Type="http://schemas.openxmlformats.org/officeDocument/2006/relationships/hyperlink" Target="http://www.google.co.kr/imgres?q=WPC&amp;um=1&amp;hl=ko&amp;newwindow=1&amp;rlz=1R2SKPT_koUS410&amp;biw=1012&amp;bih=519&amp;tbm=isch&amp;tbnid=O147NTlNeehBzM:&amp;imgrefurl=http://www.balticnordic.com/nonwoven-polyester-mat/supplier.html&amp;ei=34qdTab9OYr4vwPu6r2-BA&amp;zoom=0" TargetMode="External"/><Relationship Id="rId9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imagesearch.naver.com/search.naver?sm=ext&amp;viewloc=1&amp;where=idetail&amp;rev=11&amp;query=%B0%F8%C7%D0%B8%F1%C0%E7&amp;from=image&amp;sort=0&amp;res_fr=0&amp;res_to=0&amp;merge=0&amp;start=1&amp;a_q=&amp;n_q=&amp;o_q=&amp;img_id=blog6449264|23|123676265_1&amp;face=0&amp;color=0&amp;ccl=0" TargetMode="External"/><Relationship Id="rId7" Type="http://schemas.openxmlformats.org/officeDocument/2006/relationships/hyperlink" Target="http://imagesearch.naver.com/search.naver?sm=ext&amp;viewloc=1&amp;where=idetail&amp;rev=11&amp;query=%B0%F8%C7%D0%B8%F1%C0%E7&amp;from=image&amp;sort=0&amp;res_fr=0&amp;res_to=0&amp;merge=0&amp;start=24&amp;a_q=&amp;n_q=&amp;o_q=&amp;img_id=blog630651|4|70081020594_6&amp;face=0&amp;color=0&amp;ccl=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imagesearch.naver.com/search.naver?sm=ext&amp;viewloc=1&amp;where=idetail&amp;rev=11&amp;query=%B0%F8%C7%D0%B8%F1%C0%E7&amp;from=image&amp;sort=0&amp;res_fr=0&amp;res_to=0&amp;merge=0&amp;start=13&amp;a_q=&amp;n_q=&amp;o_q=&amp;img_id=cafe11707780|13|1251_1&amp;face=0&amp;color=0&amp;ccl=0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-D1K-FaLX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vpot.daum.net/clip/ClipView.do?clipid=1831530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2 </a:t>
            </a:r>
            <a:r>
              <a:rPr lang="ko-KR" altLang="en-US" b="1" dirty="0" smtClean="0"/>
              <a:t>편 목재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및 목질재료</a:t>
            </a:r>
            <a:endParaRPr lang="en-US" altLang="ko-KR" b="1" dirty="0" smtClean="0"/>
          </a:p>
          <a:p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 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 목질제품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18448" name="AutoShape 16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0" name="AutoShape 18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4" name="AutoShape 22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0" name="AutoShape 6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2" name="AutoShape 8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3554" name="Picture 2" descr="http://t1.gstatic.com/images?q=tbn:ANd9GcQl_qRzkIkqNsmmje949CbRmJvP8Rp_sgfywKAdRcgr9JoJNSL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35753"/>
            <a:ext cx="2286016" cy="24955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57224" y="47741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트러스</a:t>
            </a:r>
            <a:r>
              <a:rPr lang="ko-KR" altLang="en-US" dirty="0" smtClean="0"/>
              <a:t> 들보</a:t>
            </a:r>
            <a:endParaRPr lang="ko-KR" altLang="en-US" dirty="0"/>
          </a:p>
        </p:txBody>
      </p:sp>
      <p:pic>
        <p:nvPicPr>
          <p:cNvPr id="23556" name="Picture 4" descr="http://t0.gstatic.com/images?q=tbn:ANd9GcRg8YXibY7tB3nTabmkD9ZbSJFwdl1dZnbEaGbFHY8NWU1201bqf98d8L-1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30974"/>
            <a:ext cx="2286016" cy="250033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86116" y="47741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트러스</a:t>
            </a:r>
            <a:r>
              <a:rPr lang="ko-KR" altLang="en-US" dirty="0" smtClean="0"/>
              <a:t> 플레이트</a:t>
            </a:r>
            <a:endParaRPr lang="ko-KR" altLang="en-US" dirty="0"/>
          </a:p>
        </p:txBody>
      </p:sp>
      <p:pic>
        <p:nvPicPr>
          <p:cNvPr id="23558" name="Picture 6" descr="http://t2.gstatic.com/images?q=tbn:ANd9GcT6ADBlrVQRnrOjz2xErfabV9tqNPNCoxhPRz0UbzEvkIlPCbyHv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130974"/>
            <a:ext cx="2514600" cy="250033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857884" y="47741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스트레스스킨 패널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구조용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목질재료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강도 설계가 자유롭고 품질의 편차가 적은 경제적인 공학 재료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저질재와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미이용재의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유효이용을 목적으로 개발된 것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.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축재료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집성재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단판적층제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구조용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판넬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: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구조용합판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OSB (oriented strand board)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448" name="AutoShape 16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0" name="AutoShape 18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4" name="AutoShape 22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0" name="AutoShape 6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2" name="AutoShape 8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86116" y="598862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I-Joist</a:t>
            </a:r>
            <a:endParaRPr lang="ko-KR" altLang="en-US" dirty="0"/>
          </a:p>
        </p:txBody>
      </p:sp>
      <p:sp>
        <p:nvSpPr>
          <p:cNvPr id="24579" name="AutoShape 3" descr="data:image/jpg;base64,/9j/4AAQSkZJRgABAQAAAQABAAD/2wBDAAkGBwgHBgkIBwgKCgkLDRYPDQwMDRsUFRAWIB0iIiAdHx8kKDQsJCYxJx8fLT0tMTU3Ojo6Iys/RD84QzQ5Ojf/2wBDAQoKCg0MDRoPDxo3JR8lNzc3Nzc3Nzc3Nzc3Nzc3Nzc3Nzc3Nzc3Nzc3Nzc3Nzc3Nzc3Nzc3Nzc3Nzc3Nzc3Nzf/wAARCABeADwDASIAAhEBAxEB/8QAGwAAAgMAAwAAAAAAAAAAAAAABAUCAwYAAQf/xAA2EAACAQMCBAUBBQcFAAAAAAABAgMABBESIQUxQWEGEyJRgRQycZGhsRUjQrLB0fAkQ5Lh8f/EABkBAAMBAQEAAAAAAAAAAAAAAAIDBAUBAP/EACMRAAICAgIBBAMAAAAAAAAAAAABAgMREiExBCIjQXETUWH/2gAMAwEAAhEDEQA/AMMkDSSJGgGp2Cj7ya0kXg2+jXXLGsvZZBilNpCfqYWX+GRST7b16grOTojRnyeg3/WsZSN25tdGLPDL6BcGzkRB7LsPwoiCzOB550kfwKd/k9K1dxIfoZl9WfLZdzis2FJGpiAo332ArrZPGOeySsq+iJAF645f91Y7hADIwUnb3PwKXPxa2SeOGFgzuygZHPJxkdqNKjzSZSxVcgE8zvz/ACpbbGxSJ2UrXLM4wsS4xvkn5+KNJuP9uNtJoF3S1t1WIESTH0qBnSOuB/nOjzPMirhgcjJJHOgCM9BaCIggBQMHNazw/fXF3xARyImAjMCAQfb371npJAp3wW9h0pp4VdhxcFjjUhH5il1yeyK/JhF1vguv+JTRLfwzWg0RyMilX3K9GxjvSKdpZrd0wEZj6OoGOR/OtDfqP2lfB1LK0unltutJVtzb8QSFj5iaS6Z5jsaoeckEMalCWH1Xr0uzqgyx5ggf+0VcI3mJliS7aiT7f5+lHWDRJNcoVUMz77c8Z/tVF+jaIXGdAZRjPXlj8aAMFt5UPEvqZGxDF6EyeWOdEXbK0i+kgBAAPapW1nHDYtctrJRiFXtsaS3AMk8msaypwCCdts4+M145ksXAOE3bqaeeFYweKoXJyFO/yKWJDgjanPh1dPE48c8HbGelJg/UjQuXtS+g7jSLFeTamUamySTgZrO5Z+JicSEKzMo22IG2KL8XsX4xOjqoOUKsOZ2AIIpRau2mLPqBkAAA5DVzqpoy4PhDizh/1LzMFJKsFb5GaldtGtvMM7xk9Ov2qrhuUR8Mcb5GfYgj9RVd+rSNrWTCqQzenOR7UD7GIqivBPHJbRttC41gj3HKhLXV++OhmJlOTrwCeX9K6u57ewtGeNPXIwbZQGdgetJ4uHcYv0E0OuFNwFU985/E13XJ5ywaOedVIWMZI60b4cYnjEGpuer9DSeSTJwg+aaeFVY8ctyx39X8pqetepF979uX0deMikXF3Kx+ZJqBxnABwN+Xak1uZ4yqyBVj0gu2MnSM5x3PL5pt41Bk49JGmgkkepttO2T+VJ4iFQOpYDbd1A5b8unParWZUekFO5ULIXwSpYBjgDBGB9+5oS/4qkMnlRZkkJJ7Cl99fvLJ5NrlnJxrAznsPc074FwFbfTcXi65zuqcwvc96HX9h7fCOcG4NJcuLriOTnBVCME/HQdq1Kw4UBVwBsABsKpaVLSMO/qcjZff+1Kp7mWaQu7HJ6A4Apc7FEfVRKfPwB6Qo2FM/Dqj9s2/q9RJx/xNJ2lZvs7Cn/AeCBb+x4q95ISo1LCQNO6kf1/Kl1Q2kP8AKtUK3/RX460Q+IvMmcBVi1KPc7DJrKS3VxxK6WG2UiM7BV5tW48Y+E7njvE5LsX6rGoUJBInpUgDqOud+W1LOEcOis49KYLEeqQjc9h7CrsIyYttE+DcHjswrthpvfovYf3prdXMdogBw0hGy+3c0Hc3YgHlxDMn8v39+1BCOSUlmJyTkk9amtsxwi+jx3Ll9E5rp5X1MSWPU1QXcnO9ErDGn2jk1Iug2A2qTJo6ixiQedbXhMwfhlsUkUERgECTBBGxrDu1VuRzHOqK5askvq/KsZPTS37hm0sQynJGDmsdLcLH6YzhsYJHIfdSaO7lRcCRwPYManqJPOina2sIVV40YvMnkLMqLyFRNwTyqlYwdyTU/MSMbJv3qcuyyY81zsDXPp2P2mGaoe7cLtsKFa8YHma9qzjkj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5715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0" name="AutoShape 4" descr="data:image/jpg;base64,/9j/4AAQSkZJRgABAQAAAQABAAD/2wBDAAkGBwgHBgkIBwgKCgkLDRYPDQwMDRsUFRAWIB0iIiAdHx8kKDQsJCYxJx8fLT0tMTU3Ojo6Iys/RD84QzQ5Ojf/2wBDAQoKCg0MDRoPDxo3JR8lNzc3Nzc3Nzc3Nzc3Nzc3Nzc3Nzc3Nzc3Nzc3Nzc3Nzc3Nzc3Nzc3Nzc3Nzc3Nzc3Nzf/wAARCABeAGkDASIAAhEBAxEB/8QAGwAAAgIDAQAAAAAAAAAAAAAABQYDBAABAgf/xAA6EAACAQIEAwYEBAQGAwAAAAABAgMEEQAFEiETMUEGIlFhcYEUMpGhFULB8AcjgrEkM1JysuFDwtH/xAAaAQADAQEBAQAAAAAAAAAAAAAAAgMEAQUG/8QAJREAAwACAQMEAwEBAAAAAAAAAAECAxExBBIhEzJBURQi8AVx/9oADAMBAAIRAxEAPwBm7adpc5yjtDVUdLVlYrUtTEvDU6YgsxmG468Ib9OlsBk7X9o3zCml/EyKczROIeDHpkjlrJIgCbX2RRYgg9cNnbIdnFzlZc1pKmeuNE9OOE+kcJ9QI5jfvNv0vhYkk7PGWgkgyaoHwEcccStWsFZY2LprUDvWYk7+OA46SB1J2v7UTrRxHO5A9YkE5k+GiJj1JUEoBptpvEvPfDzQ5/mNTJ2GZ5wBmtNJJWKqC0jCnDjpt3t9sIL0eVGIxwZc8ahlZSa2YsgUMFVWDCygO+3ni7NmVUHy0xusH4WhSjESgcIFNBG9793be+AXvQx9t+0Oa0vaSDLsrzDgQVEFMupI0co0lUI2YXB30m2+3lhch7W9qaujQx5hMRHSQzVL09PE0oTjTo7opFi1kQkeANhgKcqhmd2LT63bVfjMNJ167rv3e/dtuuNfgFKhQokqsgXS8crBlsSbg87947+eAPUR6L2Ors3re0rxVXaE5hRpltPVLw6aOOOUy6hcd3UANNxv1N8PuPIezGaNkFVxoqYSqaaOm0sxBWKMnSB6ajzGPQ8q7U5ZmOlRNwJT/wCObuk+h5HAdVJhvGYy4wNlrMxGY/Dw5cGp7j/ENKAACpJ258xb3GAYJYzACLPqubW8OXpNFZdJjqlJN7Gx9j+747TOq6RWCZQ7SgA8MVCE2IO/9vrgAOjGYr0M0tRTLJUUz08hvqiYgke454sYAEntbkWT5zmR+Jnlpq9Y1VZUkI7u5AsdjzP1wk5n2ez/ACYtLEgzKmA+aJe+B5rz+mPW8yyqhrQXqYwslrCVTpYe/X0OFipircslAoK2Gth6xDdgPQfp9MZbeSKb5X98FlGPItb8/wB/eTzNMzZpUjpsvqpZXAPDVGLX9AL4LQZP2mrDaPJWiDfmnsn9zh9os9QAgqFIPeUjl+o98FqXNaSoYKDpcm1uYOGnMr4ZOun7PceeQdh+0UwJmrKGDwCSMSPWy/ri6n8PK9gOLntj10Qk/wDth/aSMb3Av4mxxVlrHBIRQADttgq+33PQLGnwhPT+HUigl86kZ+n8jb/lf74gk/h1XWZj2h0qOZ+HNvfvYcDmyxMBISR4mw/XHT10E4GqJpVDXAMYYX8d7YT8jHx3DvBWvaCex9LmWTfEQz5i+awOFEJGoJGRe/ea+24+W/LlhkqhmkkMZo5aRJb98OCVtcW8zsCOnO/TFRsxQX1INuVza+Ifx2JW2hlB8cOuoj7OelXwgeOzFcLs1JkhOq+kJKbi3Ln5/wDeLtHlec0KP+HxZNTmRbtaOQnVv1vvucE8tzaOtlMegqQL3PXBPFppUtoRy1yaj1BF1kFrbkeOOsYMZhjgvZtWJHmohEliYhdTyvc/TEENNBE5dk0Mx6G6n3xPmdFBLmTPKr6jYkixttbEFRC1GxdJSYj+R9xhWBFnNIKuQfyW7oFpUPe+o6YGTUNRQNHUIROFN9PyuPpa/wBsFi7KvEglCeIBuD7YqGpkqJ9TRAPyJDm30xK8M35fP2VjLUccFelztJpHSUtS6X0gNHzHQ38PUD1wUEUcigmR3vuNT7H6bHA+sohUIokYWXcAELb0PMfXATM645BURCnleRJQW0MR0t7H3x5+fpaj9lwa8WScj7V4Y1/CqouiqPQWviGaSnphqnlSD/ewW/1OPPZc9zSrkEVTmL08Un5o9lHrb/vElTl0UUsSRVQq2lA0yBgdTEnYfu+MjxSn5Nc4m3psZ6/tPlcBAWZpxbvGFC1v7beYONQ1Gc5jb8OyacxMLiWobhqcb/h9ldZBm71EtDJHTcAqkzggMSVta+55HDv8PJSSF6SxhNy0LHYea+Hpy8LHnvw9DjqVVIyZs/pV2x5Fam7O9oZyGqsxp6Mf6adNTD3OHCigampIoHleZo0CmST5nI6nAqkzqsqaR6gZWygKCi8YMZCegsOXS/ptvt3+MVihdeS1hY3+QqQLEjqRzAB9xjdjwxjWpRjyZaye4NDGYgoZzVUcNQUKcRA2k8xfE+KkxdzYyRZhxtJAAA2J7wxt5onGjhujNzLWt98XatdUzBoxIoOpRchht08fbATPI5HjgMRZonkALDmtu8QfZTviKtb0xnL1tHdXSIEIhIBO53wJEc/xDxI4Qp1ti7BVsiEzNFKo6DnipWGKpqBJx+GCouNhviuhSw8IsGqJjciwAW98V6umo5ohE6rIjj5XXnjpuIkXEjgnlCDfSCb+nj7Ylo82gr4yj6ZbfMjCzp6g/vzx5v8AoZV6fYvn5+jX0kV3d/0K1f2Zupegk0sOUbnb2OBeWU9RS57SR1MDxHiDn+hx6AaKOS5o5b7f5bH9/rinNEYz/MjKsBcAjY+hx5UZskeK8o9RWqHHJ54jltIoYA8BOe35RjvMTX6YzlvALau8JibEe375YXaeshgoqaLXqlEKWjjQu/yjoOXvtjc09bKVWAmEhgf5jszD+hLffbH0OK61+yPDtLb0Ua/K4EqY48xpssic2chaiXWY1vqsP9ob6HFWhp4aydMvjgy2pmTU41NPHufn9wRzNr+VsOFHVAWWvROJayMQCzA89hfb3wSSnhjbVHDGrAWuqgG37GKzSrgTWijk8eYwrwayKkigjjVIkgZm5bblvK372BPGYzDAcSIrrZhcYD1NNIMyjaIldEbMTpuCSQBf21Yu5nVVVKIjSUL1eokMEcKV898LEVNmEVWk8eXZvpE3GMTViaLk3NwBv4c8JUKuTqpoK1FFTTsTUUkTv1aJwpP3xEtLl1LIloXglkuFLoG5C/Pw9+owZy+eephZqqkelYNYI7hiRYb7ev2xHFCk9dPLpssQ4Kldt9mY/wDEf04m8L1rY6spGPqJImv4PbAjOsvpJ2DVdNIKgEcKSDaVvINcfe4wySZeu+kDfqBpb/4fpgdUFEVoapUeK24cbW8fLGWsaxvdLwVVul+rF6d5Uk4a09ii3EUk2qZwOo0i1/K/vihmNbXZgsaUHxhQW1agIwGB5Etz6eOGGePipwlRil7rpAi3vsb87+ajG4KKrV0jqjww5sk/yBz4Meer6A9LHbC/iTVdyWv+DT1NQtPyCcipZsuilSt0MstiqB22sLWt+b6YOQtPIRHDGUX/AEgaQP6V3+4wUpcmp4t375PO3dB/U+5wRjijiXTGiovgosMao6dStEby1ddzBNNlsxZWkYooIJUbX9h+pODIxmMxeZU8E29mxjMYMZhjhHNLHBG0szqiKLszGwA9cR/F0trieK17X1jnjuogjqYXhmXVG4sy3O+Fus7MvJXzVNLFlpDuHC1MLNpO2+xG99R+nsAHp8woqewmqoIyQCNcgFwb2+tj9DiGiqaSCMU71kDTKC0lpB817sbdN2+4wLp8kzBKmlLjLlp4BYCNH1KAbrpJPQ38vLHNZk9YII5CKOaa543GXUrFmHKwG17HpblvgAOS5jRRKWkq4FUbEmQbffEFT8BNNG8lTCGsbWkUEj15/TASLs9XaNIp8lVHUagIpNx4Wvv645j7LVMTtw6fJtJkZgzQNqCkmw2tc2P7tg1sBjppKHjGKCSJpgCWCsC21r369R9cWZI0lRkkRXRhYqwuCMUclyyLLaRVEMEc7KOMYFsrEC2w9NvQYIYAKcCT00qw96anPysTdo/Ik/MPPn4354t3GKmaZdHmdOIZpJYwrhw0TaWBANt/e/tigeziFg5zTNNYFtXxO9vC9r4ADd8auMBm7OwkR2rq8PHe0nG7/Nj81r/mPlsPDHUOQLHLFI2Z5nJw2VtElSSrEEHcW35ff6ABkYzGhjeAD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00012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1" name="AutoShape 5" descr="data:image/jpg;base64,/9j/4AAQSkZJRgABAQAAAQABAAD/2wBDAAkGBwgHBgkIBwgKCgkLDRYPDQwMDRsUFRAWIB0iIiAdHx8kKDQsJCYxJx8fLT0tMTU3Ojo6Iys/RD84QzQ5Ojf/2wBDAQoKCg0MDRoPDxo3JR8lNzc3Nzc3Nzc3Nzc3Nzc3Nzc3Nzc3Nzc3Nzc3Nzc3Nzc3Nzc3Nzc3Nzc3Nzc3Nzc3Nzf/wAARCABeAIcDASIAAhEBAxEB/8QAGwAAAgMBAQEAAAAAAAAAAAAABAUAAwYCAQf/xAA+EAABAwIEBAQDBgMGBwAAAAABAgMRAAQFEiExE0FRYQYiMnEUgZEVIzOhsfAkQsEHUmKC0fE1Q3Oy4eLj/8QAGQEAAwEBAQAAAAAAAAAAAAAAAQIDAAQF/8QALBEAAgIBAwEHAwUBAAAAAAAAAAECEQMSITEiEzJBUWGBkaHh8AQUUnHR8f/aAAwDAQACEQMRAD8A+t4orFkuhWGCzWgJOZFwVJJVygj+tU5sd4ifNhwbJRn/ABJA0zx15xRmI3iLTKpwSFKgeZI1juRNcW158TkU2w4WliQ6FJKfyJrilKVsokqCs6upqZ1dTXkVjfEGOYhhOMvKafaeZTkHwqoBggEx35zPMVKWRxVseMNTpGzzq6mrEqOQmTM1l8Nxiwx11vhPvsPkSpkuqRttljQ6/kDWnT+Carjnb2Yso1yhKh7xEZQ41hYOQw4HHCM0aSmNp77UXY3F/ncGIKsk6gNpYWonmTMgdvoazlzieIYffuJThzikNTBVcLUIlUEiTuJ9orhGNPlJuXMFZcWSpxS0ypScpgE+UxAjWaTtZVe/ww9n+WjWXGINWxAecykgkeUnQb7VwrFbZJANwmSJA1k1l141cuHO/hXnIJB+IUkQdIkaHQD9muG8YW9xFN4UXBIzEXa1Af6VP9zHzfw/8H7GXp8o2FvfNXK1JZdSsoIzAbj3qvFVYkC39mG1kTnFxmg6aQU0p8N4ku6fctvheAlCQ5JeKzrEb6jSDWgd9VXhkbx6kTcalTFKV4+A1mOGkx96RxIGvL5VwhXiNLh4isLUgggFPEBG8HXf+UR702qu5eTbsOPOAlKElRgcqHaSNpQFarxz4lPxhw7gQc3Bz5+cRIjpTPiK61jca8ThCXEWjinFFQgpEJT5p33P79qq8P4hiF/iwau74BlYK3GlLAJSNNBukSQOW401qK/UqeRQi7/rwKdi1HU9jdNqUVQTUqjDwA0gJOgTA1nTlUrvxXp3Od8lWJW7twAll3hkGSZUJ07GgXEM2NoXcTuUpCVSFKWpQHYBRknsK68WPO2+EXDzN38IpEEvaeUc9TtXz68dunnS7ijqnlqA4TpGZATz0BGvYR3rhz5XCVf8OjHj17jbFPEz9wUt4ZarYYUSFXZB2EZikDoDPX2oLC02icWtlrL928Hc6yApZc3iNZ5SZjfflTLD7e/uLMLtbRK7cNP8HO6AtzPpIEQInnvQLZXbu57IvtYgknieVLeUFXpUkwIAjkZGxJEUklTjJO3+cDxrePBRethrEsGF42q1ebctGnW3QAVqC0pBSQqCN533HSvqSfwjSu0Kry2w526Q2p7hJeUQnQKyjbp6vyo+4BNi+EkhWRUEGCDHXWPpXTDdu/UhJ7GSxfHbIXd2gFalRkHl0zDMCD25/Kh7bFLNu3W64VZHG3Wm07HNMCQPb22o7C3b61cJeadfQUQ7x7pbhQoHlLQ3/YpijE1FQHwiYUBBBXuZgHyaaDfvQU8kU1a+PuF6X4GQTc2SXXVBLJbcUTkLZPmyBAUZJB8oiI+epNeJvGVt/eFht1S5cW0iCoAZUxIJ1SEgzJEGDtGxTiSirKbVI8wAMq2P+TkK9+0vUBbIUoaBIzDUnQap6a1z6Mv8l8fcr2sPL6/YVeD7lL12+FuNuvZFHOhoI8mcZQfafqSedafEM4bUW15FDnE/lSPDMMct/FWI3xZUlp9CQlciFRl2G/I0+vmGrptTNw2lxtUZkqGhgz/Sq4m3jerzJ5K1bCLEMcRhzxaVcJu3SSEsMtwZ5SqTtzgT2FZPE8Uv8XcWxcFTIBjgEFISdhpzJOg6nQdK1eF22E4Oxc3r/DZm4cSFLMmAowE8zSNN+nFH7tuyt3Lxu6Woqt1DTKSr1k+kERp/Umo58Nrrl7L8srikk+le7KPgW7AlYDdy4k7lZQEAAqzTBHJGkTv6tqMwzPdXLjrFsXbZttxKrhSQkQASkD+9r17E6ij8I8KpaaZ+1nlXSmx5Wp8g569dZ7fKnzyH0pCLVtjh5SClRKY7CBtRxQ093ZAyZNXqGMmVSOdSq7NKkNtpXAUlABgyNKlejh7pzS5BsXZYu2zbv3CmVEhSFIcyKBGoIrIYjZvWec3CkXLKhCrlkcRZgaZmyYmNMwB0PLcavFrJ25dStkoGURClRP5GhEYXctqCm1oSRtlXljTWIRXJkhcmUhNxFPg1tpeG3ItHHUoRfvQu3hQUDl5qk7Rzp1e4bbX7CEXTL63ECEvhKUuA9QR/tTBlsi3CFJQ2qD+EIA9tKCetL7MoMXSylQAzOOwR1MBH77VqT2o172e282LbbKWLt5LbKG0rISVEDTXUa8zTB6DZOySkZDO8jTtr9KXNWd4T/EXLiRl14b06zPNNMlp/g3EmVeUjUZp06c6fHyKzLtWnCDSkPXQU2Blk3ZEBWxBVrrGhooqKJh5wmDEpuDpE9d9BUQ02Fty02B0+z1g6K0O+n7NRDaTkltEpST/w5cbT160NzHZUsnMl50NpEkJQ+Nx79thXJC+KkLuHgAIOVL+p367er5QNaIa+CUlJctCpwaymzWkHlpI/rXqRhykACyVlEpANqvTryoGDbIpDKGwVkoABKwrXvrrXeJ3tvYN8e7cDbQITmIJ1O21C2jFg48lbNpkW2ZSpTBRHsSKvxcrDB4eYKkapKh/2606XSzeIkwjBMLfWu+S+7fguKKDcahszJEEDWetaBCEIKihKUlRkwIk96RgvBSVKXdQU8g+ek6df9KuZOpL67wpyCAnjH3mRvr+tT0pcDam+RxUpUTaqXObEhJyjR0AT8tv0q1gs8dsJN+SCQM4cyzHOdPntQo1jNn1/KpUZ9fyqV14e6TlyB4hf3ds+EW+GvXSCgnM24hMK/uwoj61SrFcQCoGDPEBZBh5vUdRrr84pi566BvMRbtHAhaMxIBEOIB58iQeVRlklbQUlRfZ3b74c49ou3KV5QFqSrOOog7e9EcVXQUq+2GIGVtZ6wtvQ6aervV9tfC4WEt272WSCvylKT0JCjr2pdc/MNIO4qugroKJbJ0mqqsT+EfemhOTe7M0hUMXxHhlX2I+FAgZeM3roTI12mBrG9F4ffvXbKnHrJ60IUQEP5cxHXyk6Ut+07vKofDokc8jkc/8ADO4oTxDj1zh9uxwLbOp1BUtxteiNdYkb7bjnSyyuKtsMYW6RpuIroKnFV0FIcO8RW1+3/DjO6N2pCVD3B/pPypzxEhviKUkJic2bT60FllJWmZxp00Whw9BQOPFItCVpSoZhAKArX2JH60S2624fu1pVBE5VAxXOJNuONlLJIXIIIXl/OD+lPqbi7BW4ht3glxLjRYbcJAQVNIB1GoEL1mRR3ExIEeRR1IJ4SOm/rGn514bXEM2YOTKjKTcaR2+7/cV6LbEgT98SNIBf/wDn/vSBPW3cSUNWyNY1aTtHZfX986vsVXinFG5BSgJ0BbSJJ7hR2Gmw3oU2uI5AEvqzDn8R/wCnWjE2i5Cjd3IMglIWCPbbagzBrPr+VSoz6/lUrqw90SXJ4566yuKXuJG8eNkvMlEBttLCFE7ycyj/AISfmBWlvluIZeWygrcSglCRuoxoPrWOTYY9dMPOG1atStHDKVuELEbKGUnr1rjyvqaLY0vEIcu8VaS2tNzxAuZUzatqCSJ7iRpHvGlWqucTbeS2b4pSoLOcWacoKSNDrzEkexr1myx3gpzmzcJSQV8QjNPPQV0mxxoBQDNj5hB+9V9ffvULfk/qV6fQ7sbnEziKGrm6ztjKVQygBWbMImZBGUHbn71pUfhH3rNYdh2J279ql1FuGGjBIeWpRHUzuZG56mtKn8I+9dGDx9yOSr2MqWioICRCQSogW42mDH3W4npqAfevPE6V2z1i63brTaMqCnHW0zHmBIIGwImTB35STTYYSgLC0uALkHNwUTvPTrH0qMF59xLbVw44ySriOhtIy6aCdKZRctoi3XJn8YwfDn7c4naodt0AShbQjOo7QnlrHTvFAs41iWFi3OJsquLZ9MocH/MBTpI2VvMGDWsx2znCE2NnlzlxGVK1GAM4knQ9TWZxW4vbfC7awxO1DK2ciU3CUhxtaU/y69YiD1nSjnxY47xel/T3Gxzk9mrRqcFu8PvWOLhy21AQF5UgKB5Zh1qrGPE+C4ViIsL/ABBtm6LQd4RSonISROgOkg0u8JtNMN2ybdCG+KHVvJbMgqC4EkiSQPbbYCm2OYbh1wQ/d2lm66ITnft23FFOugKved+tPCHTUvQST32FDX9oPhR50NNY0wt0kjIG3CdN/wCWvD/aF4SCwg43b5ysoCci5zDl6d9RRVzgeDpsW3GrLDAIEOfBMkOEjSJgamDUT4ewV5KkKsbAgttkOt2zSZJKtRoRrA/Khpga2VOeO/DDTZdcxZpLaQCVFpwAT/l7iuWPH/ha4CixjDLgTGYpbcMTtPlqtnw5hinS1d2eHJSADmSlAUo6HSUAEa702fwDCEoKmsDwxxcaJNs2mfnlo6IAtnGCeKcExe/VZYbiDb9yhriqaCVAhEgTqBzI+tSjMLwyxtCHrfDLS0fUiF8FpCSO2ZIEjQVKvjpLYV8hjnrrmrVNlSpmvOCeornljk2x1JUJL23uTdOLYbXlgRBMHT/qAbjoPeu8Obu0PjiJWlvKcxck7HQCXFdenL6OOCetTgnqKGiXka0V1Yn8JVTgnqK6DZyETvTQxyTM2imh0pdafUWcpQ4JMn0q6/8Aj9KH+wEDXjjNEZuCmd56fuattMFbtnW3ErSrhzllpIInTcdoHyrRhOPAG0we5TfC4IZQVtSlWbIkknnqVj9KOulMJYWbothmPNxIyx3mieCeoqFiRBgjuKV45PlBTQqwe0w624ow9m2QOIZDIE/MjqQaY3bCnEEp8yuSVKAT+hqwMBJkZR7Cqrtm4eBS0tKEkeoKIUPaqQi4p2gN2wTFGls2oLDmxgJU3nBOwgDb36VU3bLfaIbWhaiy0oZ0Qg+r+WJFGPW926kJKm0QQZQtSTp36Vwizu0JgOp9KE5s5zHLOpMazOtHpbWwNxY1bOXSy38M224EhRLlr5I6T17U6fS2w2XHXnQkbkCf0FCHDbqZFytJMSUukSRGp01Ogo3+M6MfU0/R5A3JahC20vNOLWhaZTm00+lSu2/iJ+9DWWP5Sd6lOqrZAZ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28587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2" name="AutoShape 6" descr="data:image/jpg;base64,/9j/4AAQSkZJRgABAQAAAQABAAD/2wBDAAkGBwgHBgkIBwgKCgkLDRYPDQwMDRsUFRAWIB0iIiAdHx8kKDQsJCYxJx8fLT0tMTU3Ojo6Iys/RD84QzQ5Ojf/2wBDAQoKCg0MDRoPDxo3JR8lNzc3Nzc3Nzc3Nzc3Nzc3Nzc3Nzc3Nzc3Nzc3Nzc3Nzc3Nzc3Nzc3Nzc3Nzc3Nzc3Nzf/wAARCABeAEYDASIAAhEBAxEB/8QAHAAAAQUBAQEAAAAAAAAAAAAABQADBAYHAggB/8QAQBAAAgEDAgQCBgcFBgcAAAAAAQIDAAQRBSEGEjFBE1EiYXGBkaEHFDJSYrHRFSOSwfAkNEJTguFjc6KywtLx/8QAGAEAAwEBAAAAAAAAAAAAAAAAAAECAwT/xAAhEQACAgICAgMBAAAAAAAAAAAAAQIREiExQQMTIjJRgf/aAAwDAQACEQMRAD8ArJmTEHIHBC8pBP8AW21dRurMwI23OcYGagxykcoAxhtsnfv+tPwO0Vypfm8PKkkYOxAOTXI4W6JkTEkPjKVUqAp6DbHljuP1r48pWQHkBJ6+/enrowCeAxythlZg+RjIIx26YzQ+9l9JGcFMncY6b0Px1oS4H8gklNmGWC56kb/PGK71uZDb4xyhuu+Tnz9dDobgoyyRZyjghuoBB7VIvGDRXKuAxwxBXG2+3s2/OlGLyQ0K3C+Go59vR6HBOwolpFu8sgKuMw25kAznIGTyjyJoJbvzqgC8pLYz/po7wrhnl5pHRDbAn8RyNqcY9MK0R1Cl2IWZg7FziLpnHr6bUqJPpltNf5huTIrxlmQScwRgcH3Uq1wi+haKn4DMeXPKefcPt1x1+dPi2eMACaFUbJARhii7WUkDlrlHidseiU55fV6OAF9+PfSXTrprNnVZrW3Po+Oys8kh7hemfdgeZqHL8N/WAZrXldcEuxYkle23sqS8DNHESGPKuwAGTuf0ooul399yWtik0IB5y0nNkqOrO2Og646eQz1Y1S3vJLmGKyt71oo1KoDC5Z/Nj6zg7dgAKLkwxSIq2r8pxDKCBndcGu7i2lihlLDlQxg83XqAak63p17FeRqYLnlFtCuRExBbw1zv55JqVrUU1l9Q1aGG7ZJXVJxFFzFHAB5ivXDL19YbzoSknsKX6CYNKukhjkaJgg9NSVxtjzNOR2r3FjH4V2sKso5hsCSAufmfkasFvpni3JuLVWQ8hDW5XKSA91z/ANp93lXcNlGqSRLE6BzkxyIXjz8yvbp8qLYYlVTRHileaG8iWR9i4wc96VXFraNVVLm3eNwNiF5wR6jkH/qNKhSDBjVtafsuLmv7iWe8UejarO3JGf8AiEHc/hHvPahk91eX+rokl0zXE2FSMOVLDooCjoPIVKi1PS+bI027z2D3C4/KpjWOmcLwJxAbW4Os3iMYUuJwzRoerjYYJGw9VYpW9nS3S0tnziOVNI0xtJhuC77PfzlyQWHSMH7oPxNCdG1KKK8i5LmB/EPJ9vPXb86YvLzT9Tt2hutNl5GYM2Lk+kR5n50uHNH0SbXtPjg010kMysjNcMeUqc5I79KpJPkltoMca3lsvFF/bNcRqI5h6JfGPQFSuCFstSubvTLiZJILuHkbwzkqw3Vh6wQarnFMWjXXFWqfXtOkmnE7KzrcleYqeXOMY7VJ4f8A2Tot8t3pumTxzYxlrosOoI29opvFCVtcHGo2g0bU5bO8nhjlhcZLORzDqGHqIwavL6HacT6ckySLBqkaBTL0EhHaQDv+IfMUM13SdM4s0Ea3c2BmvbItHLGkpU+HnPUdcZz/ABVA0TXRpCRrZ2fKsaFAJJ2bK9gfZ28qibSSaHFN6JWhPPoF3d2epRspGCU5BIM9jjB6jOCOtKph1/T78ga3p/ipGDyNC551J7ZDA48xnrjalU5wfLobjJdEDg/QLRoZNe1N2OnWhz4bjAmcdAPMZ6/DzoHxFqUutajPfXLgK2QPJF6AflR7jHVbbNtoekIItNsUCIq9GI7+v2+vPes74wuTGkOnxthsCSXB79h/P31rVukJN1kwvDbw4BN2u3kn+9GOBYDLxnAqkukSSSB+XH+HA+bVlI8TP23/AIjWn/QNbF+ItQuWLERWnKMnuzj/ANTV4UQ5aAuuM8vGGpc3MqtdyZOMjHMf/tT4ViVTmYjbY5H61UuLS0nE+quGbBu5O/4jQf8Aefff+I0PxpjUmje/o+vIoGkgZ1ZJyDk7g78p+Bx8aE8W6LBomrcpbw7abLwDsBndevbp7MVU/o61ApHdWjMS0R+sRjPVfsyD4YPurWuLtFi4x4Ra0Uqb2FfEtnP+YBsM+TDb4HtUYq8WPNr5GdQzQNOY4ruHxOXmxKAARn29enxpVm0sLRSMkisjqSrK2xBHUGlT9CH7GaJanlEl1cHIQeI36VV7uJbu5kuJcmSRizHb9KP6xMIbeKzQ4Jw8n8hQRio2FEVRVWMwadbPIBIWVcb7f7Vqf0S2MVnb6lPaEkSPGjEjH2Qx8vxVmkeCdsjatm+i62EXBss5G8k8r5J7ABf/ABNadWY+TmjHtfs7Z9TuZQxLyTOz5xsc+yh31GEjYE/Ciep/3yYgk5lbr7aiZPUCk20zWCTjY/ojR6ZqdvdL0RsOPvKdmHwJrXtEvTDGIHfa3kVCTjBjb7LfP5VjYOevzNXXTr15dHguQzZRTbTYPYbqaiSb2Ekl/R76T+DzFqA1a1gZ0un5Z1Rc8suOv+oDPtB86Vavotz9b0yF39J1UI+d8nGx+FKrTy2ZKWOmjzpdzPPO8z55nJPsqOG2BPWumbauMbmkbDsTEuMnOa3nhGIWv0eWw+yzWjybD7xZv515/WXllQY/rFehwn1Tg8Qqdo7BFGP+WKroxntmB6i/9oc+cjfnURtzuTjyFd6i5a4wNsu350yhHfzpS5NYfUeHNnAG9H+Epw81xp0h9G5j9E+TjcVXz2PuqRZTvb3EdxGfSjcNSHJWqNt4S1XwdKSSXmLr+6kUAnDDzx/W9KgWkaoumalI5V/Au4BLyp1Vsj9TSrmllF0mNKMlbR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66675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3" name="AutoShape 7" descr="data:image/jpg;base64,/9j/4AAQSkZJRgABAQAAAQABAAD/2wBDAAkGBwgHBgkIBwgKCgkLDRYPDQwMDRsUFRAWIB0iIiAdHx8kKDQsJCYxJx8fLT0tMTU3Ojo6Iys/RD84QzQ5Ojf/2wBDAQoKCg0MDRoPDxo3JR8lNzc3Nzc3Nzc3Nzc3Nzc3Nzc3Nzc3Nzc3Nzc3Nzc3Nzc3Nzc3Nzc3Nzc3Nzc3Nzc3Nzf/wAARCABeAH0DASIAAhEBAxEB/8QAGwAAAgMBAQEAAAAAAAAAAAAABAYDBQcCAQD/xAA+EAACAQIFAAgDBgUACwAAAAABAgMEEQAFEiExBhMiQVFhgZEycaEUI7HB4fAHQlJi0RUkNENUcoKSk9Lx/8QAGQEAAgMBAAAAAAAAAAAAAAAAAgMAAQQF/8QAIxEAAwABBAICAwEAAAAAAAAAAAECEQMSITEEQSJREzJhof/aAAwDAQACEQMRAD8Axq1lFufxxadHizVk0I3MlPIvrp2xUdVMbdk4scgEkWbUzMpCl7E27iMDXRc9ovM3ZjlPXRsQVqFIIPcyk/ngeiqlq8qzBKv4EEbM0ajU3atc+NicFfZTVZRUUzydXZY21ab2sVXj0OPchyyCM1UM7STpLCda6QlwpV7bE88YUmlI7bToMyum6nKuqEqyhyZPhIKqyqVuDxcb288QUpRWhZUQEMhvpF+LYLp1ZJZ5VZtc8nWuSb2O4sNhYW2tbwxzCVqI1M8bq5APWRrzYkbjjC6fOUOmfjgVahGhzGcGyqJmtZ/BsT1NRpGgkAqb2v64YarIonqJJTSLIZZCQVW5uSb7e2KpMpzGSONhlh1Mi6iaXv1EG/Z8MMTmjPUVLJOihLQ1mw1MyP4f1j/ODM6YBJiwB0wv6/ex4FqqLNMscGNVVAoLLFpCjvsQODviyzahrainqI4qKdmeFgOwTc9ZGbewPtgKXzTGJNRhoV8nKzVrpYAdWfPvXFzn0Qi6GhV/45PX7t8C5PkWbUtaZZstq40MZAYwnkkYsOksUqdFo0mieNjWqbOun+RvHBv90LS+LYkbj0x8rsWud/XE60zFSbrbzYY6lpViCnVckbi/Bw7sUSUTazpYbh1O48L/AK4EkbW7Md7nv2wRAQuosp3G2B+qYcBj6HFkLimpqqqv9np3cDk2sB6nbDBlHRDOqqVJIqe2k6hyb2354+uHvLospoJLUeWyROptqGsR2+Ztf2xbCanllLvApY7E6SbbfPbCnkNJJitTdEJiJOudoxMGDKEN1BJPuCT7DFxQdFaOC7EOWJNyzeIsRa3FsW/XQjaNJGUDjqEJ9yf1x0lVsB1FQOdlA/xhWwerfo4iynL4RZYlNuAoGC46VVW0NMR6gYDmzWOkQtUGohQEjW9L2R67D64Joah66PrKaColTudaTb0Jbf0xWwm7J3UUcspSNsu69D8TmZRp25+fHGFTNel2W9HcxOX1Mk9Q0YPWRxFXMe2yljbfjxt349/iB0iXJqDq4VqjWuSqBx1axf3ELa/kCT3+GM4To3nL5fHVNQ1FQKt7kIjM8e3JHnq+mH6WlPdC7q0sSS1mbvR5hDUfZdYa0xSUsFYMb9oA8d1gca70Qzul6W5dJU01IlNNC2iaJz1gBIuCp22O/PhjHazo9n0zb5PmJsAo/wBXYdkcX8dvbfD5/CPLK3KmzSavgmo3kEaIJgU1W1E7Hm22+C1dPTWn3yD+S6v+D9FlxjQmoZZXPBA02HhbFB0zo0+zUgVFKmc3BF/5ThsSWJuZEuP7rE4DrUpqmn0yIshDFl7R2O/njHNKaTDpOk0KNNk9I8Qf7HDf/lA/LEk2TUjIVfL4bnbZBf8ADDLTxJEp0IoQN48j38cfVqKESZdDRi4dRp3vaxud9vnb2x0J8vTbxgxvx7+xDOXUSIb0Rax2BhF/l+pwK9HQGzfYSCeQ0K3GGSXOcoLsv2iJXQlWR3QFSOR8WImzLKHP+0Qf+eP/ANsaU4E4s4j6JZ6hDR59G9tvvKJCPpglcg6SxgBc1y17DbVRNt7NbDSjy30hgvy3/f1xMIkcjUxfvOs3HtwMcvcdDaJT0fSfUUSqyedu8Cnl29mwTBS9NHBjEWRxKf8AeaJLj0LHDiIFA0mwHkP0wQtwgGwUd48MUqYWEJlT0flmMc1dHl9RKg3aXrCpPeSuq30xEDXPJqNPQMeNtHA2Hf4Yacwo1ni6u7DUOFNjioXL6qNmRJQwBIYkA2/fjhd3jsOMITq56n7ROsMyK8s2potAKqUF9V+7cWHrhYrazM6qYwVcs2vWAAsh4B5/DGjVHR2R9TAAlypP3gubE8C3eWxSmHLoa/7LNPCa6JyXEjBWBI+EAnxN8AtS8ND+PTIYVexXrarWi7lZ235N+fl74KMbml+0R1tWNaqQomYgG5J7/AYNWnkSNngKys3V93eGN+e7jEBpZGiqEjZo1EZkIKG/IFvnufTCeWHwRsKlZHiWsrNlupMxsOOecRE1+uOKLMKpiz2LG1lG/iO6wPrjuZJnoqeoQgSF9Mi6NOtTfn248/HEucGSCtnpEZggaytqGoqAD9b/AEOLTZHgFqJa6BXZsxnC6jZmVRYdxtbck32xJRx12ZKYZ693jYoGUxoNvQeOn3v5YHlRp6EKVLNJUhV2uQTyR6qt/TF1lVBHLO0QmIVt9AJuNPO43Hfgk3wBWEik6c9DauaRKzJYml2CyxBhqcWsG+Y4Pjt54VF6N9IYkAkyysG/cAR+ONhXKIgxDtOOybM872v/ANwxKjCmjVI9KAbbtvt3bg3xrnWaWDI9NNhVONQLyIux5HOCllUxgRpYf1cg+mAu0V5ABW5AN9/Lxx718dzHEWYqNzq2GFZCwGtIAw0hmNrnScSGQnSvIG5JFwLfngRX7AYSoNiQTvq8/IeftjqFC1rabWIuDuDbi3rx74mS8BMdyQWdynge1fEj2Nyi2uezawb25xDE6KpNwQ178289z5Y87V9fCHddJufLY/PA5ILXTLpHHlFO9PEbVG3xW+6Hd/1d/ljHJ3rM7zFIaKnlqamQ9lIxqJ/fj3YuOkcE69KDQ5tUMsZqLSTD+kn4h73xrWSZVluQUIpMsgWJ5AOsmIBd7b/FyflwDbYY6d6kePpqYXfv7MkxWrbdGQTw5rkLMjSaJozZ43IcA28fzBw69AUzXpDHNWVVW0FPHIqCKNNSzWBLDtX0/wAu488UXT1y+cTRRjcuqBbWubAY1bo9lsGU5RS0MJU9RGA5J21cs3qScL8vZ+OeOWFoVap4fCI58lj6nUG7JKnTIuw7uRbAFd0daaRmKxyyE7nUVJ48r9w78MNRfQLx9pnHZI53va/yGPGZY1siWe17cWxztqNauhLkyo0NRG7UErGJ1YaGOm4IIB+L9nHuXzIM01CNkqJIxYtvuAdyT49rbz+WGiRgk8jITdlXssLk89+IdOqZgL9k6yQ3w38PW+JtwW7z2eCS+6NpUgNci5G3z/e2PtEpJZJgoY/zAfn+WIlk1sISCVBuC23Z5H78rYkNXpZghlG99iSMHH9AZTxzGcnrX0hQL3sTbw/TBkBQxET2VT2gitvb+4fliipm6ySQSgKAxAXVYED9n9MWEMTBiWAUjcKDx8+PPA5CaLEsGkueQw09n6nBaFSukHVGNtRIF/34DFfGUETTO5sLEsGuSPPb18MTB1kLL1t1Vdyygb24HsfliiwhibpGqMoU6dhyTY+gA3J/xjtamGQ9kl7NY3A33/YvgZoTLKjCTdd1Dna/ebe/OBqt2hh6vrGK6btZwNvP6j3wJMCP/FKlWWamrobEEFCe/bcXPmCfQYYf4fZ8c2olp5DqrKSNVTVbtxevJvYH5DAfTUmfo/MIabWetjZVjTWwJv3DceG1+R6LXQmiloaj/ScktmUMscSE732Orut5fI46OZrxsV36MrTWtwFdOYKnL+kX24xjR14kjJW63BBsb82PvjScuzQ5rQw1iaern7TrsTGe8eO5vzhJ6Y16T5F1TRkSiRCBqPN9/wATt54i/hpnPVUk1BLrURS6ld+4NYaTfji/rirzqaCqu0SUo1ML2aRLIIjDvYhrMhJPcbfiPfEFVmlPBHKNRum76itxsCeT5/pior80ietXrX7KaidQ8TcfTCfV5rC+e5rMdAjnhijKmO1wBbi+3pjJCy+TTtH2gr8trKeKaeujhkZTdGa1tza+rvtbBOiikcmLM6chuQHXnx+L54zvJ6unrlmSaVI1jbSg0fELd5N+/wA8HfZ6YkBKuHjgsowfH0W0h4akDuDDVxkAWYK3IvccevviCoyyoMpIn7JG3YJP0wltR7llmiYW40jb1BwO8UysQsg2Njzg5x9f6DjAiUfSXNqNtUVfLYixBIO2Lii6d5tCLO1PKPBo7X9sJKvbkYPyfL2zXMqejjkEbTNYMd7Dm/0wTlexao1To10pzDpEXjajjipoheSaO9gbX0gHkn9cMYPVCR4qRUZLKlwLHbj5jx8/TFRlyQ5VSrR0iFY43WJPHUxAuTzck3J/+Y7r55KU9XGVLJYM5Xe/gPAYy3jsakw+rkZCsyRliRpsG797WPfvbfzJwIHkaOUKyGQsWLL8FyQAB8vTEcBupml+9dGt2uLkA3t6/j446q3IgeZT2WJXSdtK73A9Bb1xEuCwKopoagyCeVpSy/dORs6+B3877+GI6fSrdQqdTEBqZrEDwFvbu+eDZULsJibDTqKjYW2tt5WOOKYwvGZXju0i9YNRvp8PbFZZe0GSCoaW8MCdYpsWlUMov3WPkfHbBGU0S0N9VMg1OQ6ooW9r3sotp5v/AJvgtpUM8wK3i6pmdSLliL7+e4+uCaFjJCdC6HktJfUSCTc3P+MR3TWM8E2pc4KDNtQMsqurQogsxXbe/piuzLLqTNJaWTL1WFUF52Zrhjttbc784aKiFZ45HkC6bBSVW38o2A48cL6rLBpjp6ibq17GlmtsNtubcYKdRyuC0lkjosmFNFNDIYnQkGKy7g99yR8sFPl1JY2dlPhpX8jiqzOtqoKcTJP/ACFjqRTwT5eWIoMwqkpkclJNdmOu+1+4Ym7PIXIfPQUZBQMSf7g4/PFdNSRI9uuK/I4ibNpiXuibMBszd/riGrecOCwCgjbRIR+WGSA6Z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19062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4" name="AutoShape 8" descr="data:image/jpg;base64,/9j/4AAQSkZJRgABAQAAAQABAAD/2wBDAAkGBwgHBgkIBwgKCgkLDRYPDQwMDRsUFRAWIB0iIiAdHx8kKDQsJCYxJx8fLT0tMTU3Ojo6Iys/RD84QzQ5Ojf/2wBDAQoKCg0MDRoPDxo3JR8lNzc3Nzc3Nzc3Nzc3Nzc3Nzc3Nzc3Nzc3Nzc3Nzc3Nzc3Nzc3Nzc3Nzc3Nzc3Nzc3Nzf/wAARCABeAH0DASIAAhEBAxEB/8QAGwAAAQUBAQAAAAAAAAAAAAAAAAIDBAUGAQf/xAA9EAABAwIEAgYGBwgDAAAAAAABAAIDBBEFEiExQZEGEyJRYYFCUnGhsfAyYmOSwdHhFCMkMzRyc4JTovH/xAAaAQACAwEBAAAAAAAAAAAAAAAABAECAwUG/8QAJREAAgICAgEEAgMAAAAAAAAAAAECAwQRITEyEyJBYRIjQmKh/9oADAMBAAIRAxEAPwD3FCEIAEIQgAQhCABCEIAELhIAvdQqnFaGm0lqY83qg3PIKrko9slJvonIVBP0kYP6alkf9aQhgVZPjmIzE5ZooG/ZMzHmVhLKrj87NY0TZsSQFX1eM4fSA9bUsLh6LO0fcsfLJJUXM888/hJIS3kNEqnike7LBHr3RjX3arB5jb1FGix0vJl/L0kv/TUchB9KZwYPxUGXHMQe67ZYIxwayIv95RT4LWy9qRoiB4vdr+asGYBAGgT1Ls3hYfFRvIn9f4T+mP2XyEIXRFAQhCAOEgblQqnFaGmuJamMHuacx5BQ+kkzWRU8ZJJkktlAvfTiO754rNTSRSUjZqdoZd1hlYGu9IHcC2oSt17g9JG1dSlyzQT9JoQ29NTySfWeQxvNVlR0irZdGSwwf425z79FTxUk9W+8cb5XeF3n9Fa0vRmtkIMpbE36zteQS3qX2dDH4VQ7IM1XNOf38003+R5A+6E22R4tkAZ7AB791qKfo3RQC9RI5/ho0fPmnjV4Th5tEIg8eqLu57qHQ1zZLQesuorZnoMNrakgsp5CPWcMo5lWkHRyQ61MzG+DRmPM7LlV0md2m08IBHFx3VTV4zUy3D5yBfgbALNzx4f2LKF0vo0P7HhFFYzObI77R1/ckyY7TQjJSw9m2mmULJOqbv4us69ygvJdcnS3BUlmT17EkWWMv5PZdVmO1bzZjxG3iGjVQJK1z3Avc5xte5UNpG3He6d6ths4XFxsl5TnPyezZQjHpHo6FAxjFYcJhilnjlk62URNbEATmIJ4kaaFQIul2DvDc1S6NxyXY6J125gSLkAi1gbm9hxK9GccvkzVTspoTI+54BrRcuJ2A8Sq2j6S4TWTCGCrBkLDJZ0b2WbYm5zAW0BPiBdSqZjqmYVc7SAL9RG4atB9Ij1iOQ04lAHIaFst5q5jHzvsSDqIxwa32d/E69wCZYMMhP7xkIt6G4H+u3uU+T+W72FYTEpHCqILzmawG2/ilMq70knrZvTW7HrZpZcbpIbMhaXEaBo0CrJ+kM8t+pDWD3rPftDy1rjYnNqkZ7lzje19vBc2eVdPjeh2ONCJOqK6ad562dzrcAfBQ3SggEaHXyTYs0vsLm9wUrJky63F97+wpd88s3SS6EyOzubY6a3XC0ufcnYXslMFy4gb8O75snI2tyPeRugkaLDlDrEWv5pYBA1100Tz2Znamwva5Q7taNFg5xI7xb5KgjZxrQXB1iL6J4Nyl2x15JmM3zMaHPcfRaLn52TtpXnMDGw8c5Nz5DbzUqLfRVs9BkijkLDIxrix2ZpIvlO1x3GxPNRWYRhrHOczD6VrnWuRC0XsLDgpqF6U4xW0GA4Xh0eWloom6OGYjM6ztxc62PcnsNcWxOp5CTJA7qyTuRu0/dI87qYoVQOorYZx9CS0MnO7DzuP9kAS5f5b/wC0rz/FHZqrNwaxlrewLfyaxP8A7SsDiT2MqAHg6tbcDwC5+f4obxPJlaxrmSBlt3XPhruoWJ1lVTOjbT0hqGuzZrA9k6DW3iR71PlcQ0nU27I8R82Sm9hz8xIve9+5cxcPbR0HtrgraXE55MQbAaGZjSSxxd3gG522sP8A1WOUtuHakJTA46BxvlDt9yuGVmYOI0JsR+CJNPpEJNdg69g+/wBMm6WXMjDmv1DbWtpfT9Qm3Me6zH9gaGxBLuX529qkxxtZ2g0NOxc8Zncth71KrfyDkhlrpZYQGtNhcZjoOfkpLIAGASPc4ju7It8fgplHh1XWOBgjdl/5ZDp5foryi6OwxgOq3mZ44bN/VMVYs5dIXnfGPyZ+mp5ai8VLEXjiGNs3zP5lXFP0cldHeacRu9Vjb25rQxxMjaGxsDWjYNFglp+vEhHy5FJ5En1wCEITZgCaqoG1FPJE8kB7SLjceI8QnUIAi0szp6MmSwlALJAODhofK+3hZYbFATWtdvbLf55rWYhVNwuodK9pMVSPRG0gHG3e0f8ARZXFmF9R2HMa2zbnML7bWGvfwSGd7kkhvF4bbK6SzsxDgLXsO9DA+Z/YaSA0FxcdB7U/HTxtAs1ziOMh+AGvM+SdZG+d4iiY+Z42Y1t7ctAueqx12aGWxB1nPfm02jGn3j+AKW1rGOAAs4+iz6R89/gPBXlF0ZqJrOrJeoYfQjN3c9gtBQYXSUA/h4WtdxedXHzTdeJJ98C08mK65Mzh+BVk4BLBTRb9oa8loKLBKSls5zOtk9aTXkFZAWXU7Xj1w+BWd05HAANl1CFuZAhCEACEIQAIQhAFbjlJJWU0bImNeWyB9jbhdUdTh1dK0RtpLPzDUns2sdbrXLlljOmM3tmkbHHhGdoujIsHV83WfZR9lvmdyr2mpoaaMRwRMjZ3NFk8hXhXGHiispyl2wCEIVyoIQhAAhCEACEIQB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19062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78" name="AutoShape 2" descr="data:image/jpg;base64,/9j/4AAQSkZJRgABAQAAAQABAAD/2wBDAAkGBwgHBgkIBwgKCgkLDRYPDQwMDRsUFRAWIB0iIiAdHx8kKDQsJCYxJx8fLT0tMTU3Ojo6Iys/RD84QzQ5Ojf/2wBDAQoKCg0MDRoPDxo3JR8lNzc3Nzc3Nzc3Nzc3Nzc3Nzc3Nzc3Nzc3Nzc3Nzc3Nzc3Nzc3Nzc3Nzc3Nzc3Nzc3Nzf/wAARCADEAJ8DASIAAhEBAxEB/8QAGwABAAIDAQEAAAAAAAAAAAAAAAMEAQIFBgf/xAA0EAACAgECBAQDCAIDAQEAAAABAgADEQQhBRIxQSJRYXETMoEGQpGhscHR8CPxFFLhJHL/xAAZAQEAAwEBAAAAAAAAAAAAAAAAAgMEAQX/xAAfEQADAAICAwEBAAAAAAAAAAAAAQIDESExEkFRMnH/2gAMAwEAAhEDEQA/APuMREAREQBERAEREAREQBERAETBOJDqtVRpajbqLFrQd2M43oExOxnK4txzScMUrY3xLu1S7n6+X1nC4p9pbtVzJw1Wrr6Fz8x9vL9Z5nUgk8zsSxOSPWZ8mfX5NGPBvlnR4jxjVcVYfFfko7U1nA+vn/ek5a1j4jEAYlW2riBsD12Bae6cstUlx820yVTb5NcypXBuV5RtIi3pmTN0385WZGuYhMgDqRKyR9hiInsHlCIiAIiIAiIgCImIBmalgOplPiHE9NoE5r7PF91F3YzyPFOO6jXZrz8Ok9UU9fc95C8iknGN0d/if2hpozXpeW23zz4Qffv9J5LW3W6uw3a297X7LnAX0A7Sub+w6dpBfdyjGctjp5THeV0a8eJSStcFUKgCjsJitfiMGfJA6AypQWZ9gGbzJnQSpsLmU8su6D7nIz7SHkJO4xLipjczQq1vgQbmd8SOyiw5mKLk9tvOX9Po8oC+wxJqNPVo15rCXsP1mLLXsPKqkkdVXYCdUfTjr4fR4iJ6Z5wiIgCIiAIztNS2DORxX7QaTQ81akW3jqinZfc/tOOkuzqTfR1brq6amsssVFXcsxwBPMcV+1G5q4eNu9pH6CcPiHFtRxCwtdaWX7iDZVlFiwXx7L6zPeb0jRGD2zfUah3cuzl2Y+Iscn8ZCXzu00Z0x4GB9ZCz8xxXlifKZXTb5NKWuiSx3A64Hr1Mjoosvbcnlk1Gjd35rCdu06daLWNsDaJnZ1vRHpqFrTHKM+kmbw7yI3qR4AWx1YdB9ZYVUTxWHO2ZNLjgg2apU1m+eUec35lrBWpdz1YzVrDZ4cYHZc7mYtenS1G3VuEUdFz1/mS0iIWprWDFtuhc/tKer4tTpB8PSKtrDqSfCPrOdxfi9uqqeqr/ABU55RuOZhj8tj0lLSAWcpdA3hzv0/uJGqO+LPt8RE9AwCIiAYPSVNfxHTaCr4uqtCL2HdvYd5Jr7Gp0V9qHDJWzAkZwQJ8w1mr1OstNloL2nqzNsPbyEqyZPBFmPH5s7PGftVfqSa9Pmio7eH5z7nt9J5t7vF42wPKDTvlmA9pqKwhyO/eYayVXZtiJnoy2pdQfhoOnVjK6MMlrCcntLBGAQPwinT5wxEhtk0Zqpst6HA8sTpafTLUNgMyKsCsAnbMmQtd2wo69sycpEWzc3qG5UUsT37SOw45RbzWu3y0J29Sew95OKwgIXwMPvd4HKikVqd+p6k+uZNS2RbS6NRUAyPaFb4fyoNkT195MqPcwIx7+UfDSik36qwVovnOFxXjV16mjQr8Gg7FujH+JLiUR7OpruJ6bh4+FSRbefCd+nuf2nmrLbtZb8bVWFizY67KvfA7dDNAwLopXwjrgb5Pc/SWgi8xQgEcpGPQ+f5yqq2WKdFUBrGCvsjtzAeQAGf76zqlM1AchXfY4G4/ic9g7M1xGK1GBjsB/r8pY1moY6T4qErz8qrtjHc/t+cgyR9piInrHliIiAU+MHl4VqzjP+FtvPafND8O1diquNwR4T1wfbB2n07iNJ1Og1FC/NZWVHuRPl+r0lquxTm5xs9bdc9Onn0H65lGYvwvtBkPOFccr5xnHf18ph6WY4ZSCPKRJeyItdm6AEBX7den8dPL0vVHmXxs4XOA3lMtQn0aVRXWoKN1+pm9e5Pwl5j3Y7CWDRUoDsefy3zMhWfHN4U8hsTEwddEaUAsGfLMO/YSyWFQ+bJ9thIdRYVT4ajBboJpp6XybLBhQvMXsPhEsU6IN7J1LM2B38/709Zpqdfp+Gg/EIN2M/DDbj1J7frOZreMf/U2l4cDz2KS2pfqQvQLnp16zhtS+noay9g99h2BOfr6nrOO9HVOy9qNXfxC1rb7Q46IqbKB6SG0rUhc7Y7fWbPWFqIXCnvj9JQtdi6VFsnYkdAff+JXT2TmS/oaGNYZxh28Rz13mNaxV1pTPxMgnB2wZdRn5xhSQABk7CVLeU8QezJHJ1OO+P4zIEjTiIFOjFRck2EVgDsMZP1wDL1tZsFAYHA5jhe3ac68JdQ1/i56mGPFkYYgH9voZ0hcbLbTkhEfkU+w3/PM4wfZYiJ6x5YiIgA7jecnjXBaOIj4i4r1IGBYB8w8jOtMGca3wwnp8HybiGkanW2aa9VV06nbA2z+3X8pXS63T34cZUjbJwG8v6f8A2dX7Uu9PHOI3DB+EOYZ8uXMocO12i4tQ4rLcw3NTDcE+37TG+2kbJfCZfrZVXnwASdydyPrNeay4kUqf/wBTOm0pVCHfmrySp65HffuJzuJ8fTTg6bhnI1hGDYRla/b/ALH8p3rs730dK9tNoKlbUktYdxWMZP8AfMzh63WX658uwrqHSpW2+vmfeVa6/if57me133Z2bJaSrh7CqjZd+aV1e+ianT5JNLShvS5WXNSMvvk5z+U01unsa9L7CCAckE759uwk1VwpLt1XGSc9hJAar60sZ25SMqCcE7yskUrWIrYqM/tviUdEov4gWY4VTsCd51dfbVp9KycoZseFT5+cg01QrpRju5BJ+sEl0bC9lvKvhVCE8zdM/wBMp/FUaeyywk8xLNg7g4yB+E11WoS2xa1GDk82+Pf++s0qvssuIC7J97l2O+3vInSThlN5ust1ShVdcGvGyYIYA+vt9Z1xp+WrPMQM52PKSTud5PotOGRGdiCMEqVyBv39f5lzVadbCOYurf8ARRk/6ldV8JJfT6jERPaPIEREATBxMzBgHzP7XEDiHGWsAJ+CwXDbnwDA/OeG4EtldT3qeU8xPMOpwJ7T7asq8W4mGAw1Tbnz5BieW4Ota6FQ42Z8de+0w1+mbYW5R1r9fa+l5LnXk7hNub3nFqqNrFsDJ3xjYSa+xbcJSM1qSB2GRsZf0la1Jk75G5I6Sptlq0kNPWWrK8orC7Zxk/SatV8BSiMWBPi9TLNrimkseoH5ytW/ibPTm79ZxhEN1WaeRdsnlODLGpw2lVKsjm8IOcFfWa45mCju2TM61hXWCDsNh65g6c4BbbghYlExjf6S9qLbHLMmAuBgjv8A3pOZWS+o5QDgkD850tLpLX+HSxJXmbJA6DOfxxIt8EtFLSaa6/VCmhP8hfmZjsBg7Z8hPQ6DhtemZrHxbaxySPlz6fWXW+BoqlrppCr5DcsfMnvI9L/yNTafhkDAyx+6o9ZCq9I6l7ZM1drUMta87k4VF2/D1l+hHqQfFZHtI3OPCvp6+83VVqQp1I+ZyOo/vaK1tv8ADTzZ78ikn2xLYxc7ZXWT0e6iInqHmiImCYAM1YzBMjZ5xg+a/bdlHEuIvYMqqYGBncqJ4ylGdFPKQa35lTp3H47Ce2+2QKcQ1ltZHP8AOQT1XlAx6dPznmdTpkawXIrZPXB2Ge8wZP0zfj/KOenxFvWtQorXIaxum+5/D9Z3NK4dEXbZckDznHIeuqw5RyASefoR5YnT0GKNDzlslvGT5DqJDskzbXOptqDHJU55fPPf9ZTOoWo4fmZz0QA7b7dpnU2m+uvUV4UL1OOgIO344MIlTP4T/kcczMDnB6f32g6jGn1GPFW3ObLsBs9B5yXXv8RFCgEl+nn/AEyLRreVYmnG5zty532xmdKnhQr0q6i5vGFGFxsD+++ZBsmVuEaFhW+q1jBak743J9J6aissFtKBcqAoGwUSiQxpoUDJJ6Z6ztVVMiKLASSAOXy9SfL9ZxLyYp65KNelfVPzsxFQYjmxu3oP5l1aFqVa615ak3AHc+fv6/p1k7Pv5npy56bybh+gv11pYbLnxOeg9B5maMeFL+lOTKR6XTPrLBVUnN0OT0A8zPUcP0FWjrCoAWxu+NzJdJpKtJUK6VIHfO5J8zLE1zCRju2xERLCBgzRjMsZBY+JwB3kD2dZrZZIGfM4SR4f7XOTq+IAsvIyFSDjO4Xfr/v9PJJqv+NdYWRmrALMS24O2f0nqftQueIa4py5AXOT94gdvpPK6piti4TNWMbA5HX9f2mK+2bI/JLp0susTmUJtvkbhT1E6VyNdQUrwvmTsAJDpw4BexGDEDAO+Bjr6TF+tWnc7EHGCM5Egix8mF0RTTrU1uw7gfzLeg0yocVqWPfvNtDRZrq/i4NdWM8z9/8Az1lu8iqkLpwBnYk9SZCuDqMV1Nc6JheRGJZgDJr7TfaumrUkZ2UDrJtGtl1IqrTkyNyRsvmSZ0qqqtMpFCjceKzG7Tixug7SNdNplq5LCFa5Rt3Cb/r6yQEPnlycdST09f8A2RlvCCc8o22GSfYDqZ3uEcHLcl+uXl28NB7ereZ9O0148foou/bIuF8LOoUWXFlq8u7/AMCeirrWtAlahVHQAdJsAB0mZpmdGWqdCIiSIiDEwYBFYdpUuaWrthKFxnGdREzbzl8W4zpuFoTaQ1v3agd/r5CdA/MPefL9elmouss53d2YkhjkmU5acrgtxyqfJb1Gts1Vl2sdip1BGw6Ae34SrqcNfbZTtmwtkbEdBt+EgLvX/wAdF6suP7+Enbxla0TcjOBMlVpcmqV8MPetCG1yx9tyTj+ZHw3h9+qdr9YqorMClOc7di34TpUaIDx2tzONxjovt6y9pF5ubDFVHXfrKlW2WudcmvI5b4Xy1A74HLtJK+HvrbC/N8PTIfnI+Y+nmZeGlTZrxiv7qA7ufMnsJvYTY4JHhQABBsB6AeUtnG29srqtdGahVUgrTm5FGxY5LHHUyVK3uZa1rZ2YeBB1J/veSaLRW6u8qqgt3J+VRPU8P0FWir/xgMx+Z+5/8muIM95Ev6VuFcJXSkX34fUHp5IPIfzOqJkbCJclozttvbERE6cEREAREQDVlDDEpamkjJG4l+YxnrOaO7OJy5YeWR1ny/V+Gx8g+Fjnt/qfYdRpA/iTAPlPL/aHgR1atdp1VdWu/KdhZ6HyPrKsk7RbjpJngkU2amgPYF2I8Xfc4/vrPR6Xhi1nCVliBk2eYnCuqeo8hr8S5HK4wduqkec6nC+N26ag0F/AcBXI3TP+v70mWo2aVWi/qdOlNYqrUG1ui95PpNOujr8ZDW5GR2X/ANkdTlSxrZmf71zD5s/9f5m4JctykEb79tj0nceL2ztWbOSTgKSzEd87y/wvhtutcP8ALVjDP5nyHrLHCeDm8C3Ucwp2IU5Bb+BPTIiIoVFCgdAO01TBmvJ8I9LpqtLUK6VCqPxPvJceUTMtKBERAEREAREQBERAEREASO6pbV5WH1kkQDyf2l+zf/NX49B5dUuMP0VwPut/M+f2VNTbZVchSxMk1sNx3Ix3/wBec+1kA9Rmef8AtH9mquKr8ahhTrE+SzsR/wBT6dfbMqvHvlF2PJrhnmdNzNVWFy3hXAXufTznqOEcEWoC3VICc5SrGye/r+ks8G4LVw9AW5Xu/wCwGy+38zqgYkpnS5OXk30AMCZiJMqEREAREQBERAEREAREQBERAEREAREQBERAEREAREQBERAEREAREQD/2Q=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50800" y="-1317625"/>
            <a:ext cx="1514475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7" name="AutoShape 11" descr="data:image/jpg;base64,/9j/4AAQSkZJRgABAQAAAQABAAD/2wBDAAkGBwgHBgkIBwgKCgkLDRYPDQwMDRsUFRAWIB0iIiAdHx8kKDQsJCYxJx8fLT0tMTU3Ojo6Iys/RD84QzQ5Ojf/2wBDAQoKCg0MDRoPDxo3JR8lNzc3Nzc3Nzc3Nzc3Nzc3Nzc3Nzc3Nzc3Nzc3Nzc3Nzc3Nzc3Nzc3Nzc3Nzc3Nzc3Nzf/wAARCABeADwDASIAAhEBAxEB/8QAGwAAAgMAAwAAAAAAAAAAAAAABAUCAwYAAQf/xAA2EAACAQMCBAUBBQcFAAAAAAABAgMABBESIQUxQWEGEyJRgRQycZGhsRUjQrLB0fAkQ5Lh8f/EABkBAAMBAQEAAAAAAAAAAAAAAAIDBAUBAP/EACMRAAICAgIBBAMAAAAAAAAAAAABAgMREiExBCIjQXETUWH/2gAMAwEAAhEDEQA/AMMkDSSJGgGp2Cj7ya0kXg2+jXXLGsvZZBilNpCfqYWX+GRST7b16grOTojRnyeg3/WsZSN25tdGLPDL6BcGzkRB7LsPwoiCzOB550kfwKd/k9K1dxIfoZl9WfLZdzis2FJGpiAo332ArrZPGOeySsq+iJAF645f91Y7hADIwUnb3PwKXPxa2SeOGFgzuygZHPJxkdqNKjzSZSxVcgE8zvz/ACpbbGxSJ2UrXLM4wsS4xvkn5+KNJuP9uNtJoF3S1t1WIESTH0qBnSOuB/nOjzPMirhgcjJJHOgCM9BaCIggBQMHNazw/fXF3xARyImAjMCAQfb371npJAp3wW9h0pp4VdhxcFjjUhH5il1yeyK/JhF1vguv+JTRLfwzWg0RyMilX3K9GxjvSKdpZrd0wEZj6OoGOR/OtDfqP2lfB1LK0unltutJVtzb8QSFj5iaS6Z5jsaoeckEMalCWH1Xr0uzqgyx5ggf+0VcI3mJliS7aiT7f5+lHWDRJNcoVUMz77c8Z/tVF+jaIXGdAZRjPXlj8aAMFt5UPEvqZGxDF6EyeWOdEXbK0i+kgBAAPapW1nHDYtctrJRiFXtsaS3AMk8msaypwCCdts4+M145ksXAOE3bqaeeFYweKoXJyFO/yKWJDgjanPh1dPE48c8HbGelJg/UjQuXtS+g7jSLFeTamUamySTgZrO5Z+JicSEKzMo22IG2KL8XsX4xOjqoOUKsOZ2AIIpRau2mLPqBkAAA5DVzqpoy4PhDizh/1LzMFJKsFb5GaldtGtvMM7xk9Ov2qrhuUR8Mcb5GfYgj9RVd+rSNrWTCqQzenOR7UD7GIqivBPHJbRttC41gj3HKhLXV++OhmJlOTrwCeX9K6u57ewtGeNPXIwbZQGdgetJ4uHcYv0E0OuFNwFU985/E13XJ5ywaOedVIWMZI60b4cYnjEGpuer9DSeSTJwg+aaeFVY8ctyx39X8pqetepF979uX0deMikXF3Kx+ZJqBxnABwN+Xak1uZ4yqyBVj0gu2MnSM5x3PL5pt41Bk49JGmgkkepttO2T+VJ4iFQOpYDbd1A5b8unParWZUekFO5ULIXwSpYBjgDBGB9+5oS/4qkMnlRZkkJJ7Cl99fvLJ5NrlnJxrAznsPc074FwFbfTcXi65zuqcwvc96HX9h7fCOcG4NJcuLriOTnBVCME/HQdq1Kw4UBVwBsABsKpaVLSMO/qcjZff+1Kp7mWaQu7HJ6A4Apc7FEfVRKfPwB6Qo2FM/Dqj9s2/q9RJx/xNJ2lZvs7Cn/AeCBb+x4q95ISo1LCQNO6kf1/Kl1Q2kP8AKtUK3/RX460Q+IvMmcBVi1KPc7DJrKS3VxxK6WG2UiM7BV5tW48Y+E7njvE5LsX6rGoUJBInpUgDqOud+W1LOEcOis49KYLEeqQjc9h7CrsIyYttE+DcHjswrthpvfovYf3prdXMdogBw0hGy+3c0Hc3YgHlxDMn8v39+1BCOSUlmJyTkk9amtsxwi+jx3Ll9E5rp5X1MSWPU1QXcnO9ErDGn2jk1Iug2A2qTJo6ixiQedbXhMwfhlsUkUERgECTBBGxrDu1VuRzHOqK5askvq/KsZPTS37hm0sQynJGDmsdLcLH6YzhsYJHIfdSaO7lRcCRwPYManqJPOina2sIVV40YvMnkLMqLyFRNwTyqlYwdyTU/MSMbJv3qcuyyY81zsDXPp2P2mGaoe7cLtsKFa8YHma9qzjkj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57150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8" name="AutoShape 12" descr="data:image/jpg;base64,/9j/4AAQSkZJRgABAQAAAQABAAD/2wBDAAkGBwgHBgkIBwgKCgkLDRYPDQwMDRsUFRAWIB0iIiAdHx8kKDQsJCYxJx8fLT0tMTU3Ojo6Iys/RD84QzQ5Ojf/2wBDAQoKCg0MDRoPDxo3JR8lNzc3Nzc3Nzc3Nzc3Nzc3Nzc3Nzc3Nzc3Nzc3Nzc3Nzc3Nzc3Nzc3Nzc3Nzc3Nzc3Nzf/wAARCABeAGkDASIAAhEBAxEB/8QAGwAAAgIDAQAAAAAAAAAAAAAABQYDBAABAgf/xAA6EAACAQIEAwYEBAQGAwAAAAABAgMEEQAFEiETMUEGIlFhcYEUMpGhFULB8AcjgrEkM1JysuFDwtH/xAAaAQADAQEBAQAAAAAAAAAAAAAAAgMEAQUG/8QAJREAAwACAQMEAwEBAAAAAAAAAAECAxExBBIhEzJBURQi8AVx/9oADAMBAAIRAxEAPwBm7adpc5yjtDVUdLVlYrUtTEvDU6YgsxmG468Ib9OlsBk7X9o3zCml/EyKczROIeDHpkjlrJIgCbX2RRYgg9cNnbIdnFzlZc1pKmeuNE9OOE+kcJ9QI5jfvNv0vhYkk7PGWgkgyaoHwEcccStWsFZY2LprUDvWYk7+OA46SB1J2v7UTrRxHO5A9YkE5k+GiJj1JUEoBptpvEvPfDzQ5/mNTJ2GZ5wBmtNJJWKqC0jCnDjpt3t9sIL0eVGIxwZc8ahlZSa2YsgUMFVWDCygO+3ni7NmVUHy0xusH4WhSjESgcIFNBG9793be+AXvQx9t+0Oa0vaSDLsrzDgQVEFMupI0co0lUI2YXB30m2+3lhch7W9qaujQx5hMRHSQzVL09PE0oTjTo7opFi1kQkeANhgKcqhmd2LT63bVfjMNJ167rv3e/dtuuNfgFKhQokqsgXS8crBlsSbg87947+eAPUR6L2Ors3re0rxVXaE5hRpltPVLw6aOOOUy6hcd3UANNxv1N8PuPIezGaNkFVxoqYSqaaOm0sxBWKMnSB6ajzGPQ8q7U5ZmOlRNwJT/wCObuk+h5HAdVJhvGYy4wNlrMxGY/Dw5cGp7j/ENKAACpJ258xb3GAYJYzACLPqubW8OXpNFZdJjqlJN7Gx9j+747TOq6RWCZQ7SgA8MVCE2IO/9vrgAOjGYr0M0tRTLJUUz08hvqiYgke454sYAEntbkWT5zmR+Jnlpq9Y1VZUkI7u5AsdjzP1wk5n2ez/ACYtLEgzKmA+aJe+B5rz+mPW8yyqhrQXqYwslrCVTpYe/X0OFipircslAoK2Gth6xDdgPQfp9MZbeSKb5X98FlGPItb8/wB/eTzNMzZpUjpsvqpZXAPDVGLX9AL4LQZP2mrDaPJWiDfmnsn9zh9os9QAgqFIPeUjl+o98FqXNaSoYKDpcm1uYOGnMr4ZOun7PceeQdh+0UwJmrKGDwCSMSPWy/ri6n8PK9gOLntj10Qk/wDth/aSMb3Av4mxxVlrHBIRQADttgq+33PQLGnwhPT+HUigl86kZ+n8jb/lf74gk/h1XWZj2h0qOZ+HNvfvYcDmyxMBISR4mw/XHT10E4GqJpVDXAMYYX8d7YT8jHx3DvBWvaCex9LmWTfEQz5i+awOFEJGoJGRe/ea+24+W/LlhkqhmkkMZo5aRJb98OCVtcW8zsCOnO/TFRsxQX1INuVza+Ifx2JW2hlB8cOuoj7OelXwgeOzFcLs1JkhOq+kJKbi3Ln5/wDeLtHlec0KP+HxZNTmRbtaOQnVv1vvucE8tzaOtlMegqQL3PXBPFppUtoRy1yaj1BF1kFrbkeOOsYMZhjgvZtWJHmohEliYhdTyvc/TEENNBE5dk0Mx6G6n3xPmdFBLmTPKr6jYkixttbEFRC1GxdJSYj+R9xhWBFnNIKuQfyW7oFpUPe+o6YGTUNRQNHUIROFN9PyuPpa/wBsFi7KvEglCeIBuD7YqGpkqJ9TRAPyJDm30xK8M35fP2VjLUccFelztJpHSUtS6X0gNHzHQ38PUD1wUEUcigmR3vuNT7H6bHA+sohUIokYWXcAELb0PMfXATM645BURCnleRJQW0MR0t7H3x5+fpaj9lwa8WScj7V4Y1/CqouiqPQWviGaSnphqnlSD/ewW/1OPPZc9zSrkEVTmL08Un5o9lHrb/vElTl0UUsSRVQq2lA0yBgdTEnYfu+MjxSn5Nc4m3psZ6/tPlcBAWZpxbvGFC1v7beYONQ1Gc5jb8OyacxMLiWobhqcb/h9ldZBm71EtDJHTcAqkzggMSVta+55HDv8PJSSF6SxhNy0LHYea+Hpy8LHnvw9DjqVVIyZs/pV2x5Fam7O9oZyGqsxp6Mf6adNTD3OHCigampIoHleZo0CmST5nI6nAqkzqsqaR6gZWygKCi8YMZCegsOXS/ptvt3+MVihdeS1hY3+QqQLEjqRzAB9xjdjwxjWpRjyZaye4NDGYgoZzVUcNQUKcRA2k8xfE+KkxdzYyRZhxtJAAA2J7wxt5onGjhujNzLWt98XatdUzBoxIoOpRchht08fbATPI5HjgMRZonkALDmtu8QfZTviKtb0xnL1tHdXSIEIhIBO53wJEc/xDxI4Qp1ti7BVsiEzNFKo6DnipWGKpqBJx+GCouNhviuhSw8IsGqJjciwAW98V6umo5ohE6rIjj5XXnjpuIkXEjgnlCDfSCb+nj7Ylo82gr4yj6ZbfMjCzp6g/vzx5v8AoZV6fYvn5+jX0kV3d/0K1f2Zupegk0sOUbnb2OBeWU9RS57SR1MDxHiDn+hx6AaKOS5o5b7f5bH9/rinNEYz/MjKsBcAjY+hx5UZskeK8o9RWqHHJ54jltIoYA8BOe35RjvMTX6YzlvALau8JibEe375YXaeshgoqaLXqlEKWjjQu/yjoOXvtjc09bKVWAmEhgf5jszD+hLffbH0OK61+yPDtLb0Ua/K4EqY48xpssic2chaiXWY1vqsP9ob6HFWhp4aydMvjgy2pmTU41NPHufn9wRzNr+VsOFHVAWWvROJayMQCzA89hfb3wSSnhjbVHDGrAWuqgG37GKzSrgTWijk8eYwrwayKkigjjVIkgZm5bblvK372BPGYzDAcSIrrZhcYD1NNIMyjaIldEbMTpuCSQBf21Yu5nVVVKIjSUL1eokMEcKV898LEVNmEVWk8eXZvpE3GMTViaLk3NwBv4c8JUKuTqpoK1FFTTsTUUkTv1aJwpP3xEtLl1LIloXglkuFLoG5C/Pw9+owZy+eephZqqkelYNYI7hiRYb7ev2xHFCk9dPLpssQ4Kldt9mY/wDEf04m8L1rY6spGPqJImv4PbAjOsvpJ2DVdNIKgEcKSDaVvINcfe4wySZeu+kDfqBpb/4fpgdUFEVoapUeK24cbW8fLGWsaxvdLwVVul+rF6d5Uk4a09ii3EUk2qZwOo0i1/K/vihmNbXZgsaUHxhQW1agIwGB5Etz6eOGGePipwlRil7rpAi3vsb87+ajG4KKrV0jqjww5sk/yBz4Meer6A9LHbC/iTVdyWv+DT1NQtPyCcipZsuilSt0MstiqB22sLWt+b6YOQtPIRHDGUX/AEgaQP6V3+4wUpcmp4t375PO3dB/U+5wRjijiXTGiovgosMao6dStEby1ddzBNNlsxZWkYooIJUbX9h+pODIxmMxeZU8E29mxjMYMZhjhHNLHBG0szqiKLszGwA9cR/F0trieK17X1jnjuogjqYXhmXVG4sy3O+Fus7MvJXzVNLFlpDuHC1MLNpO2+xG99R+nsAHp8woqewmqoIyQCNcgFwb2+tj9DiGiqaSCMU71kDTKC0lpB817sbdN2+4wLp8kzBKmlLjLlp4BYCNH1KAbrpJPQ38vLHNZk9YII5CKOaa543GXUrFmHKwG17HpblvgAOS5jRRKWkq4FUbEmQbffEFT8BNNG8lTCGsbWkUEj15/TASLs9XaNIp8lVHUagIpNx4Wvv645j7LVMTtw6fJtJkZgzQNqCkmw2tc2P7tg1sBjppKHjGKCSJpgCWCsC21r369R9cWZI0lRkkRXRhYqwuCMUclyyLLaRVEMEc7KOMYFsrEC2w9NvQYIYAKcCT00qw96anPysTdo/Ik/MPPn4354t3GKmaZdHmdOIZpJYwrhw0TaWBANt/e/tigeziFg5zTNNYFtXxO9vC9r4ADd8auMBm7OwkR2rq8PHe0nG7/Nj81r/mPlsPDHUOQLHLFI2Z5nJw2VtElSSrEEHcW35ff6ABkYzGhjeAD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00012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9" name="AutoShape 13" descr="data:image/jpg;base64,/9j/4AAQSkZJRgABAQAAAQABAAD/2wBDAAkGBwgHBgkIBwgKCgkLDRYPDQwMDRsUFRAWIB0iIiAdHx8kKDQsJCYxJx8fLT0tMTU3Ojo6Iys/RD84QzQ5Ojf/2wBDAQoKCg0MDRoPDxo3JR8lNzc3Nzc3Nzc3Nzc3Nzc3Nzc3Nzc3Nzc3Nzc3Nzc3Nzc3Nzc3Nzc3Nzc3Nzc3Nzc3Nzf/wAARCABeAIcDASIAAhEBAxEB/8QAGwAAAgMBAQEAAAAAAAAAAAAABAUAAwYCAQf/xAA+EAABAwIEBAQDBgMGBwAAAAABAgMRAAQFEiExE0FRYQYiMnEUgZEVIzOhsfAkQsEHUmKC0fE1Q3Oy4eLj/8QAGQEAAwEBAQAAAAAAAAAAAAAAAQIDAAQF/8QALBEAAgIBAwEHAwUBAAAAAAAAAAECEQMSITEiEzJBUWGBkaHh8AQUUnHR8f/aAAwDAQACEQMRAD8A+t4orFkuhWGCzWgJOZFwVJJVygj+tU5sd4ifNhwbJRn/ABJA0zx15xRmI3iLTKpwSFKgeZI1juRNcW158TkU2w4WliQ6FJKfyJrilKVsokqCs6upqZ1dTXkVjfEGOYhhOMvKafaeZTkHwqoBggEx35zPMVKWRxVseMNTpGzzq6mrEqOQmTM1l8Nxiwx11vhPvsPkSpkuqRttljQ6/kDWnT+Carjnb2Yso1yhKh7xEZQ41hYOQw4HHCM0aSmNp77UXY3F/ncGIKsk6gNpYWonmTMgdvoazlzieIYffuJThzikNTBVcLUIlUEiTuJ9orhGNPlJuXMFZcWSpxS0ypScpgE+UxAjWaTtZVe/ww9n+WjWXGINWxAecykgkeUnQb7VwrFbZJANwmSJA1k1l141cuHO/hXnIJB+IUkQdIkaHQD9muG8YW9xFN4UXBIzEXa1Af6VP9zHzfw/8H7GXp8o2FvfNXK1JZdSsoIzAbj3qvFVYkC39mG1kTnFxmg6aQU0p8N4ku6fctvheAlCQ5JeKzrEb6jSDWgd9VXhkbx6kTcalTFKV4+A1mOGkx96RxIGvL5VwhXiNLh4isLUgggFPEBG8HXf+UR702qu5eTbsOPOAlKElRgcqHaSNpQFarxz4lPxhw7gQc3Bz5+cRIjpTPiK61jca8ThCXEWjinFFQgpEJT5p33P79qq8P4hiF/iwau74BlYK3GlLAJSNNBukSQOW401qK/UqeRQi7/rwKdi1HU9jdNqUVQTUqjDwA0gJOgTA1nTlUrvxXp3Od8lWJW7twAll3hkGSZUJ07GgXEM2NoXcTuUpCVSFKWpQHYBRknsK68WPO2+EXDzN38IpEEvaeUc9TtXz68dunnS7ijqnlqA4TpGZATz0BGvYR3rhz5XCVf8OjHj17jbFPEz9wUt4ZarYYUSFXZB2EZikDoDPX2oLC02icWtlrL928Hc6yApZc3iNZ5SZjfflTLD7e/uLMLtbRK7cNP8HO6AtzPpIEQInnvQLZXbu57IvtYgknieVLeUFXpUkwIAjkZGxJEUklTjJO3+cDxrePBRethrEsGF42q1ebctGnW3QAVqC0pBSQqCN533HSvqSfwjSu0Kry2w526Q2p7hJeUQnQKyjbp6vyo+4BNi+EkhWRUEGCDHXWPpXTDdu/UhJ7GSxfHbIXd2gFalRkHl0zDMCD25/Kh7bFLNu3W64VZHG3Wm07HNMCQPb22o7C3b61cJeadfQUQ7x7pbhQoHlLQ3/YpijE1FQHwiYUBBBXuZgHyaaDfvQU8kU1a+PuF6X4GQTc2SXXVBLJbcUTkLZPmyBAUZJB8oiI+epNeJvGVt/eFht1S5cW0iCoAZUxIJ1SEgzJEGDtGxTiSirKbVI8wAMq2P+TkK9+0vUBbIUoaBIzDUnQap6a1z6Mv8l8fcr2sPL6/YVeD7lL12+FuNuvZFHOhoI8mcZQfafqSedafEM4bUW15FDnE/lSPDMMct/FWI3xZUlp9CQlciFRl2G/I0+vmGrptTNw2lxtUZkqGhgz/Sq4m3jerzJ5K1bCLEMcRhzxaVcJu3SSEsMtwZ5SqTtzgT2FZPE8Uv8XcWxcFTIBjgEFISdhpzJOg6nQdK1eF22E4Oxc3r/DZm4cSFLMmAowE8zSNN+nFH7tuyt3Lxu6Woqt1DTKSr1k+kERp/Umo58Nrrl7L8srikk+le7KPgW7AlYDdy4k7lZQEAAqzTBHJGkTv6tqMwzPdXLjrFsXbZttxKrhSQkQASkD+9r17E6ij8I8KpaaZ+1nlXSmx5Wp8g569dZ7fKnzyH0pCLVtjh5SClRKY7CBtRxQ093ZAyZNXqGMmVSOdSq7NKkNtpXAUlABgyNKlejh7pzS5BsXZYu2zbv3CmVEhSFIcyKBGoIrIYjZvWec3CkXLKhCrlkcRZgaZmyYmNMwB0PLcavFrJ25dStkoGURClRP5GhEYXctqCm1oSRtlXljTWIRXJkhcmUhNxFPg1tpeG3ItHHUoRfvQu3hQUDl5qk7Rzp1e4bbX7CEXTL63ECEvhKUuA9QR/tTBlsi3CFJQ2qD+EIA9tKCetL7MoMXSylQAzOOwR1MBH77VqT2o172e282LbbKWLt5LbKG0rISVEDTXUa8zTB6DZOySkZDO8jTtr9KXNWd4T/EXLiRl14b06zPNNMlp/g3EmVeUjUZp06c6fHyKzLtWnCDSkPXQU2Blk3ZEBWxBVrrGhooqKJh5wmDEpuDpE9d9BUQ02Fty02B0+z1g6K0O+n7NRDaTkltEpST/w5cbT160NzHZUsnMl50NpEkJQ+Nx79thXJC+KkLuHgAIOVL+p367er5QNaIa+CUlJctCpwaymzWkHlpI/rXqRhykACyVlEpANqvTryoGDbIpDKGwVkoABKwrXvrrXeJ3tvYN8e7cDbQITmIJ1O21C2jFg48lbNpkW2ZSpTBRHsSKvxcrDB4eYKkapKh/2606XSzeIkwjBMLfWu+S+7fguKKDcahszJEEDWetaBCEIKihKUlRkwIk96RgvBSVKXdQU8g+ek6df9KuZOpL67wpyCAnjH3mRvr+tT0pcDam+RxUpUTaqXObEhJyjR0AT8tv0q1gs8dsJN+SCQM4cyzHOdPntQo1jNn1/KpUZ9fyqV14e6TlyB4hf3ds+EW+GvXSCgnM24hMK/uwoj61SrFcQCoGDPEBZBh5vUdRrr84pi566BvMRbtHAhaMxIBEOIB58iQeVRlklbQUlRfZ3b74c49ou3KV5QFqSrOOog7e9EcVXQUq+2GIGVtZ6wtvQ6aervV9tfC4WEt272WSCvylKT0JCjr2pdc/MNIO4qugroKJbJ0mqqsT+EfemhOTe7M0hUMXxHhlX2I+FAgZeM3roTI12mBrG9F4ffvXbKnHrJ60IUQEP5cxHXyk6Ut+07vKofDokc8jkc/8ADO4oTxDj1zh9uxwLbOp1BUtxteiNdYkb7bjnSyyuKtsMYW6RpuIroKnFV0FIcO8RW1+3/DjO6N2pCVD3B/pPypzxEhviKUkJic2bT60FllJWmZxp00Whw9BQOPFItCVpSoZhAKArX2JH60S2624fu1pVBE5VAxXOJNuONlLJIXIIIXl/OD+lPqbi7BW4ht3glxLjRYbcJAQVNIB1GoEL1mRR3ExIEeRR1IJ4SOm/rGn514bXEM2YOTKjKTcaR2+7/cV6LbEgT98SNIBf/wDn/vSBPW3cSUNWyNY1aTtHZfX986vsVXinFG5BSgJ0BbSJJ7hR2Gmw3oU2uI5AEvqzDn8R/wCnWjE2i5Cjd3IMglIWCPbbagzBrPr+VSoz6/lUrqw90SXJ4566yuKXuJG8eNkvMlEBttLCFE7ycyj/AISfmBWlvluIZeWygrcSglCRuoxoPrWOTYY9dMPOG1atStHDKVuELEbKGUnr1rjyvqaLY0vEIcu8VaS2tNzxAuZUzatqCSJ7iRpHvGlWqucTbeS2b4pSoLOcWacoKSNDrzEkexr1myx3gpzmzcJSQV8QjNPPQV0mxxoBQDNj5hB+9V9ffvULfk/qV6fQ7sbnEziKGrm6ztjKVQygBWbMImZBGUHbn71pUfhH3rNYdh2J279ql1FuGGjBIeWpRHUzuZG56mtKn8I+9dGDx9yOSr2MqWioICRCQSogW42mDH3W4npqAfevPE6V2z1i63brTaMqCnHW0zHmBIIGwImTB35STTYYSgLC0uALkHNwUTvPTrH0qMF59xLbVw44ySriOhtIy6aCdKZRctoi3XJn8YwfDn7c4naodt0AShbQjOo7QnlrHTvFAs41iWFi3OJsquLZ9MocH/MBTpI2VvMGDWsx2znCE2NnlzlxGVK1GAM4knQ9TWZxW4vbfC7awxO1DK2ciU3CUhxtaU/y69YiD1nSjnxY47xel/T3Gxzk9mrRqcFu8PvWOLhy21AQF5UgKB5Zh1qrGPE+C4ViIsL/ABBtm6LQd4RSonISROgOkg0u8JtNMN2ybdCG+KHVvJbMgqC4EkiSQPbbYCm2OYbh1wQ/d2lm66ITnft23FFOugKved+tPCHTUvQST32FDX9oPhR50NNY0wt0kjIG3CdN/wCWvD/aF4SCwg43b5ysoCci5zDl6d9RRVzgeDpsW3GrLDAIEOfBMkOEjSJgamDUT4ewV5KkKsbAgttkOt2zSZJKtRoRrA/Khpga2VOeO/DDTZdcxZpLaQCVFpwAT/l7iuWPH/ha4CixjDLgTGYpbcMTtPlqtnw5hinS1d2eHJSADmSlAUo6HSUAEa702fwDCEoKmsDwxxcaJNs2mfnlo6IAtnGCeKcExe/VZYbiDb9yhriqaCVAhEgTqBzI+tSjMLwyxtCHrfDLS0fUiF8FpCSO2ZIEjQVKvjpLYV8hjnrrmrVNlSpmvOCeornljk2x1JUJL23uTdOLYbXlgRBMHT/qAbjoPeu8Obu0PjiJWlvKcxck7HQCXFdenL6OOCetTgnqKGiXka0V1Yn8JVTgnqK6DZyETvTQxyTM2imh0pdafUWcpQ4JMn0q6/8Aj9KH+wEDXjjNEZuCmd56fuattMFbtnW3ErSrhzllpIInTcdoHyrRhOPAG0we5TfC4IZQVtSlWbIkknnqVj9KOulMJYWbothmPNxIyx3mieCeoqFiRBgjuKV45PlBTQqwe0w624ow9m2QOIZDIE/MjqQaY3bCnEEp8yuSVKAT+hqwMBJkZR7Cqrtm4eBS0tKEkeoKIUPaqQi4p2gN2wTFGls2oLDmxgJU3nBOwgDb36VU3bLfaIbWhaiy0oZ0Qg+r+WJFGPW926kJKm0QQZQtSTp36Vwizu0JgOp9KE5s5zHLOpMazOtHpbWwNxY1bOXSy38M224EhRLlr5I6T17U6fS2w2XHXnQkbkCf0FCHDbqZFytJMSUukSRGp01Ogo3+M6MfU0/R5A3JahC20vNOLWhaZTm00+lSu2/iJ+9DWWP5Sd6lOqrZAZ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28587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90" name="AutoShape 14" descr="data:image/jpg;base64,/9j/4AAQSkZJRgABAQAAAQABAAD/2wBDAAkGBwgHBgkIBwgKCgkLDRYPDQwMDRsUFRAWIB0iIiAdHx8kKDQsJCYxJx8fLT0tMTU3Ojo6Iys/RD84QzQ5Ojf/2wBDAQoKCg0MDRoPDxo3JR8lNzc3Nzc3Nzc3Nzc3Nzc3Nzc3Nzc3Nzc3Nzc3Nzc3Nzc3Nzc3Nzc3Nzc3Nzc3Nzc3Nzf/wAARCABeAEYDASIAAhEBAxEB/8QAHAAAAQUBAQEAAAAAAAAAAAAABQADBAYHAggB/8QAQBAAAgEDAgQCBgcFBgcAAAAAAQIDAAQRBSEGEjFBE1EiYXGBkaEHFDJSYrHRFSOSwfAkNEJTguFjc6KywtLx/8QAGAEAAwEBAAAAAAAAAAAAAAAAAAECAwT/xAAhEQACAgICAgMBAAAAAAAAAAAAAQIREiExQQMTIjJRgf/aAAwDAQACEQMRAD8ArJmTEHIHBC8pBP8AW21dRurMwI23OcYGagxykcoAxhtsnfv+tPwO0Vypfm8PKkkYOxAOTXI4W6JkTEkPjKVUqAp6DbHljuP1r48pWQHkBJ6+/enrowCeAxythlZg+RjIIx26YzQ+9l9JGcFMncY6b0Px1oS4H8gklNmGWC56kb/PGK71uZDb4xyhuu+Tnz9dDobgoyyRZyjghuoBB7VIvGDRXKuAxwxBXG2+3s2/OlGLyQ0K3C+Go59vR6HBOwolpFu8sgKuMw25kAznIGTyjyJoJbvzqgC8pLYz/po7wrhnl5pHRDbAn8RyNqcY9MK0R1Cl2IWZg7FziLpnHr6bUqJPpltNf5huTIrxlmQScwRgcH3Uq1wi+haKn4DMeXPKefcPt1x1+dPi2eMACaFUbJARhii7WUkDlrlHidseiU55fV6OAF9+PfSXTrprNnVZrW3Po+Oys8kh7hemfdgeZqHL8N/WAZrXldcEuxYkle23sqS8DNHESGPKuwAGTuf0ooul399yWtik0IB5y0nNkqOrO2Og646eQz1Y1S3vJLmGKyt71oo1KoDC5Z/Nj6zg7dgAKLkwxSIq2r8pxDKCBndcGu7i2lihlLDlQxg83XqAak63p17FeRqYLnlFtCuRExBbw1zv55JqVrUU1l9Q1aGG7ZJXVJxFFzFHAB5ivXDL19YbzoSknsKX6CYNKukhjkaJgg9NSVxtjzNOR2r3FjH4V2sKso5hsCSAufmfkasFvpni3JuLVWQ8hDW5XKSA91z/ANp93lXcNlGqSRLE6BzkxyIXjz8yvbp8qLYYlVTRHileaG8iWR9i4wc96VXFraNVVLm3eNwNiF5wR6jkH/qNKhSDBjVtafsuLmv7iWe8UejarO3JGf8AiEHc/hHvPahk91eX+rokl0zXE2FSMOVLDooCjoPIVKi1PS+bI027z2D3C4/KpjWOmcLwJxAbW4Os3iMYUuJwzRoerjYYJGw9VYpW9nS3S0tnziOVNI0xtJhuC77PfzlyQWHSMH7oPxNCdG1KKK8i5LmB/EPJ9vPXb86YvLzT9Tt2hutNl5GYM2Lk+kR5n50uHNH0SbXtPjg010kMysjNcMeUqc5I79KpJPkltoMca3lsvFF/bNcRqI5h6JfGPQFSuCFstSubvTLiZJILuHkbwzkqw3Vh6wQarnFMWjXXFWqfXtOkmnE7KzrcleYqeXOMY7VJ4f8A2Tot8t3pumTxzYxlrosOoI29opvFCVtcHGo2g0bU5bO8nhjlhcZLORzDqGHqIwavL6HacT6ckySLBqkaBTL0EhHaQDv+IfMUM13SdM4s0Ea3c2BmvbItHLGkpU+HnPUdcZz/ABVA0TXRpCRrZ2fKsaFAJJ2bK9gfZ28qibSSaHFN6JWhPPoF3d2epRspGCU5BIM9jjB6jOCOtKph1/T78ga3p/ipGDyNC551J7ZDA48xnrjalU5wfLobjJdEDg/QLRoZNe1N2OnWhz4bjAmcdAPMZ6/DzoHxFqUutajPfXLgK2QPJF6AflR7jHVbbNtoekIItNsUCIq9GI7+v2+vPes74wuTGkOnxthsCSXB79h/P31rVukJN1kwvDbw4BN2u3kn+9GOBYDLxnAqkukSSSB+XH+HA+bVlI8TP23/AIjWn/QNbF+ItQuWLERWnKMnuzj/ANTV4UQ5aAuuM8vGGpc3MqtdyZOMjHMf/tT4ViVTmYjbY5H61UuLS0nE+quGbBu5O/4jQf8Aefff+I0PxpjUmje/o+vIoGkgZ1ZJyDk7g78p+Bx8aE8W6LBomrcpbw7abLwDsBndevbp7MVU/o61ApHdWjMS0R+sRjPVfsyD4YPurWuLtFi4x4Ra0Uqb2FfEtnP+YBsM+TDb4HtUYq8WPNr5GdQzQNOY4ruHxOXmxKAARn29enxpVm0sLRSMkisjqSrK2xBHUGlT9CH7GaJanlEl1cHIQeI36VV7uJbu5kuJcmSRizHb9KP6xMIbeKzQ4Jw8n8hQRio2FEVRVWMwadbPIBIWVcb7f7Vqf0S2MVnb6lPaEkSPGjEjH2Qx8vxVmkeCdsjatm+i62EXBss5G8k8r5J7ABf/ABNadWY+TmjHtfs7Z9TuZQxLyTOz5xsc+yh31GEjYE/Ciep/3yYgk5lbr7aiZPUCk20zWCTjY/ojR6ZqdvdL0RsOPvKdmHwJrXtEvTDGIHfa3kVCTjBjb7LfP5VjYOevzNXXTr15dHguQzZRTbTYPYbqaiSb2Ekl/R76T+DzFqA1a1gZ0un5Z1Rc8suOv+oDPtB86Vavotz9b0yF39J1UI+d8nGx+FKrTy2ZKWOmjzpdzPPO8z55nJPsqOG2BPWumbauMbmkbDsTEuMnOa3nhGIWv0eWw+yzWjybD7xZv515/WXllQY/rFehwn1Tg8Qqdo7BFGP+WKroxntmB6i/9oc+cjfnURtzuTjyFd6i5a4wNsu350yhHfzpS5NYfUeHNnAG9H+Epw81xp0h9G5j9E+TjcVXz2PuqRZTvb3EdxGfSjcNSHJWqNt4S1XwdKSSXmLr+6kUAnDDzx/W9KgWkaoumalI5V/Au4BLyp1Vsj9TSrmllF0mNKMlbR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666750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91" name="AutoShape 15" descr="data:image/jpg;base64,/9j/4AAQSkZJRgABAQAAAQABAAD/2wBDAAkGBwgHBgkIBwgKCgkLDRYPDQwMDRsUFRAWIB0iIiAdHx8kKDQsJCYxJx8fLT0tMTU3Ojo6Iys/RD84QzQ5Ojf/2wBDAQoKCg0MDRoPDxo3JR8lNzc3Nzc3Nzc3Nzc3Nzc3Nzc3Nzc3Nzc3Nzc3Nzc3Nzc3Nzc3Nzc3Nzc3Nzc3Nzc3Nzf/wAARCABeAH0DASIAAhEBAxEB/8QAGwAAAgMBAQEAAAAAAAAAAAAABAYDBQcCAQD/xAA+EAACAQIFAAgDBgUACwAAAAABAgMEEQAFEiExBhMiQVFhgZEycaEUI7HB4fAHQlJi0RUkNENUcoKSk9Lx/8QAGQEAAgMBAAAAAAAAAAAAAAAAAgMAAQQF/8QAIxEAAwABBAICAwEAAAAAAAAAAAECEQMSITEEQSJREzJhof/aAAwDAQACEQMRAD8Axq1lFufxxadHizVk0I3MlPIvrp2xUdVMbdk4scgEkWbUzMpCl7E27iMDXRc9ovM3ZjlPXRsQVqFIIPcyk/ngeiqlq8qzBKv4EEbM0ajU3atc+NicFfZTVZRUUzydXZY21ab2sVXj0OPchyyCM1UM7STpLCda6QlwpV7bE88YUmlI7bToMyum6nKuqEqyhyZPhIKqyqVuDxcb288QUpRWhZUQEMhvpF+LYLp1ZJZ5VZtc8nWuSb2O4sNhYW2tbwxzCVqI1M8bq5APWRrzYkbjjC6fOUOmfjgVahGhzGcGyqJmtZ/BsT1NRpGgkAqb2v64YarIonqJJTSLIZZCQVW5uSb7e2KpMpzGSONhlh1Mi6iaXv1EG/Z8MMTmjPUVLJOihLQ1mw1MyP4f1j/ODM6YBJiwB0wv6/ex4FqqLNMscGNVVAoLLFpCjvsQODviyzahrainqI4qKdmeFgOwTc9ZGbewPtgKXzTGJNRhoV8nKzVrpYAdWfPvXFzn0Qi6GhV/45PX7t8C5PkWbUtaZZstq40MZAYwnkkYsOksUqdFo0mieNjWqbOun+RvHBv90LS+LYkbj0x8rsWud/XE60zFSbrbzYY6lpViCnVckbi/Bw7sUSUTazpYbh1O48L/AK4EkbW7Md7nv2wRAQuosp3G2B+qYcBj6HFkLimpqqqv9np3cDk2sB6nbDBlHRDOqqVJIqe2k6hyb2354+uHvLospoJLUeWyROptqGsR2+Ztf2xbCanllLvApY7E6SbbfPbCnkNJJitTdEJiJOudoxMGDKEN1BJPuCT7DFxQdFaOC7EOWJNyzeIsRa3FsW/XQjaNJGUDjqEJ9yf1x0lVsB1FQOdlA/xhWwerfo4iynL4RZYlNuAoGC46VVW0NMR6gYDmzWOkQtUGohQEjW9L2R67D64Joah66PrKaColTudaTb0Jbf0xWwm7J3UUcspSNsu69D8TmZRp25+fHGFTNel2W9HcxOX1Mk9Q0YPWRxFXMe2yljbfjxt349/iB0iXJqDq4VqjWuSqBx1axf3ELa/kCT3+GM4To3nL5fHVNQ1FQKt7kIjM8e3JHnq+mH6WlPdC7q0sSS1mbvR5hDUfZdYa0xSUsFYMb9oA8d1gca70Qzul6W5dJU01IlNNC2iaJz1gBIuCp22O/PhjHazo9n0zb5PmJsAo/wBXYdkcX8dvbfD5/CPLK3KmzSavgmo3kEaIJgU1W1E7Hm22+C1dPTWn3yD+S6v+D9FlxjQmoZZXPBA02HhbFB0zo0+zUgVFKmc3BF/5ThsSWJuZEuP7rE4DrUpqmn0yIshDFl7R2O/njHNKaTDpOk0KNNk9I8Qf7HDf/lA/LEk2TUjIVfL4bnbZBf8ADDLTxJEp0IoQN48j38cfVqKESZdDRi4dRp3vaxud9vnb2x0J8vTbxgxvx7+xDOXUSIb0Rax2BhF/l+pwK9HQGzfYSCeQ0K3GGSXOcoLsv2iJXQlWR3QFSOR8WImzLKHP+0Qf+eP/ANsaU4E4s4j6JZ6hDR59G9tvvKJCPpglcg6SxgBc1y17DbVRNt7NbDSjy30hgvy3/f1xMIkcjUxfvOs3HtwMcvcdDaJT0fSfUUSqyedu8Cnl29mwTBS9NHBjEWRxKf8AeaJLj0LHDiIFA0mwHkP0wQtwgGwUd48MUqYWEJlT0flmMc1dHl9RKg3aXrCpPeSuq30xEDXPJqNPQMeNtHA2Hf4Yacwo1ni6u7DUOFNjioXL6qNmRJQwBIYkA2/fjhd3jsOMITq56n7ROsMyK8s2potAKqUF9V+7cWHrhYrazM6qYwVcs2vWAAsh4B5/DGjVHR2R9TAAlypP3gubE8C3eWxSmHLoa/7LNPCa6JyXEjBWBI+EAnxN8AtS8ND+PTIYVexXrarWi7lZ235N+fl74KMbml+0R1tWNaqQomYgG5J7/AYNWnkSNngKys3V93eGN+e7jEBpZGiqEjZo1EZkIKG/IFvnufTCeWHwRsKlZHiWsrNlupMxsOOecRE1+uOKLMKpiz2LG1lG/iO6wPrjuZJnoqeoQgSF9Mi6NOtTfn248/HEucGSCtnpEZggaytqGoqAD9b/AEOLTZHgFqJa6BXZsxnC6jZmVRYdxtbck32xJRx12ZKYZ693jYoGUxoNvQeOn3v5YHlRp6EKVLNJUhV2uQTyR6qt/TF1lVBHLO0QmIVt9AJuNPO43Hfgk3wBWEik6c9DauaRKzJYml2CyxBhqcWsG+Y4Pjt54VF6N9IYkAkyysG/cAR+ONhXKIgxDtOOybM872v/ANwxKjCmjVI9KAbbtvt3bg3xrnWaWDI9NNhVONQLyIux5HOCllUxgRpYf1cg+mAu0V5ABW5AN9/Lxx718dzHEWYqNzq2GFZCwGtIAw0hmNrnScSGQnSvIG5JFwLfngRX7AYSoNiQTvq8/IeftjqFC1rabWIuDuDbi3rx74mS8BMdyQWdynge1fEj2Nyi2uezawb25xDE6KpNwQ178289z5Y87V9fCHddJufLY/PA5ILXTLpHHlFO9PEbVG3xW+6Hd/1d/ljHJ3rM7zFIaKnlqamQ9lIxqJ/fj3YuOkcE69KDQ5tUMsZqLSTD+kn4h73xrWSZVluQUIpMsgWJ5AOsmIBd7b/FyflwDbYY6d6kePpqYXfv7MkxWrbdGQTw5rkLMjSaJozZ43IcA28fzBw69AUzXpDHNWVVW0FPHIqCKNNSzWBLDtX0/wAu488UXT1y+cTRRjcuqBbWubAY1bo9lsGU5RS0MJU9RGA5J21cs3qScL8vZ+OeOWFoVap4fCI58lj6nUG7JKnTIuw7uRbAFd0daaRmKxyyE7nUVJ48r9w78MNRfQLx9pnHZI53va/yGPGZY1siWe17cWxztqNauhLkyo0NRG7UErGJ1YaGOm4IIB+L9nHuXzIM01CNkqJIxYtvuAdyT49rbz+WGiRgk8jITdlXssLk89+IdOqZgL9k6yQ3w38PW+JtwW7z2eCS+6NpUgNci5G3z/e2PtEpJZJgoY/zAfn+WIlk1sISCVBuC23Z5H78rYkNXpZghlG99iSMHH9AZTxzGcnrX0hQL3sTbw/TBkBQxET2VT2gitvb+4fliipm6ySQSgKAxAXVYED9n9MWEMTBiWAUjcKDx8+PPA5CaLEsGkueQw09n6nBaFSukHVGNtRIF/34DFfGUETTO5sLEsGuSPPb18MTB1kLL1t1Vdyygb24HsfliiwhibpGqMoU6dhyTY+gA3J/xjtamGQ9kl7NY3A33/YvgZoTLKjCTdd1Dna/ebe/OBqt2hh6vrGK6btZwNvP6j3wJMCP/FKlWWamrobEEFCe/bcXPmCfQYYf4fZ8c2olp5DqrKSNVTVbtxevJvYH5DAfTUmfo/MIabWetjZVjTWwJv3DceG1+R6LXQmiloaj/ScktmUMscSE732Orut5fI46OZrxsV36MrTWtwFdOYKnL+kX24xjR14kjJW63BBsb82PvjScuzQ5rQw1iaern7TrsTGe8eO5vzhJ6Y16T5F1TRkSiRCBqPN9/wATt54i/hpnPVUk1BLrURS6ld+4NYaTfji/rirzqaCqu0SUo1ML2aRLIIjDvYhrMhJPcbfiPfEFVmlPBHKNRum76itxsCeT5/pior80ietXrX7KaidQ8TcfTCfV5rC+e5rMdAjnhijKmO1wBbi+3pjJCy+TTtH2gr8trKeKaeujhkZTdGa1tza+rvtbBOiikcmLM6chuQHXnx+L54zvJ6unrlmSaVI1jbSg0fELd5N+/wA8HfZ6YkBKuHjgsowfH0W0h4akDuDDVxkAWYK3IvccevviCoyyoMpIn7JG3YJP0wltR7llmiYW40jb1BwO8UysQsg2Njzg5x9f6DjAiUfSXNqNtUVfLYixBIO2Lii6d5tCLO1PKPBo7X9sJKvbkYPyfL2zXMqejjkEbTNYMd7Dm/0wTlexao1To10pzDpEXjajjipoheSaO9gbX0gHkn9cMYPVCR4qRUZLKlwLHbj5jx8/TFRlyQ5VSrR0iFY43WJPHUxAuTzck3J/+Y7r55KU9XGVLJYM5Xe/gPAYy3jsakw+rkZCsyRliRpsG797WPfvbfzJwIHkaOUKyGQsWLL8FyQAB8vTEcBupml+9dGt2uLkA3t6/j446q3IgeZT2WJXSdtK73A9Bb1xEuCwKopoagyCeVpSy/dORs6+B3877+GI6fSrdQqdTEBqZrEDwFvbu+eDZULsJibDTqKjYW2tt5WOOKYwvGZXju0i9YNRvp8PbFZZe0GSCoaW8MCdYpsWlUMov3WPkfHbBGU0S0N9VMg1OQ6ooW9r3sotp5v/AJvgtpUM8wK3i6pmdSLliL7+e4+uCaFjJCdC6HktJfUSCTc3P+MR3TWM8E2pc4KDNtQMsqurQogsxXbe/piuzLLqTNJaWTL1WFUF52Zrhjttbc784aKiFZ45HkC6bBSVW38o2A48cL6rLBpjp6ibq17GlmtsNtubcYKdRyuC0lkjosmFNFNDIYnQkGKy7g99yR8sFPl1JY2dlPhpX8jiqzOtqoKcTJP/ACFjqRTwT5eWIoMwqkpkclJNdmOu+1+4Ym7PIXIfPQUZBQMSf7g4/PFdNSRI9uuK/I4ibNpiXuibMBszd/riGrecOCwCgjbRIR+WGSA6Z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19062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92" name="AutoShape 16" descr="data:image/jpg;base64,/9j/4AAQSkZJRgABAQAAAQABAAD/2wBDAAkGBwgHBgkIBwgKCgkLDRYPDQwMDRsUFRAWIB0iIiAdHx8kKDQsJCYxJx8fLT0tMTU3Ojo6Iys/RD84QzQ5Ojf/2wBDAQoKCg0MDRoPDxo3JR8lNzc3Nzc3Nzc3Nzc3Nzc3Nzc3Nzc3Nzc3Nzc3Nzc3Nzc3Nzc3Nzc3Nzc3Nzc3Nzc3Nzf/wAARCABeAH0DASIAAhEBAxEB/8QAGwAAAQUBAQAAAAAAAAAAAAAAAAIDBAUGAQf/xAA9EAABAwIEAgYGBwgDAAAAAAABAAIDBBEFEiExQZEGEyJRYYFCUnGhsfAyYmOSwdHhFCMkMzRyc4JTovH/xAAaAQACAwEBAAAAAAAAAAAAAAAABAECAwUG/8QAJREAAgICAgEEAgMAAAAAAAAAAAECAwQRITEyEyJBYRIjQmKh/9oADAMBAAIRAxEAPwD3FCEIAEIQgAQhCABCEIAELhIAvdQqnFaGm0lqY83qg3PIKrko9slJvonIVBP0kYP6alkf9aQhgVZPjmIzE5ZooG/ZMzHmVhLKrj87NY0TZsSQFX1eM4fSA9bUsLh6LO0fcsfLJJUXM888/hJIS3kNEqnike7LBHr3RjX3arB5jb1FGix0vJl/L0kv/TUchB9KZwYPxUGXHMQe67ZYIxwayIv95RT4LWy9qRoiB4vdr+asGYBAGgT1Ls3hYfFRvIn9f4T+mP2XyEIXRFAQhCAOEgblQqnFaGmuJamMHuacx5BQ+kkzWRU8ZJJkktlAvfTiO754rNTSRSUjZqdoZd1hlYGu9IHcC2oSt17g9JG1dSlyzQT9JoQ29NTySfWeQxvNVlR0irZdGSwwf425z79FTxUk9W+8cb5XeF3n9Fa0vRmtkIMpbE36zteQS3qX2dDH4VQ7IM1XNOf38003+R5A+6E22R4tkAZ7AB791qKfo3RQC9RI5/ho0fPmnjV4Th5tEIg8eqLu57qHQ1zZLQesuorZnoMNrakgsp5CPWcMo5lWkHRyQ61MzG+DRmPM7LlV0md2m08IBHFx3VTV4zUy3D5yBfgbALNzx4f2LKF0vo0P7HhFFYzObI77R1/ckyY7TQjJSw9m2mmULJOqbv4us69ygvJdcnS3BUlmT17EkWWMv5PZdVmO1bzZjxG3iGjVQJK1z3Avc5xte5UNpG3He6d6ths4XFxsl5TnPyezZQjHpHo6FAxjFYcJhilnjlk62URNbEATmIJ4kaaFQIul2DvDc1S6NxyXY6J125gSLkAi1gbm9hxK9GccvkzVTspoTI+54BrRcuJ2A8Sq2j6S4TWTCGCrBkLDJZ0b2WbYm5zAW0BPiBdSqZjqmYVc7SAL9RG4atB9Ij1iOQ04lAHIaFst5q5jHzvsSDqIxwa32d/E69wCZYMMhP7xkIt6G4H+u3uU+T+W72FYTEpHCqILzmawG2/ilMq70knrZvTW7HrZpZcbpIbMhaXEaBo0CrJ+kM8t+pDWD3rPftDy1rjYnNqkZ7lzje19vBc2eVdPjeh2ONCJOqK6ad562dzrcAfBQ3SggEaHXyTYs0vsLm9wUrJky63F97+wpd88s3SS6EyOzubY6a3XC0ufcnYXslMFy4gb8O75snI2tyPeRugkaLDlDrEWv5pYBA1100Tz2Znamwva5Q7taNFg5xI7xb5KgjZxrQXB1iL6J4Nyl2x15JmM3zMaHPcfRaLn52TtpXnMDGw8c5Nz5DbzUqLfRVs9BkijkLDIxrix2ZpIvlO1x3GxPNRWYRhrHOczD6VrnWuRC0XsLDgpqF6U4xW0GA4Xh0eWloom6OGYjM6ztxc62PcnsNcWxOp5CTJA7qyTuRu0/dI87qYoVQOorYZx9CS0MnO7DzuP9kAS5f5b/wC0rz/FHZqrNwaxlrewLfyaxP8A7SsDiT2MqAHg6tbcDwC5+f4obxPJlaxrmSBlt3XPhruoWJ1lVTOjbT0hqGuzZrA9k6DW3iR71PlcQ0nU27I8R82Sm9hz8xIve9+5cxcPbR0HtrgraXE55MQbAaGZjSSxxd3gG522sP8A1WOUtuHakJTA46BxvlDt9yuGVmYOI0JsR+CJNPpEJNdg69g+/wBMm6WXMjDmv1DbWtpfT9Qm3Me6zH9gaGxBLuX529qkxxtZ2g0NOxc8Zncth71KrfyDkhlrpZYQGtNhcZjoOfkpLIAGASPc4ju7It8fgplHh1XWOBgjdl/5ZDp5foryi6OwxgOq3mZ44bN/VMVYs5dIXnfGPyZ+mp5ai8VLEXjiGNs3zP5lXFP0cldHeacRu9Vjb25rQxxMjaGxsDWjYNFglp+vEhHy5FJ5En1wCEITZgCaqoG1FPJE8kB7SLjceI8QnUIAi0szp6MmSwlALJAODhofK+3hZYbFATWtdvbLf55rWYhVNwuodK9pMVSPRG0gHG3e0f8ARZXFmF9R2HMa2zbnML7bWGvfwSGd7kkhvF4bbK6SzsxDgLXsO9DA+Z/YaSA0FxcdB7U/HTxtAs1ziOMh+AGvM+SdZG+d4iiY+Z42Y1t7ctAueqx12aGWxB1nPfm02jGn3j+AKW1rGOAAs4+iz6R89/gPBXlF0ZqJrOrJeoYfQjN3c9gtBQYXSUA/h4WtdxedXHzTdeJJ98C08mK65Mzh+BVk4BLBTRb9oa8loKLBKSls5zOtk9aTXkFZAWXU7Xj1w+BWd05HAANl1CFuZAhCEACEIQAIQhAFbjlJJWU0bImNeWyB9jbhdUdTh1dK0RtpLPzDUns2sdbrXLlljOmM3tmkbHHhGdoujIsHV83WfZR9lvmdyr2mpoaaMRwRMjZ3NFk8hXhXGHiispyl2wCEIVyoIQhAAhCEACEIQB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190625" cy="895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586" name="AutoShape 10" descr="data:image/jpg;base64,/9j/4AAQSkZJRgABAQAAAQABAAD/2wBDAAkGBwgHBgkIBwgKCgkLDRYPDQwMDRsUFRAWIB0iIiAdHx8kKDQsJCYxJx8fLT0tMTU3Ojo6Iys/RD84QzQ5Ojf/2wBDAQoKCg0MDRoPDxo3JR8lNzc3Nzc3Nzc3Nzc3Nzc3Nzc3Nzc3Nzc3Nzc3Nzc3Nzc3Nzc3Nzc3Nzc3Nzc3Nzc3Nzf/wAARCADEAJ8DASIAAhEBAxEB/8QAGwABAAIDAQEAAAAAAAAAAAAAAAMEAQIFBgf/xAA0EAACAgECBAQDCAIDAQEAAAABAgADEQQhBRIxQSJRYXETMoEGQpGhscHR8CPxFFLhJHL/xAAZAQEAAwEBAAAAAAAAAAAAAAAAAgMEAQX/xAAfEQADAAICAwEBAAAAAAAAAAAAAQIDESExEkFRMnH/2gAMAwEAAhEDEQA/APuMREAREQBERAEREAREQBERAETBOJDqtVRpajbqLFrQd2M43oExOxnK4txzScMUrY3xLu1S7n6+X1nC4p9pbtVzJw1Wrr6Fz8x9vL9Z5nUgk8zsSxOSPWZ8mfX5NGPBvlnR4jxjVcVYfFfko7U1nA+vn/ek5a1j4jEAYlW2riBsD12Bae6cstUlx820yVTb5NcypXBuV5RtIi3pmTN0385WZGuYhMgDqRKyR9hiInsHlCIiAIiIAiIgCImIBmalgOplPiHE9NoE5r7PF91F3YzyPFOO6jXZrz8Ok9UU9fc95C8iknGN0d/if2hpozXpeW23zz4Qffv9J5LW3W6uw3a297X7LnAX0A7Sub+w6dpBfdyjGctjp5THeV0a8eJSStcFUKgCjsJitfiMGfJA6AypQWZ9gGbzJnQSpsLmU8su6D7nIz7SHkJO4xLipjczQq1vgQbmd8SOyiw5mKLk9tvOX9Po8oC+wxJqNPVo15rCXsP1mLLXsPKqkkdVXYCdUfTjr4fR4iJ6Z5wiIgCIiAIztNS2DORxX7QaTQ81akW3jqinZfc/tOOkuzqTfR1brq6amsssVFXcsxwBPMcV+1G5q4eNu9pH6CcPiHFtRxCwtdaWX7iDZVlFiwXx7L6zPeb0jRGD2zfUah3cuzl2Y+Iscn8ZCXzu00Z0x4GB9ZCz8xxXlifKZXTb5NKWuiSx3A64Hr1Mjoosvbcnlk1Gjd35rCdu06daLWNsDaJnZ1vRHpqFrTHKM+kmbw7yI3qR4AWx1YdB9ZYVUTxWHO2ZNLjgg2apU1m+eUec35lrBWpdz1YzVrDZ4cYHZc7mYtenS1G3VuEUdFz1/mS0iIWprWDFtuhc/tKer4tTpB8PSKtrDqSfCPrOdxfi9uqqeqr/ABU55RuOZhj8tj0lLSAWcpdA3hzv0/uJGqO+LPt8RE9AwCIiAYPSVNfxHTaCr4uqtCL2HdvYd5Jr7Gp0V9qHDJWzAkZwQJ8w1mr1OstNloL2nqzNsPbyEqyZPBFmPH5s7PGftVfqSa9Pmio7eH5z7nt9J5t7vF42wPKDTvlmA9pqKwhyO/eYayVXZtiJnoy2pdQfhoOnVjK6MMlrCcntLBGAQPwinT5wxEhtk0Zqpst6HA8sTpafTLUNgMyKsCsAnbMmQtd2wo69sycpEWzc3qG5UUsT37SOw45RbzWu3y0J29Sew95OKwgIXwMPvd4HKikVqd+p6k+uZNS2RbS6NRUAyPaFb4fyoNkT195MqPcwIx7+UfDSik36qwVovnOFxXjV16mjQr8Gg7FujH+JLiUR7OpruJ6bh4+FSRbefCd+nuf2nmrLbtZb8bVWFizY67KvfA7dDNAwLopXwjrgb5Pc/SWgi8xQgEcpGPQ+f5yqq2WKdFUBrGCvsjtzAeQAGf76zqlM1AchXfY4G4/ic9g7M1xGK1GBjsB/r8pY1moY6T4qErz8qrtjHc/t+cgyR9piInrHliIiAU+MHl4VqzjP+FtvPafND8O1diquNwR4T1wfbB2n07iNJ1Og1FC/NZWVHuRPl+r0lquxTm5xs9bdc9Onn0H65lGYvwvtBkPOFccr5xnHf18ph6WY4ZSCPKRJeyItdm6AEBX7den8dPL0vVHmXxs4XOA3lMtQn0aVRXWoKN1+pm9e5Pwl5j3Y7CWDRUoDsefy3zMhWfHN4U8hsTEwddEaUAsGfLMO/YSyWFQ+bJ9thIdRYVT4ajBboJpp6XybLBhQvMXsPhEsU6IN7J1LM2B38/709Zpqdfp+Gg/EIN2M/DDbj1J7frOZreMf/U2l4cDz2KS2pfqQvQLnp16zhtS+noay9g99h2BOfr6nrOO9HVOy9qNXfxC1rb7Q46IqbKB6SG0rUhc7Y7fWbPWFqIXCnvj9JQtdi6VFsnYkdAff+JXT2TmS/oaGNYZxh28Rz13mNaxV1pTPxMgnB2wZdRn5xhSQABk7CVLeU8QezJHJ1OO+P4zIEjTiIFOjFRck2EVgDsMZP1wDL1tZsFAYHA5jhe3ac68JdQ1/i56mGPFkYYgH9voZ0hcbLbTkhEfkU+w3/PM4wfZYiJ6x5YiIgA7jecnjXBaOIj4i4r1IGBYB8w8jOtMGca3wwnp8HybiGkanW2aa9VV06nbA2z+3X8pXS63T34cZUjbJwG8v6f8A2dX7Uu9PHOI3DB+EOYZ8uXMocO12i4tQ4rLcw3NTDcE+37TG+2kbJfCZfrZVXnwASdydyPrNeay4kUqf/wBTOm0pVCHfmrySp65HffuJzuJ8fTTg6bhnI1hGDYRla/b/ALH8p3rs730dK9tNoKlbUktYdxWMZP8AfMzh63WX658uwrqHSpW2+vmfeVa6/if57me133Z2bJaSrh7CqjZd+aV1e+ianT5JNLShvS5WXNSMvvk5z+U01unsa9L7CCAckE759uwk1VwpLt1XGSc9hJAar60sZ25SMqCcE7yskUrWIrYqM/tviUdEov4gWY4VTsCd51dfbVp9KycoZseFT5+cg01QrpRju5BJ+sEl0bC9lvKvhVCE8zdM/wBMp/FUaeyywk8xLNg7g4yB+E11WoS2xa1GDk82+Pf++s0qvssuIC7J97l2O+3vInSThlN5ust1ShVdcGvGyYIYA+vt9Z1xp+WrPMQM52PKSTud5PotOGRGdiCMEqVyBv39f5lzVadbCOYurf8ARRk/6ldV8JJfT6jERPaPIEREATBxMzBgHzP7XEDiHGWsAJ+CwXDbnwDA/OeG4EtldT3qeU8xPMOpwJ7T7asq8W4mGAw1Tbnz5BieW4Ota6FQ42Z8de+0w1+mbYW5R1r9fa+l5LnXk7hNub3nFqqNrFsDJ3xjYSa+xbcJSM1qSB2GRsZf0la1Jk75G5I6Sptlq0kNPWWrK8orC7Zxk/SatV8BSiMWBPi9TLNrimkseoH5ytW/ibPTm79ZxhEN1WaeRdsnlODLGpw2lVKsjm8IOcFfWa45mCju2TM61hXWCDsNh65g6c4BbbghYlExjf6S9qLbHLMmAuBgjv8A3pOZWS+o5QDgkD850tLpLX+HSxJXmbJA6DOfxxIt8EtFLSaa6/VCmhP8hfmZjsBg7Z8hPQ6DhtemZrHxbaxySPlz6fWXW+BoqlrppCr5DcsfMnvI9L/yNTafhkDAyx+6o9ZCq9I6l7ZM1drUMta87k4VF2/D1l+hHqQfFZHtI3OPCvp6+83VVqQp1I+ZyOo/vaK1tv8ADTzZ78ikn2xLYxc7ZXWT0e6iInqHmiImCYAM1YzBMjZ5xg+a/bdlHEuIvYMqqYGBncqJ4ylGdFPKQa35lTp3H47Ce2+2QKcQ1ltZHP8AOQT1XlAx6dPznmdTpkawXIrZPXB2Ge8wZP0zfj/KOenxFvWtQorXIaxum+5/D9Z3NK4dEXbZckDznHIeuqw5RyASefoR5YnT0GKNDzlslvGT5DqJDskzbXOptqDHJU55fPPf9ZTOoWo4fmZz0QA7b7dpnU2m+uvUV4UL1OOgIO344MIlTP4T/kcczMDnB6f32g6jGn1GPFW3ObLsBs9B5yXXv8RFCgEl+nn/AEyLRreVYmnG5zty532xmdKnhQr0q6i5vGFGFxsD+++ZBsmVuEaFhW+q1jBak743J9J6aissFtKBcqAoGwUSiQxpoUDJJ6Z6ztVVMiKLASSAOXy9SfL9ZxLyYp65KNelfVPzsxFQYjmxu3oP5l1aFqVa615ak3AHc+fv6/p1k7Pv5npy56bybh+gv11pYbLnxOeg9B5maMeFL+lOTKR6XTPrLBVUnN0OT0A8zPUcP0FWjrCoAWxu+NzJdJpKtJUK6VIHfO5J8zLE1zCRju2xERLCBgzRjMsZBY+JwB3kD2dZrZZIGfM4SR4f7XOTq+IAsvIyFSDjO4Xfr/v9PJJqv+NdYWRmrALMS24O2f0nqftQueIa4py5AXOT94gdvpPK6piti4TNWMbA5HX9f2mK+2bI/JLp0susTmUJtvkbhT1E6VyNdQUrwvmTsAJDpw4BexGDEDAO+Bjr6TF+tWnc7EHGCM5Egix8mF0RTTrU1uw7gfzLeg0yocVqWPfvNtDRZrq/i4NdWM8z9/8Az1lu8iqkLpwBnYk9SZCuDqMV1Nc6JheRGJZgDJr7TfaumrUkZ2UDrJtGtl1IqrTkyNyRsvmSZ0qqqtMpFCjceKzG7Tixug7SNdNplq5LCFa5Rt3Cb/r6yQEPnlycdST09f8A2RlvCCc8o22GSfYDqZ3uEcHLcl+uXl28NB7ereZ9O0148foou/bIuF8LOoUWXFlq8u7/AMCeirrWtAlahVHQAdJsAB0mZpmdGWqdCIiSIiDEwYBFYdpUuaWrthKFxnGdREzbzl8W4zpuFoTaQ1v3agd/r5CdA/MPefL9elmouss53d2YkhjkmU5acrgtxyqfJb1Gts1Vl2sdip1BGw6Ae34SrqcNfbZTtmwtkbEdBt+EgLvX/wAdF6suP7+Enbxla0TcjOBMlVpcmqV8MPetCG1yx9tyTj+ZHw3h9+qdr9YqorMClOc7di34TpUaIDx2tzONxjovt6y9pF5ubDFVHXfrKlW2WudcmvI5b4Xy1A74HLtJK+HvrbC/N8PTIfnI+Y+nmZeGlTZrxiv7qA7ufMnsJvYTY4JHhQABBsB6AeUtnG29srqtdGahVUgrTm5FGxY5LHHUyVK3uZa1rZ2YeBB1J/veSaLRW6u8qqgt3J+VRPU8P0FWir/xgMx+Z+5/8muIM95Ev6VuFcJXSkX34fUHp5IPIfzOqJkbCJclozttvbERE6cEREAREQDVlDDEpamkjJG4l+YxnrOaO7OJy5YeWR1ny/V+Gx8g+Fjnt/qfYdRpA/iTAPlPL/aHgR1atdp1VdWu/KdhZ6HyPrKsk7RbjpJngkU2amgPYF2I8Xfc4/vrPR6Xhi1nCVliBk2eYnCuqeo8hr8S5HK4wduqkec6nC+N26ag0F/AcBXI3TP+v70mWo2aVWi/qdOlNYqrUG1ui95PpNOujr8ZDW5GR2X/ANkdTlSxrZmf71zD5s/9f5m4JctykEb79tj0nceL2ztWbOSTgKSzEd87y/wvhtutcP8ALVjDP5nyHrLHCeDm8C3Ucwp2IU5Bb+BPTIiIoVFCgdAO01TBmvJ8I9LpqtLUK6VCqPxPvJceUTMtKBERAEREAREQBERAEREASO6pbV5WH1kkQDyf2l+zf/NX49B5dUuMP0VwPut/M+f2VNTbZVchSxMk1sNx3Ix3/wBec+1kA9Rmef8AtH9mquKr8ahhTrE+SzsR/wBT6dfbMqvHvlF2PJrhnmdNzNVWFy3hXAXufTznqOEcEWoC3VICc5SrGye/r+ks8G4LVw9AW5Xu/wCwGy+38zqgYkpnS5OXk30AMCZiJMqEREAREQBERAEREAREQBERAEREAREQBERAEREAREQBERAEREAREQD/2Q=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50800" y="-1317625"/>
            <a:ext cx="1514475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4594" name="Picture 18" descr="http://www2.samyangwood.co.kr/files/product/i-joist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3571876"/>
            <a:ext cx="1785930" cy="2196695"/>
          </a:xfrm>
          <a:prstGeom prst="rect">
            <a:avLst/>
          </a:prstGeom>
          <a:noFill/>
        </p:spPr>
      </p:pic>
      <p:pic>
        <p:nvPicPr>
          <p:cNvPr id="24596" name="Picture 20" descr="http://www.beartruss.net/i-joist_pi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3571876"/>
            <a:ext cx="2357454" cy="2214578"/>
          </a:xfrm>
          <a:prstGeom prst="rect">
            <a:avLst/>
          </a:prstGeom>
          <a:noFill/>
        </p:spPr>
      </p:pic>
      <p:sp>
        <p:nvSpPr>
          <p:cNvPr id="24598" name="AutoShape 22" descr="data:image/jpg;base64,/9j/4AAQSkZJRgABAQAAAQABAAD/2wBDAAkGBwgHBgkIBwgKCgkLDRYPDQwMDRsUFRAWIB0iIiAdHx8kKDQsJCYxJx8fLT0tMTU3Ojo6Iys/RD84QzQ5Ojf/2wBDAQoKCg0MDRoPDxo3JR8lNzc3Nzc3Nzc3Nzc3Nzc3Nzc3Nzc3Nzc3Nzc3Nzc3Nzc3Nzc3Nzc3Nzc3Nzc3Nzc3Nzf/wAARCABeAH0DASIAAhEBAxEB/8QAGwAAAgMBAQEAAAAAAAAAAAAABAYDBQcCAQD/xAA+EAACAQIFAAgDBgUACwAAAAABAgMEEQAFEiExBhMiQVFhgZEycaEUI7HB4fAHQlJi0RUkNENUcoKSk9Lx/8QAGQEAAgMBAAAAAAAAAAAAAAAAAgMAAQQF/8QAIxEAAwABBAICAwEAAAAAAAAAAAECEQMSITEEQSJREzJhof/aAAwDAQACEQMRAD8Axq1lFufxxadHizVk0I3MlPIvrp2xUdVMbdk4scgEkWbUzMpCl7E27iMDXRc9ovM3ZjlPXRsQVqFIIPcyk/ngeiqlq8qzBKv4EEbM0ajU3atc+NicFfZTVZRUUzydXZY21ab2sVXj0OPchyyCM1UM7STpLCda6QlwpV7bE88YUmlI7bToMyum6nKuqEqyhyZPhIKqyqVuDxcb288QUpRWhZUQEMhvpF+LYLp1ZJZ5VZtc8nWuSb2O4sNhYW2tbwxzCVqI1M8bq5APWRrzYkbjjC6fOUOmfjgVahGhzGcGyqJmtZ/BsT1NRpGgkAqb2v64YarIonqJJTSLIZZCQVW5uSb7e2KpMpzGSONhlh1Mi6iaXv1EG/Z8MMTmjPUVLJOihLQ1mw1MyP4f1j/ODM6YBJiwB0wv6/ex4FqqLNMscGNVVAoLLFpCjvsQODviyzahrainqI4qKdmeFgOwTc9ZGbewPtgKXzTGJNRhoV8nKzVrpYAdWfPvXFzn0Qi6GhV/45PX7t8C5PkWbUtaZZstq40MZAYwnkkYsOksUqdFo0mieNjWqbOun+RvHBv90LS+LYkbj0x8rsWud/XE60zFSbrbzYY6lpViCnVckbi/Bw7sUSUTazpYbh1O48L/AK4EkbW7Md7nv2wRAQuosp3G2B+qYcBj6HFkLimpqqqv9np3cDk2sB6nbDBlHRDOqqVJIqe2k6hyb2354+uHvLospoJLUeWyROptqGsR2+Ztf2xbCanllLvApY7E6SbbfPbCnkNJJitTdEJiJOudoxMGDKEN1BJPuCT7DFxQdFaOC7EOWJNyzeIsRa3FsW/XQjaNJGUDjqEJ9yf1x0lVsB1FQOdlA/xhWwerfo4iynL4RZYlNuAoGC46VVW0NMR6gYDmzWOkQtUGohQEjW9L2R67D64Joah66PrKaColTudaTb0Jbf0xWwm7J3UUcspSNsu69D8TmZRp25+fHGFTNel2W9HcxOX1Mk9Q0YPWRxFXMe2yljbfjxt349/iB0iXJqDq4VqjWuSqBx1axf3ELa/kCT3+GM4To3nL5fHVNQ1FQKt7kIjM8e3JHnq+mH6WlPdC7q0sSS1mbvR5hDUfZdYa0xSUsFYMb9oA8d1gca70Qzul6W5dJU01IlNNC2iaJz1gBIuCp22O/PhjHazo9n0zb5PmJsAo/wBXYdkcX8dvbfD5/CPLK3KmzSavgmo3kEaIJgU1W1E7Hm22+C1dPTWn3yD+S6v+D9FlxjQmoZZXPBA02HhbFB0zo0+zUgVFKmc3BF/5ThsSWJuZEuP7rE4DrUpqmn0yIshDFl7R2O/njHNKaTDpOk0KNNk9I8Qf7HDf/lA/LEk2TUjIVfL4bnbZBf8ADDLTxJEp0IoQN48j38cfVqKESZdDRi4dRp3vaxud9vnb2x0J8vTbxgxvx7+xDOXUSIb0Rax2BhF/l+pwK9HQGzfYSCeQ0K3GGSXOcoLsv2iJXQlWR3QFSOR8WImzLKHP+0Qf+eP/ANsaU4E4s4j6JZ6hDR59G9tvvKJCPpglcg6SxgBc1y17DbVRNt7NbDSjy30hgvy3/f1xMIkcjUxfvOs3HtwMcvcdDaJT0fSfUUSqyedu8Cnl29mwTBS9NHBjEWRxKf8AeaJLj0LHDiIFA0mwHkP0wQtwgGwUd48MUqYWEJlT0flmMc1dHl9RKg3aXrCpPeSuq30xEDXPJqNPQMeNtHA2Hf4Yacwo1ni6u7DUOFNjioXL6qNmRJQwBIYkA2/fjhd3jsOMITq56n7ROsMyK8s2potAKqUF9V+7cWHrhYrazM6qYwVcs2vWAAsh4B5/DGjVHR2R9TAAlypP3gubE8C3eWxSmHLoa/7LNPCa6JyXEjBWBI+EAnxN8AtS8ND+PTIYVexXrarWi7lZ235N+fl74KMbml+0R1tWNaqQomYgG5J7/AYNWnkSNngKys3V93eGN+e7jEBpZGiqEjZo1EZkIKG/IFvnufTCeWHwRsKlZHiWsrNlupMxsOOecRE1+uOKLMKpiz2LG1lG/iO6wPrjuZJnoqeoQgSF9Mi6NOtTfn248/HEucGSCtnpEZggaytqGoqAD9b/AEOLTZHgFqJa6BXZsxnC6jZmVRYdxtbck32xJRx12ZKYZ693jYoGUxoNvQeOn3v5YHlRp6EKVLNJUhV2uQTyR6qt/TF1lVBHLO0QmIVt9AJuNPO43Hfgk3wBWEik6c9DauaRKzJYml2CyxBhqcWsG+Y4Pjt54VF6N9IYkAkyysG/cAR+ONhXKIgxDtOOybM872v/ANwxKjCmjVI9KAbbtvt3bg3xrnWaWDI9NNhVONQLyIux5HOCllUxgRpYf1cg+mAu0V5ABW5AN9/Lxx718dzHEWYqNzq2GFZCwGtIAw0hmNrnScSGQnSvIG5JFwLfngRX7AYSoNiQTvq8/IeftjqFC1rabWIuDuDbi3rx74mS8BMdyQWdynge1fEj2Nyi2uezawb25xDE6KpNwQ178289z5Y87V9fCHddJufLY/PA5ILXTLpHHlFO9PEbVG3xW+6Hd/1d/ljHJ3rM7zFIaKnlqamQ9lIxqJ/fj3YuOkcE69KDQ5tUMsZqLSTD+kn4h73xrWSZVluQUIpMsgWJ5AOsmIBd7b/FyflwDbYY6d6kePpqYXfv7MkxWrbdGQTw5rkLMjSaJozZ43IcA28fzBw69AUzXpDHNWVVW0FPHIqCKNNSzWBLDtX0/wAu488UXT1y+cTRRjcuqBbWubAY1bo9lsGU5RS0MJU9RGA5J21cs3qScL8vZ+OeOWFoVap4fCI58lj6nUG7JKnTIuw7uRbAFd0daaRmKxyyE7nUVJ48r9w78MNRfQLx9pnHZI53va/yGPGZY1siWe17cWxztqNauhLkyo0NRG7UErGJ1YaGOm4IIB+L9nHuXzIM01CNkqJIxYtvuAdyT49rbz+WGiRgk8jITdlXssLk89+IdOqZgL9k6yQ3w38PW+JtwW7z2eCS+6NpUgNci5G3z/e2PtEpJZJgoY/zAfn+WIlk1sISCVBuC23Z5H78rYkNXpZghlG99iSMHH9AZTxzGcnrX0hQL3sTbw/TBkBQxET2VT2gitvb+4fliipm6ySQSgKAxAXVYED9n9MWEMTBiWAUjcKDx8+PPA5CaLEsGkueQw09n6nBaFSukHVGNtRIF/34DFfGUETTO5sLEsGuSPPb18MTB1kLL1t1Vdyygb24HsfliiwhibpGqMoU6dhyTY+gA3J/xjtamGQ9kl7NY3A33/YvgZoTLKjCTdd1Dna/ebe/OBqt2hh6vrGK6btZwNvP6j3wJMCP/FKlWWamrobEEFCe/bcXPmCfQYYf4fZ8c2olp5DqrKSNVTVbtxevJvYH5DAfTUmfo/MIabWetjZVjTWwJv3DceG1+R6LXQmiloaj/ScktmUMscSE732Orut5fI46OZrxsV36MrTWtwFdOYKnL+kX24xjR14kjJW63BBsb82PvjScuzQ5rQw1iaern7TrsTGe8eO5vzhJ6Y16T5F1TRkSiRCBqPN9/wATt54i/hpnPVUk1BLrURS6ld+4NYaTfji/rirzqaCqu0SUo1ML2aRLIIjDvYhrMhJPcbfiPfEFVmlPBHKNRum76itxsCeT5/pior80ietXrX7KaidQ8TcfTCfV5rC+e5rMdAjnhijKmO1wBbi+3pjJCy+TTtH2gr8trKeKaeujhkZTdGa1tza+rvtbBOiikcmLM6chuQHXnx+L54zvJ6unrlmSaVI1jbSg0fELd5N+/wA8HfZ6YkBKuHjgsowfH0W0h4akDuDDVxkAWYK3IvccevviCoyyoMpIn7JG3YJP0wltR7llmiYW40jb1BwO8UysQsg2Njzg5x9f6DjAiUfSXNqNtUVfLYixBIO2Lii6d5tCLO1PKPBo7X9sJKvbkYPyfL2zXMqejjkEbTNYMd7Dm/0wTlexao1To10pzDpEXjajjipoheSaO9gbX0gHkn9cMYPVCR4qRUZLKlwLHbj5jx8/TFRlyQ5VSrR0iFY43WJPHUxAuTzck3J/+Y7r55KU9XGVLJYM5Xe/gPAYy3jsakw+rkZCsyRliRpsG797WPfvbfzJwIHkaOUKyGQsWLL8FyQAB8vTEcBupml+9dGt2uLkA3t6/j446q3IgeZT2WJXSdtK73A9Bb1xEuCwKopoagyCeVpSy/dORs6+B3877+GI6fSrdQqdTEBqZrEDwFvbu+eDZULsJibDTqKjYW2tt5WOOKYwvGZXju0i9YNRvp8PbFZZe0GSCoaW8MCdYpsWlUMov3WPkfHbBGU0S0N9VMg1OQ6ooW9r3sotp5v/AJvgtpUM8wK3i6pmdSLliL7+e4+uCaFjJCdC6HktJfUSCTc3P+MR3TWM8E2pc4KDNtQMsqurQogsxXbe/piuzLLqTNJaWTL1WFUF52Zrhjttbc784aKiFZ45HkC6bBSVW38o2A48cL6rLBpjp6ibq17GlmtsNtubcYKdRyuC0lkjosmFNFNDIYnQkGKy7g99yR8sFPl1JY2dlPhpX8jiqzOtqoKcTJP/ACFjqRTwT5eWIoMwqkpkclJNdmOu+1+4Ym7PIXIfPQUZBQMSf7g4/PFdNSRI9uuK/I4ibNpiXuibMBszd/riGrecOCwCgjbRIR+WGSA6Z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88900" y="-427038"/>
            <a:ext cx="1190625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4600" name="Picture 24" descr="http://education.nachi.org/images/upload/Air_I_jois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86446" y="3571876"/>
            <a:ext cx="2362187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18448" name="AutoShape 16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0" name="AutoShape 18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4" name="AutoShape 22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0" name="AutoShape 6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2" name="AutoShape 8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286116" y="598862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OSB</a:t>
            </a:r>
            <a:endParaRPr lang="ko-KR" altLang="en-US" dirty="0"/>
          </a:p>
        </p:txBody>
      </p:sp>
      <p:pic>
        <p:nvPicPr>
          <p:cNvPr id="25602" name="Picture 2" descr="http://t3.gstatic.com/images?q=tbn:ANd9GcQneCLCn3Rc9IDhKzk6XMYHomVK4VbVNE3-3TWkAc15KbHKCR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2466975" cy="1847851"/>
          </a:xfrm>
          <a:prstGeom prst="rect">
            <a:avLst/>
          </a:prstGeom>
          <a:noFill/>
        </p:spPr>
      </p:pic>
      <p:pic>
        <p:nvPicPr>
          <p:cNvPr id="25604" name="Picture 4" descr="http://t0.gstatic.com/images?q=tbn:ANd9GcSR7IzmtZd_A4vWMUifOvdDaYJfKutcOzV1bI6igWIvioLFEItX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3" y="1357298"/>
            <a:ext cx="2428892" cy="1857388"/>
          </a:xfrm>
          <a:prstGeom prst="rect">
            <a:avLst/>
          </a:prstGeom>
          <a:noFill/>
        </p:spPr>
      </p:pic>
      <p:sp>
        <p:nvSpPr>
          <p:cNvPr id="25606" name="AutoShape 6" descr="data:image/jpg;base64,/9j/4AAQSkZJRgABAQAAAQABAAD/2wBDAAkGBwgHBgkIBwgKCgkLDRYPDQwMDRsUFRAWIB0iIiAdHx8kKDQsJCYxJx8fLT0tMTU3Ojo6Iys/RD84QzQ5Ojf/2wBDAQoKCg0MDRoPDxo3JR8lNzc3Nzc3Nzc3Nzc3Nzc3Nzc3Nzc3Nzc3Nzc3Nzc3Nzc3Nzc3Nzc3Nzc3Nzc3Nzc3Nzf/wAARCACLALoDASIAAhEBAxEB/8QAGwAAAgMBAQEAAAAAAAAAAAAABAUCAwYBAAf/xABEEAACAQMCAwUDCwIDBgcBAAABAgMABBESIQUxQQYTIlFhcYGRFBUjMkJSobHB0fCS4WJyghYzQ2Oi8SQlNFNUk6Oy/8QAGQEAAwEBAQAAAAAAAAAAAAAAAQIDAAQF/8QAJBEAAgICAwABBQEBAAAAAAAAAAECEQMhEjFBEwQiMmFxUSP/2gAMAwEAAhEDEQA/AMykZ1jCjSBuOdGIFZkKqAo5551Wj4IyABnAII299EoAVPX7IAOdzXju2z2V0EGMi3VRuZCWO/QVCGIZUPp9AzH41bJEJHOSQqeEEDy6g10rDGMNq8J2ORv7qlJlIouhtwkmo6fFgYGTn3cqaW0aIutiFjQZY4xQlruM4G221Tv5AFW1XHi8Uh1Y9n5UI6Vglt0C3jo8zPKupicktqHuxU7SMd4ECnB+6uR8a6NQTAVSD5Z2o+zjKhZS5c4wmeQFJbbofUUXwxpbQaQ+FGSzn8f57KVXc5vZ9SyaQpwgUnIHrV/E7jU3cKuVXd2HLPlQtpbmWTC9T1/n899NJ+CwXrCLOyMj6i50jdt/hRl3dJbx7gbbBR9o9BU5nitYToICr5UnMzXFwXlXWBsFGMCh0btkJFmuZSWUmR9mA226KPKjra3FtEcYD/aI6VKCNYvpGwDzwDsopfe3vfN3MRBTOGz1rLfYetIp4jczXMgitcrHnmObn9q9BZ5wkmSQd9+dW28BUFhgZ5n09K9JI8zGKAHH2m8qexaI3NwYvoLVNTttqUcj5Cp2tp3X0sgBkHIg7L7z+dEwwxWsetmAAHiY9BQrs97nB0W3mObVlbB0VTXLzu0Nrso+vMeQ9lViKK3ibSDjkWPNqJ1JEoRVII+og5+0noKqlIPjkwz48I+77KohGBSI0pJYEKMkRjmfaf0oG5YnkuRywTsKccLYTXNztskLEE9SSBSm7AMhOwAJ/OnUgKINbYF1GxyQmXx7AalmvKDhz1K4HruP713Q/wB8fCrxZDIthaLp3A5+Z5Uwgwg7xtxGpffzOwoaG1mdlCwyc/ImmL8Pu3tkjW2myzaj9G3T2VztHTyQKZlAUZfVjGVwaILKSCEyf8YB+FWpwbiTABbG5YDr3bDNFRcA4kCD8gmJxtlf3qbg2w8kQtpkSN2fnDz9T/3obvZJlLadMjHfzJppP2d4jjuks5SrnvJDlRk45c64ezfE2GDZn/U6fvRcHXRlJdi+2DMwDhdKnfSw3NH3t2ttAAMiRxhPTzPuo227N3ylO8jRV6/SCqZ+znFJ5jJObdTyXMu4Hly2oKDroznFvsSwSNnJQvk7ZXmadWwW3hLMRqO7HO2Kttezc0RLSS2uvphzt6nau8Q4FPLEiG9t0jO5JYjUfLl0oLGwvJHoQ3t4bmTMSHu1+qPP1xRdnCBpdxuRsD0oyDgCRfX4hASDkczV17wdRbKfnGOONju+g+L0G9Z422b5YpaEPEL7vJDDHkKPrNtuf2qu0t+8AmlJCdOmf7Uz+aeHodUvFUbHPKYHv3q7iXCrdY41uL10SQHA7sZfHvpuDB8iFDzNcv3VvkRrzbzH7UVmCygDyE/mWPpRVlaWAnS2t55DKVJEYAGQOZND3MFhDdTNPNcO8ZxlgAqDPT0rcAPIgUd5dMskwwo+pDn867NMHfTCAMbF/sqfTzNGz21v82m8zMIWIHPDNk49w2oe6tbe1gjkkEmHyI0DDmBmm40Jyt6K7OBbi5EGSuVLFuZOPbQPElEd1JGjnShKjPM42ozgWk8TkffUIjge0il9+5NxIx3JYnA5ik7KJUw7g8YEN9IxY4CLvuBvn9KTTaVY5O4/CmVjdLHw+5RmVHdxhWOCQAfP20skwzAsoDHbUBTU12BNbK4/GcjJI6mrMx/e/CrbZF0Nturc/Oo/If8Amt/Sv7VeD0c+T8jWJ2yvGG1sqg7bn+1RuO2nEItWlY2AOBjrWZjYAd5k4U53/D8aiHUP4C3LbGxJpW2UUUx/J2z4ozYUIDgH6vL8aIXtHxPQzyTbKOSjmegrOR+KRSyn471Zdyf8EP6vv1xS2w8Y2bLiPFLxey3D7qKRhNJPhiDufCTSROJ8RdctdyN0AGNzRlwO87EWYBzpugD/AEt+1I7m4FtGTjxkYQDoOprSuwQSob8P4jcPxi3hNw7opOvO+rau8de5/wBor76eRYUlwqBiOg2pV2fmduJW+AMAsTj/ACmju11x3XHLtFxrL5GMbbDeg/xDX3AN7fSaGjidt/rMWO3pT/jq6uE8KLZJy3P/ACpWUgjLMXkJIxtmtJ2pkf5o4ZHH9oyb+mEoLaC9NCG6uzM3c24GBsx860fFyIOznDlc7LpH/wCYrM4SzQl2GojJPn7K0HaDTLwrhpceHOrHkdAreBfYhEb3hDPlYfujrWl7YyMGs47ZS7FXOrTsu451mhM0sqx250rqAZ/PfkKfdq72aC7higkePMZbCtgfWIyfhRSEb2ins5EYL/vZAclCGkYYJO1D3sck95O5gc5mYqSNufOl0txdG2e4eWVolOlj3pyT7M13gM/yi6maUkhY8jJzjes+g/sa8VndezlvbhlB1qH81PiP61ztPtb2aDGBqxk432qXGFU2HC4tIOWU48/CB+tU9pH/APEwADJCEj3t/ai3oEFtEeEoY4p3Iw2ldvPf+1eMQKAMivgbnT0rnC4yIJGHN3X3bGr0UHdi2c435VHoo9tlLW0QVVEeCVz4SaGk4fCxI0svqMUwIDYYsCcYBBxj0qruD331m5ctZp1OS9E4r/ABuFOELRXZHi3BTNV/N91/8mP+mm3ijXHJAcsx5Gom5QHCqMdPFVFml6TeNNiDUBEqsSCd9v57a5nbYkDzzVLyePAJ0L4R7qiJCZAoYgHnvTNDp0HQuEySSWAzufhQ5LavEoJOd+pqoz52AK+LVuM56VOEmRgVOeXxocQpmwDCPsMNZ2juFPrvqrKd61xcEk7k42OMVpCyy9hLwjfRcRf/AN4/Ws2koiQsx5edZrYIvsbcJdIr+2QHd2I26nBq7tSqntLe6hzdTnz8C0n4K5l41bSMft7emxo/tnO3+0d1DHnUwjJOOndrWcfDXsAuZy30MHLqf2rS9opUi4VwrURykx64CVju8WBSEDO7eVantM//AJfwglc4WXw/0VuP+GbEIGSZp2UAZIU8h7a0Pag6+H8NXUQraiQNs+FfhWUkMkhLSjAG6oN8e2tN2sWSW34ZHAju5WQ6VBP3KyiK5Cezk729t0j8K96gDD/MOVOO2+Uu4ZRy7oLjHqx/WgrXg95Fc2LmEgpOhm8QxzG49KI7aN3lzGudyoOCfTP61pJoMKbAImPzFvjecnl7alwJVAumxv3W/wADUc6ODRhjjMm/41Lg+fk130OnT8QRUyvg24vqa74VEMYQg4/p/agu0HePfIqEZSEfvRXEsPx+yj1YKjIA99AcXIbik+WwQFH4UZeiwW0HcNikWxZ5Tvn38hVxXSu2Bk4A6VRY3J+RhNOMjnnz9K7qLIQM5UYyfPzqUhq2WBWCNqC5Y8xviqhqHPA9gqBnKrgEsMEnbnViTs7jUwK5yNuVANFmo41NHkAbDma5qT/2m/pNeBDqcktk5G2Ks7pPvn40yEaMOHPMLVkbEePSMjkMc/SnVpYxzaWhhQg8sEbeec1KThccWXkvIYJNR0gkHbIxnFdnZF69ESxTudQRseeKKRWI0Q4y3Unp1o9ZbVkeO5crnI+jGc+w8q8JOGRKNMNzOw5F3C5+FBX6F/obcPgcdiuJwndg6MP/ALFNZ5LWOR9MjsPQrpxWp4JO8nAeLBVChEJRG8WwIIB86zU8su8elVx5KD+J3pWFXZfwe3LX8LW6kpFJlsDZR7eVNO09qlxx2QPKkJZYzrkBGod2uwalHDHm+XWytLIUEg8Jfbn5Uf2tAPGmbG/cxH/oArWtGp2CxWdrFq77iEZQg5ES5YHyzypv2i+S/IuFi4WRwEkwEIGT4N8mswFPQ9OdaLtOC1jwwZ5JJ5/4azauzcRM8lsmTHZaQejSFsfz1p52nuZLdbLudKko+Wxk815VnUWXV4c59m1aHtQof5IZAcKj7j20HLaNxSFnCb28m4raJLcyuneDYscECreP3cicXmCPgaFUg7jGkZ2NR4Naj50tnQkqCSd+Wxqzi9hLccUuHVC2WHQ9AK172ZJeCyW4MlusIXYNnAorhjqIDGWAkeVBg9Rqqa8IlQZfQg82bGKsjght5UkEmtkIYYBIyKXQ1sNusN2jjycMsWoD25/eld6O84ncvnGqQDlt0FFPeILn5V3WJSPr/t1qq11XV+pJBXdm8OPx9tLLaDF0w6NAQFC7IMZrojJHi5g9R0q8RlcAch5V5gzFQ64FQHsq0ZU6h9onljAxtVKIVOlQwUny3oxo3eMKrk+eRVYiKyKWHhx0PWsGyLT91hcA9PU/w0Obpc/U+P8A3ox9C7EHLcwPs1AQR4HiP9NOLaM4xwcMTjyxipso8sZ86vMfdkag+4zvtmvJjJ1IMDqDmuhsmqKu73BB5jz/ALV0Q5P1iR5UYkLvuiOfQCiIuGzsQwjK+pNKxrCuzmV4fxWMc2gbGOvh/tSR0Z2LMobPka1/COGT2qTG4AQSoVB8tj50D802Maj5TdofMKxb8qzYE0IrNQtzb4Ug94u5Ocb017Q2/fcTyqFj3MfL/LRsTcKtsGOOSQ8wdP75NEPxNJDhIYQ2PrP4sfGlsJno+FzTZ0RNk8s70+4pwyW5trNAwXulYHO3PHn7KouL27QEmRlT/ljFAvcFubsT11GhZqLhwqyhwZ7sH0Tf9KIvbu0m0M0MjlBhcgAUqYuWywz6ZAFdTx5ByPfQsPEKHEAv+6iSP2LQ897PICBI+P8ACaq7gs2FVmJ5DG5q6Phdw+MIVB+8f4aK2akgN8NjfxHqTVLnGxOD7KeJwUnAlkYnOwUUbHwiCL60a/6udHYOSMwIZJT4UZ8dBk0Xb215Ce8VCGO3Q7VolijjQnHhUeYAqiS4JwI00+pGqsC7AkumGBPCQx5OvT+e+i17tmJEgdB5UBLPE8p1SmZ/JBqI9NuXvrndTyRNLG0URXkkh1OfYBt+Nb47/QrnQY+TjLY07bV4x4JYbk8j5UIk9zEoGtpjncOADU7riEUQQTLIrOwUaRnc/pScG3SGcqVs6zyDbSPad6lpjP2z8a6koeWSEq4ki+srLg/jXdA8h8KLi0DkmL4wAQQCf8RHKu6AXwqppP2sb1YRrOI1JCgE9BVioWboG6DpVGzIKj4mIokVbaJnUYZ33zXG4rdyAqkvdodiEAAFUGCTVlsBP8IzVqphcDA8tQHLzxSMdIgztIPFIZTnm5zmqu7OcEnrsMVesbBtR5Nvk86IgsZpAMRscjI2PL2mhsIGEU7jOPPqauVF+zke6mcfCpWKsXA25c8UUnDYhgOxZvIbflRpgbQiZckAMSx5ADaqRw6WU5WHAz12ANbGCz7ldSwqmPtt4ce814pAmW1KzNz0KN/eaNA5GXt+BSuw1OvsRMmmMfBIlxlC3tbP4CmzXKRjHdj3nO389KX316FVi0rBByLHSP2rUK5v0m1vDbr4iqjnhRv8BQ7XkI2iQuR1c4HwFURRTXu1vbXFyvRlU6f6jgVKLhNx3i96UtFzv4TIw9o2H503BrvX9F5x/pOxvkaVu/BKNy7vAwf1FRa7hmcx2mqeTVjEa6j7Cfqj3mm0PZK0utEpnlmI3y+GQ/6cAVZxPg625BRVWPAG2wHsqksfBW9iKfJ0tCj5s4nLNiYC2DA4LZlPvAwB8TQLWCq699m5GPqSfVPuGBWi4fcXVswF1Kq25XIeZsYHoTQvEeLcJlf6JkkbqQ4RT7zzrPcbhoKX3VLZVw+3gvElihDxuFGmJgCoH89lKby37hmQsutTjSPP2VE8QYSv3MujIwRHkjHtFDzTbbIztnclSPzqTXLfpRa1eic3Eo4bNYLjDtuQXBbHoBz2rKX0zvK7Sa2w22+wGdgPKmN1cKXMjxsYwdBIbdRnmfPfy5VXOguYAtuVmYtsijxjfnjGMetdOKTg7aOXNBZFSY6vZrJlhurGIQyOGRol1ADwqQfUZ1fChflc33/zoGJry1fXI5fAxocEBfgdj7K30E3C4oY4rxQbhFCynV9sDf8AHNTn8mWX/NJofHUI0zNQaHDCRlzyIUVaAEwNYC48s1RJOsU+plIjdd+uDnn/ADzNMY9LqACq532FLNFlrQOER1+ifrz6VMKwH1sqObAVNFPeMVG7HmRjIx5/GrhErZByGHQGosomMeEvZiLMwCTDrp1FvLemhRVUPLNEikZGTk4pJAmcLock89ya931sraElLyAfVhTvGPoQM4NPFSlqKEk4rbY2e5s0Hh1zN67VR86OzGKJUi3+z+9RteH312wMVmLeM7h7uTB/pXJP4U1i7LoQWub2RiVOBCohXPuyx+NVX082tknnguhFc3AUari5Ck8gzb/vV1rbXl2VW2sp3HPvJvok9uSNR+FH2tknB7pmSCPA2Y6cn4860tvMkkWqM6gSMEHf4VTHixv+k55J+GYk7OXrx65b1AT/AMOBCP8AqO5+Aqix4UeHXXfcRtEkhceCdly6H1BzkY67da2jAMBpB6e+guJXtikRjllVnIJVV8RBHXblVZR4rlF0JGTk0mrCIR3qJIkispHh07giheJdzoIuVzkYLDGVpGvGpLa0W3sIV0LnDHxHB9OXWgpGvLsF7qYLnfSd8e7kKjLPBqnspHDJO+hjHf2dhdsbZjMhTH0e+Tn4daD4txa+vraSKCCKJG+rghyD7eQoTu0z1dgMDDbfCvPJK3hUALy8I2A8qh8jql0V4K7ARFAg1TxiJj1uPFqP+bln312S3jAD9yM8w2kfpRkWlRpEitnywKHuuMwLM0DmHQoAyWO+24IAOP1pdMpHHOWkgNn0x5JGjruR+FAS3CKpDTxHB5B9zTm0PDGwYEgUHllQM+w/pzpLxjj1jbtJapFFcSFSWUttH5DPQ+gp4w59Cybxv7kKOJm3ldY17wyaD/udWlenj326c6FiuJheW3yNk2wjOykJ6588e3pQVzczhWEZTQdgUAUsCPtY5+XWr7S9SGAq0qqQMYOrJHnncdfSulwfHjVnLcXIecA4sq3b2HE4lubM3BYLo0mNUUlnBHLZdweeaXXM91cXMs78V4WGkcuRucEnPnRXDbBbuK8nXwh7cRLIo5d4cEgHroVx76axWPD4o0jW0t9KKFGYlPL1qU8nGEVDRRY5NvYSY/llsUCDUR4QBsx6/tXeGTD5OVYopjwCWIAx0OT/ADNRtPAyaduvv2r1lHG3F1DRowF0Vwyg7ajRaV0y+ReoMguBdsI7SKS6kO+mJCQP9RwPfmm9rwHik2kS/J7NdjkHvHHuGB+dP7BFLoNIxkjFNId0JPPferxxQXSOKWWb9M+3Ze1kjZbiS5nkYbGSTCj/AELgY9oNQ4NKvDZns3QLCWIAAwAfP2VoIyWfek3HI0DrIFGsvgnzoZLjUk+g46dxZoY4lC50r6YFdwM4YY8sVCz/APSW580X8qRcZu7g3Zg75xFnGlTjb3VSU1GPJk4wcnSGHFJ7OJXW7mjT7uNz8KVR8XEEfcWMfeMWOHkPX2ChIo0e/RHUMrRuSDyJBAH5mrWA7uUYGB0x6VxTyyvktHVGCSp7Krtr++hdL65Co4I0RnAx5etDW1nDbIxRS+wGd84FEworuQwzhBiov4NTJscioOTltlUq0jxkYK2wB54I/KqZGWYEjSSNtmq0EsCGwRpJxjrWgEEJhB7mPOfuCufLn+Pw0nxM0j6UCGQqW20Z51VPboY1ZUJi5yBQQcYO+3qRtWsktbcYIgiz/kFZPsPeT8SimF84m8EbeJRzIOenoKm/qtNtdCrIrFHF5NSrhwLYMPAmBrXbqB0Oc0g7Q3VvaW5uI4o9KsFWMEEE8ts+85xX1d+FcPdstZW5OeZjFZXt1w6y+aOKN8khDJaB1YIAVbXjIPMbVsX1sZZFFo7I/VqMKitnzh+N23yKUxERztuhcnbzHLfrQdhpkR5snVknJxhs82J65oDukdArKCCu9MbXe01HmZsbV73CMFo8uefJlf3uyp0WV3GgBh1U4zXrO2Sa6it3jml704CKcH+e8VVdMRnB6/oK0PYNFaW9kIy6Iqq33QS2cfAUMkuEOQIxUnRo9FtYWENjCFDs5dwBjOAAP1pU/F7dXZdQ2OOVX8bYx2bzpgSgEa8Amr4+CcLZFJsYMkA/Vry8mZRSlJdnVtaif//Z"/>
          <p:cNvSpPr>
            <a:spLocks noChangeAspect="1" noChangeArrowheads="1"/>
          </p:cNvSpPr>
          <p:nvPr/>
        </p:nvSpPr>
        <p:spPr bwMode="auto">
          <a:xfrm>
            <a:off x="88900" y="-571500"/>
            <a:ext cx="1590675" cy="119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5608" name="Picture 8" descr="http://www.pshomecenter.co.kr/files/notice/osb-floor-wall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429000"/>
            <a:ext cx="3238483" cy="2428862"/>
          </a:xfrm>
          <a:prstGeom prst="rect">
            <a:avLst/>
          </a:prstGeom>
          <a:noFill/>
        </p:spPr>
      </p:pic>
      <p:sp>
        <p:nvSpPr>
          <p:cNvPr id="25610" name="AutoShape 10" descr="data:image/jpg;base64,/9j/4AAQSkZJRgABAQAAAQABAAD/2wBDAAkGBwgHBgkIBwgKCgkLDRYPDQwMDRsUFRAWIB0iIiAdHx8kKDQsJCYxJx8fLT0tMTU3Ojo6Iys/RD84QzQ5Ojf/2wBDAQoKCg0MDRoPDxo3JR8lNzc3Nzc3Nzc3Nzc3Nzc3Nzc3Nzc3Nzc3Nzc3Nzc3Nzc3Nzc3Nzc3Nzc3Nzc3Nzc3Nzf/wAARCACMAIwDASIAAhEBAxEB/8QAGwAAAQUBAQAAAAAAAAAAAAAAAAECAwQFBgf/xAA5EAACAQIEAwYCCgIBBQAAAAABAgMAEQQSITETQVEFImFxgZEyoQYUM0JSscHR4fCC8SMVJENicv/EABkBAAMBAQEAAAAAAAAAAAAAAAACAwEEBf/EACIRAAICAwEAAgIDAAAAAAAAAAABAhEDITESQVEEYRMicf/aAAwDAQACEQMRAD8A5YhbkZn8TnNPSfIq2LEDbWn/APb2K5yW8RpUCAMCVYFVPlXDo7qCTEZ20zX8DamvLNkGRyL7i5qVIkci7ZfIb0vDQHRifAjSjRtFXPiCBlkcEbgE612X0Sdj2PO8+c/8pBVjb7o1HuPlXNZlA0Ki/MaV0vYD5uy51zqbs1ibHcD9hSyqhodOggl40zyZGBFlzXJFiAbU/HMTwwui5SwNtrt+1SIoGFga5IMozctiw/vhWe8wVoQ5uMuXvNtcnTzqcq8lFtiN3CCpY+JNLnfWQ5m0sBf+asLCriwPpTcvD0XMSddtBXO2iiIWmnWIKXcXOoz2F+tNhkCvAAzfad4k05kCXzZix8L6VWQ58TCoIUFrZr5iKF0atE2IxBaZrnLbYA0z66ViIQFjbe9QSJEsl2fMCTq3OnBo2tcXUdBRasPgmwsX1o55ZXCIMzWNlI5AHrTXxSwzAxBUQXAuL/01JG4hgEd731IFZ2MjD9/v3Og109qZC0aaYkPhiGuCWvmJN6R8VAtlyaga3vvWJBjxG6xYwlGsNzrVx5VDGxvfW+tY0zdHIPGJJArMSKvLgYhGTGWW45Gs5g7d7NlsNxVxBLlW7EDe/WuxnOOhwC4dc7TO5J200qKawXILkX6XpxJJIYsLddqDGWWxYHyvWIwakSiwA87muh7IQxdmnKSWu5sBcH+/rXMcDI/O/TMa6jsF2HZbKgJsz3uL22P5XrJ8GgtnTBl+oRRrfMMQDYjYM1z+dU8aJeIjKLyNe5yi4BJIHtVuYFMIgUAlnRl0trYfPSoMbZsRYEKVXl61GT/qVitkOGdkiLWzKzHum97dKczzvMSSuTqL3JqOPuRLl1bmLb1GC8rady2tibkVBjqiSaYrpmC+A51Tkzl0MSMHBzBiNNKuqiL3iAWPMn8qgxcmZkVSAdbcr0LQ2hiQ2uZCGcc21A8hTooWe4UOF3zEWFWXeOJVHDa5F8xXaowTMx1Nge9bTTxNNZggWFSBcuw+6tVTI00dwgC5yot4VoRYPjow7yQnTQWzVAcJDDouZ2J5m4rTDJTs9RxpMRYhtS/NRUTQuDaKZig25VrTwOYu8YbZbhFOtqjGDaQZizr4CmUmZRzUkSL8JFxztUQGUZm4jab1f4LclJv94mlOGFjnOYdb2q/ojREq4QJdiz3A8KrTPZjw41tyBNz8qdJhokNlhBudL63q1G+HiUKAha2pGwPhR+zKK4HdBaJQTqda2+yMQI8E0drZsxzdOVvkKzGmLfZR622/3Wr2WM/Z5imRUdybFTt3v4pZPQ0FTOhEnFjgkALNxUzC+nwnpTO1ow8/EjFiANB4ikiMq4Rbta7KLkd64zG5tWmmHglhSSRyzW+AcuWtvGpS4UumYeYFMttR0oIzKGJsRs3Sr7YBI1keVjbUgVlDEXYKi6E8+dSHirJWmfKVZRsbNb9aMHhnePiylsiasW1zHw8KQMqm4YC+ltwKvnI8IVbZQNFvoaIsZogktLCcU5zDLZNNhzNGHS8CPIoRSMwQnfxNTqM+VBFnjXTey+vWiVY0a8rBm6DQUz2hBDiDIpAuBbe23pzqBUbIUuSpOpygU2bGIukVzbfpVQ4mQyXL2H4BQgosuMn/AJF8rU3ODqraetRZs4+G9JlPJXPlpQbRQKrqRHZtLkaXqN43cGyiw+9fWtF8GwlYRrnUGw5X+fSnR4eJn4TyAuNTGCNKd+kxKsyWwiIokklDZuo2qrLCiOOHkY76cq6WfCwlLALnJGuQ39zVdsKpYCJ0YnQmtUjPJgyFo/jZdehFbfZCH6kTYsguwGX4jcC3ypfqsRfJLCA1XsPhGhjCoA6XBKg257XpZZEbGNMt4lRGXhRrMSoI268+W9aovDh47XY5dwbg+361nLi4xip5MQOHJKgAWS2VSLga+N+dWcT2g3DSxiVSo7r6ldOn8Vja8mtNsqYqSRtW0Bv3elU3dlUAqpJ6ilxGMxLHuZrX+LIBpQvEQAkjM3Mbj31HyqQ/BGwQkVZCwgTmW0vU6yQQoMqtORqL6D51Xlws87hlYFjtnBNv1qWHDtcqWLtzK7eVMqB7EbFYiUHURJewUb+9VZYy184BYfi1P8VMMNOWKwgIo0zsbk+VSR4ORSA2Zn/E2vyFFgU0gK/aICx2A5091VCO7lb8INTvHIgGd3GnxMLH0qKR2iUCK2Zuut62w6ROWXV9PAVFZm1drHooqcRaFpCDpSZvwrcdaywNrE9nrh7PGvFuSRnG5ufDf239aZhjBGkkTpLHNpqU1PUX35/6q1FjeEmUGSLQE8RM8d+fjVqWOJyrODG1tDcWbTW29/avQkrRy+mumXPhMNw7pEzEqSRMQLAeNtdapyYViABkiHIJHqR+1XnQ4NMyxcfDAlWXMTo1uXI+nXrRg8FDJDnw0spR2AQ2/wCM6aWHK/X3qTxJ8H9V0zkw4A05m+ra1agMcSlQ8a9SOVD9nvKBwnYlhdidl8PPwqokYhUo4sAeS/rzP90rnlBrqHTvhpNPEoOds3/qRv40QYrDyg8PKjBte6be9UY2VvgUsvPpUkbOCQr5VBsAouP2pBi6byHuNGEPNWuf4qSLDQQqSkd2A6/xaqqPEurRFr7ljrUk86RQFoo3BPK9/wAqyg2TpMznLwlsOpH5U2XEcP4iFX/6FQQPE6JnyFwNQ1iKmaHiplYIqnmuoPqb0UBWfF8otG8VuKX6wzOpEBZxzAIqw0qoB3rKOljfw3qq5lxQKpdU5gD861RBsUvJjI+DDa5OljcenOofqiwCzklutxpViQQ4fD5eMEc72azHwvWI2LxXGCRmyhviR/lc6+OlqqsUmJ7XwamIhjyKcRlVL6FjY+g3NNJwYC2lfbdiKzWixE0rKrOzNZWa2Y2IOn+6DgoY+60j3Gmkv7CqrDH5M9v4O/x/0Tw7IT2XJ9Sa+YRhc0V+uX7v+JHkazZTjez2Re1MOyRrcCeM54m2He6f5AV21qQqCNRXoygpHmRyyicVEFVneIRgS2JBPdO2ngfBh5Vn4pcTDjS0asIyBlGUHlaxHMep5V1eJ+jmCaRpsIgw0zCxMY7p15rt7WrHnwHaGAZllhV8MdS0a3BJJ3G6+1vGoSxSXDqhmiyKLEYlcKQIuI7trkWynpvrcfpVaLAQ4oyOiPHKB3onGTX2ty3It5VKIcNNJG8oEEid5XAuDy33t5/KlnisUjN45I/gcH17pub+4qTbWmU5wzMVgp+IUWU4cFMwCKHttp5a70LgJosjXM/es1jcIOpIvatDBYziRWneJ7bBkta297c+d/erQjwrSGZs8DtcEufisOTA2PrepvFCXB/5JR0zPxGGW149+YtoazHkzCXvuFuBl1HnWx/0xnjvHKzOp3IIJv1F9f8AE1l4eCMF0mLM4Yl4yco8iSam8Mr0PGaokMQHDCRBVIvZQf7zqWGMxBY1GvMkAAef7VCcRM4CwlFi17oGXUVEyvDGzk5LtdiDdsvmToKeOFLpjlfBmJxsKEImebEk2JXQKelV5cVNMzMx4FhlEYbM3qOXteoo0WaQtHEzFyCSWvp4k6D0F6txmVFMfCCqSTdAbEdOXvTqKXA/0rwtGRxJgz22LMT+e38UxcLkxfFjjd2CZg7PYa7b1Zw6YiVhBgY3EkhJGcl205gCujwn0Rx2JeOTH4tkVTcqu5HTfT3qkYuROU4x6zAMUvCa7ZVALEA/FpqLk0zDdl4rGR8ZMHNKpJAfK5uPMC3tXpOB7FwOCjCxwhtb3k7xv1rRtVlh+zmf5P0haKKKucoUhF6WigDNx/YmCxpLvHklO7x6E+fWufxnZ/anZsUpRRj4G+JAtyB5b+1dlSWpJY4yKQyyiecYfF4DjcQyywObghiTY9L9L33FX4CycQyhWjYB0dGBVtNbdT53Hyrpu1ew8D2pGy4mGztYcWM5X08f3rn5vo3juzVP1CY4iI/EjWvpsbbdNvGoPE0dUc8ZL6Fhw8sYuJVYZbqvDyFj06cqxMdNFFLNJFDEjs2pJJsdLf3wrSgxC8ZRJJJFI1hl2s21vy396z8KZu0sS4hwzuoY2bKDrc7kHT56GlS+EOv2R5DKhLNmTex7tvCw/Kq8hzOkSfZqblSczHTe3TnXUYT6KSyhTi5uEN8kRrc7O7CwHZ5LwQKZDvI+rfx6VRYm+iS/IjHhxHZvYePx06umGlgiyfaTAAb/AHRyPoa6nCfRfDq2fFSvLt3Fso9xqTXQWpapHHGJzzzzkQ4fCQYZMmHiSNOiLapbUtFUIhRRRQAUUUUAFFFFABRRRQAUhpaKAK2JwWGxRUzwq5U3BO49akhgigjCQxqiDZVFhUtFZSNt1QUUUVpg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88900" y="-547688"/>
            <a:ext cx="1152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5612" name="Picture 12" descr="http://t2.gstatic.com/images?q=tbn:ANd9GcQjrYxQ1J-p1BrLL0hCFqzeuRDKvBLA3QMA_aXVZQQvaDhFV-Lbb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357298"/>
            <a:ext cx="2428892" cy="1857387"/>
          </a:xfrm>
          <a:prstGeom prst="rect">
            <a:avLst/>
          </a:prstGeom>
          <a:noFill/>
        </p:spPr>
      </p:pic>
      <p:pic>
        <p:nvPicPr>
          <p:cNvPr id="25614" name="Picture 14" descr="http://t3.gstatic.com/images?q=tbn:ANd9GcQt989fvYLbdeDYFqfboMF-vITPrPiFmzAkFgKW5l5dde4Ophc_F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429000"/>
            <a:ext cx="328614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목재와 다르게 특별한 성능이나 형태를 갖추어 목재의 단점을 개선한 고급기술을 적용한 </a:t>
            </a:r>
            <a:r>
              <a:rPr lang="ko-KR" altLang="en-US" sz="1800" dirty="0" err="1" smtClean="0">
                <a:latin typeface="+mj-lt"/>
              </a:rPr>
              <a:t>개질목재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목재의 모습을 유지한 채 목재의 성질을 물리적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화학적으로 </a:t>
            </a:r>
            <a:r>
              <a:rPr lang="ko-KR" altLang="en-US" sz="1800" dirty="0" err="1" smtClean="0">
                <a:latin typeface="+mj-lt"/>
              </a:rPr>
              <a:t>개질한</a:t>
            </a:r>
            <a:r>
              <a:rPr lang="ko-KR" altLang="en-US" sz="1800" dirty="0" smtClean="0">
                <a:latin typeface="+mj-lt"/>
              </a:rPr>
              <a:t> 것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목재를 녹여서 플라스틱화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탄소화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접착제화 한 것 까지 포함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223202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플라스틱화 목재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셀룰로오스를 플라스틱으로 전환하여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셀룰로오스 아세테이트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담배필터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정수기필터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err="1" smtClean="0">
                <a:latin typeface="+mj-lt"/>
              </a:rPr>
              <a:t>니트로셀룰로오스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err="1" smtClean="0">
                <a:latin typeface="+mj-lt"/>
              </a:rPr>
              <a:t>락카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레이온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섬유제품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목재를 열과 촉매를 이용하여 용제에 녹인 후 </a:t>
            </a:r>
            <a:r>
              <a:rPr lang="ko-KR" altLang="en-US" sz="1800" dirty="0" err="1" smtClean="0">
                <a:latin typeface="+mj-lt"/>
              </a:rPr>
              <a:t>열경화성</a:t>
            </a:r>
            <a:r>
              <a:rPr lang="ko-KR" altLang="en-US" sz="1800" dirty="0" smtClean="0">
                <a:latin typeface="+mj-lt"/>
              </a:rPr>
              <a:t> 플라스틱으로 사용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26626" name="Picture 2" descr="http://t1.gstatic.com/images?q=tbn:ANd9GcT8kwhfBosVg0ew0ZY3q2N3C7yDMJkld4n-fqnzmOggL0MKb0sb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786190"/>
            <a:ext cx="2000264" cy="1857388"/>
          </a:xfrm>
          <a:prstGeom prst="rect">
            <a:avLst/>
          </a:prstGeom>
          <a:noFill/>
        </p:spPr>
      </p:pic>
      <p:pic>
        <p:nvPicPr>
          <p:cNvPr id="26628" name="Picture 4" descr="http://www.gbiotech.co.kr/image/product/21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43" y="3786190"/>
            <a:ext cx="5629269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258921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우드세라믹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 및 목질 폐기물을 이용하여 섬유판을 만들고 페놀수지를 주입하여 탄화시켜 </a:t>
            </a:r>
            <a:r>
              <a:rPr lang="ko-KR" altLang="en-US" sz="1800" dirty="0" err="1" smtClean="0">
                <a:latin typeface="+mj-lt"/>
              </a:rPr>
              <a:t>균질한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우드세락믹을</a:t>
            </a:r>
            <a:r>
              <a:rPr lang="ko-KR" altLang="en-US" sz="1800" dirty="0" smtClean="0">
                <a:latin typeface="+mj-lt"/>
              </a:rPr>
              <a:t> 제조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최근 황토 우드세라믹 개발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크랙이나</a:t>
            </a:r>
            <a:r>
              <a:rPr lang="ko-KR" altLang="en-US" sz="1800" dirty="0" smtClean="0">
                <a:latin typeface="+mj-lt"/>
              </a:rPr>
              <a:t> 휨이 없는 균질한 제품으로 수분 흡착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탈취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정화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미생물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마찰성능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전자파 차단에 효과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단열재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포장재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구조재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타일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방음벽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전자파 </a:t>
            </a:r>
            <a:r>
              <a:rPr lang="ko-KR" altLang="en-US" sz="1800" dirty="0" err="1" smtClean="0">
                <a:latin typeface="+mj-lt"/>
              </a:rPr>
              <a:t>쉴드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정전기 방지제 등 사용가능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28674" name="Picture 2" descr="http://t3.gstatic.com/images?q=tbn:ANd9GcTrMD1G-ack2vvf-qFOjYtQdAbT86S5roaV8Z60f6zop1MzpQKN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071942"/>
            <a:ext cx="2209800" cy="2066925"/>
          </a:xfrm>
          <a:prstGeom prst="rect">
            <a:avLst/>
          </a:prstGeom>
          <a:noFill/>
        </p:spPr>
      </p:pic>
      <p:pic>
        <p:nvPicPr>
          <p:cNvPr id="28676" name="Picture 4" descr="http://t3.gstatic.com/images?q=tbn:ANd9GcREnJOuBj6SWucJKb47YvKz5rQGbu0IoVqx9LD4D_GG_Ab8-ZG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71942"/>
            <a:ext cx="221457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258921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err="1" smtClean="0">
                <a:latin typeface="+mj-lt"/>
              </a:rPr>
              <a:t>발포체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메틸화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에틸화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아세틸화</a:t>
            </a:r>
            <a:r>
              <a:rPr lang="ko-KR" altLang="en-US" sz="1800" dirty="0" smtClean="0">
                <a:latin typeface="+mj-lt"/>
              </a:rPr>
              <a:t> 처리 목재를 다가 알코올 혹은 페놀에 용해시켜 이 것에 </a:t>
            </a:r>
            <a:r>
              <a:rPr lang="ko-KR" altLang="en-US" sz="1800" dirty="0" err="1" smtClean="0">
                <a:latin typeface="+mj-lt"/>
              </a:rPr>
              <a:t>이소시아네이트를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첨가하면 비중이 </a:t>
            </a:r>
            <a:r>
              <a:rPr lang="en-US" altLang="ko-KR" sz="1800" dirty="0" smtClean="0">
                <a:latin typeface="+mj-lt"/>
              </a:rPr>
              <a:t>0.04~0.10 </a:t>
            </a:r>
            <a:r>
              <a:rPr lang="ko-KR" altLang="en-US" sz="1800" dirty="0" smtClean="0">
                <a:latin typeface="+mj-lt"/>
              </a:rPr>
              <a:t>정도의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발포체가</a:t>
            </a:r>
            <a:r>
              <a:rPr lang="ko-KR" altLang="en-US" sz="1800" dirty="0" smtClean="0">
                <a:latin typeface="+mj-lt"/>
              </a:rPr>
              <a:t> 제조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목재를 고온에서 </a:t>
            </a:r>
            <a:r>
              <a:rPr lang="en-US" altLang="ko-KR" sz="1800" dirty="0" smtClean="0">
                <a:latin typeface="+mj-lt"/>
              </a:rPr>
              <a:t>PEG</a:t>
            </a:r>
            <a:r>
              <a:rPr lang="ko-KR" altLang="en-US" sz="1800" dirty="0" smtClean="0">
                <a:latin typeface="+mj-lt"/>
              </a:rPr>
              <a:t>에 용해한 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프로필렌옥시드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카프로락톤을</a:t>
            </a:r>
            <a:r>
              <a:rPr lang="ko-KR" altLang="en-US" sz="1800" dirty="0" smtClean="0">
                <a:latin typeface="+mj-lt"/>
              </a:rPr>
              <a:t> 중합 부가시켜 </a:t>
            </a:r>
            <a:r>
              <a:rPr lang="ko-KR" altLang="en-US" sz="1800" dirty="0" err="1" smtClean="0">
                <a:latin typeface="+mj-lt"/>
              </a:rPr>
              <a:t>이소시아네이트를</a:t>
            </a:r>
            <a:r>
              <a:rPr lang="ko-KR" altLang="en-US" sz="1800" dirty="0" smtClean="0">
                <a:latin typeface="+mj-lt"/>
              </a:rPr>
              <a:t> 첨가해도 발포제가 제조  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29698" name="Picture 2" descr="http://t2.gstatic.com/images?q=tbn:ANd9GcSCh-0Bij4XU3nFp2G70uSdufrx51zCL8J8br5yUzLF-3SPCm8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2571768" cy="2214578"/>
          </a:xfrm>
          <a:prstGeom prst="rect">
            <a:avLst/>
          </a:prstGeom>
          <a:noFill/>
        </p:spPr>
      </p:pic>
      <p:pic>
        <p:nvPicPr>
          <p:cNvPr id="29700" name="Picture 4" descr="http://t1.gstatic.com/images?q=tbn:ANd9GcTiT_vLm9yQpCwxe5XCm0-CLeK1kFxLpSzr-tBaSsbIoTZ39DGx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86190"/>
            <a:ext cx="2643206" cy="2214578"/>
          </a:xfrm>
          <a:prstGeom prst="rect">
            <a:avLst/>
          </a:prstGeom>
          <a:noFill/>
        </p:spPr>
      </p:pic>
      <p:pic>
        <p:nvPicPr>
          <p:cNvPr id="29702" name="Picture 6" descr="http://t3.gstatic.com/images?q=tbn:ANd9GcQJuPXgKrMi3OAui5MeEUqaLfNfQf0gRwyHzDKTmuOgZjhW23gRm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786190"/>
            <a:ext cx="264320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258921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탄소섬유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증자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폭쇄</a:t>
            </a:r>
            <a:r>
              <a:rPr lang="ko-KR" altLang="en-US" sz="1800" dirty="0" smtClean="0">
                <a:latin typeface="+mj-lt"/>
              </a:rPr>
              <a:t> 공정으로부터 꺼낸 리그닌을 수소화 분해 혹은 페놀화에 의해 </a:t>
            </a:r>
            <a:r>
              <a:rPr lang="ko-KR" altLang="en-US" sz="1800" dirty="0" err="1" smtClean="0">
                <a:latin typeface="+mj-lt"/>
              </a:rPr>
              <a:t>열용융</a:t>
            </a:r>
            <a:r>
              <a:rPr lang="ko-KR" altLang="en-US" sz="1800" dirty="0" smtClean="0">
                <a:latin typeface="+mj-lt"/>
              </a:rPr>
              <a:t> 물질로 변환한 뒤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실로 뽑아 질소기류 속 약 </a:t>
            </a:r>
            <a:r>
              <a:rPr lang="en-US" altLang="ko-KR" sz="1800" dirty="0" smtClean="0">
                <a:latin typeface="+mj-lt"/>
              </a:rPr>
              <a:t>1,000°C</a:t>
            </a:r>
            <a:r>
              <a:rPr lang="ko-KR" altLang="en-US" sz="1800" dirty="0" smtClean="0">
                <a:latin typeface="+mj-lt"/>
              </a:rPr>
              <a:t>에서 소성하면 탄소섬유가 제조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인장강도가 높으며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콘크리트에 혼입하여 단열재와 </a:t>
            </a:r>
            <a:r>
              <a:rPr lang="ko-KR" altLang="en-US" sz="1800" dirty="0" err="1" smtClean="0">
                <a:latin typeface="+mj-lt"/>
              </a:rPr>
              <a:t>패킹제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전자파 차단제의 용도로 이용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30722" name="Picture 2" descr="http://t3.gstatic.com/images?q=tbn:ANd9GcSXTWhXu115FxbD2ul1FK3aR3tw_iSv8GU9gW63omHEvhSztCJ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071942"/>
            <a:ext cx="2438400" cy="1828800"/>
          </a:xfrm>
          <a:prstGeom prst="rect">
            <a:avLst/>
          </a:prstGeom>
          <a:noFill/>
        </p:spPr>
      </p:pic>
      <p:pic>
        <p:nvPicPr>
          <p:cNvPr id="30724" name="Picture 4" descr="http://t2.gstatic.com/images?q=tbn:ANd9GcTW_1hKn9VTj2XRvsHvW-2bIt2EU_QDgDr0tCOONpm7Y2lCHlkZ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071942"/>
            <a:ext cx="2466975" cy="1847851"/>
          </a:xfrm>
          <a:prstGeom prst="rect">
            <a:avLst/>
          </a:prstGeom>
          <a:noFill/>
        </p:spPr>
      </p:pic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MEBQYHAQII/8QARRAAAgEDAgMGAgYHBQYHAAAAAQIDAAQRBSEGEjETIkFRYXEHgRQjMkKRoRVSYrHB0fAkM3LS4UNTgpKiwhYmNGODsvH/xAAaAQEBAQEBAQEAAAAAAAAAAAAAAQIDBAUG/8QAJBEBAQACAQQCAgMBAAAAAAAAAAECEQMEEiExE1EFQSIygbH/2gAMAwEAAhEDEQA/ANc4i1f9DWC3PY9sXmSILzFd2OM5AJ/I1FDjG3W0vZHt2M1v2axQRMWa5d41fkTuglsnBGMjGTgVO6vp66np8lo0hj5+UhwoblIII2IwelRA4Tia3mhkvp0ExPaG1jjh5gVC42XbYYyMUCt/xVpltbWlxFMlwly4x2TZKR578jAbhV+8TjHQ4pnrXGUelS3GbUSwxQxTCYXC4dZOYLgDJ6oR+HnTyXhhZeXn1bUsq4cESRg8wOQdk896SveDdNu7YoxlFyww13zAyMOXlwfDGANgABjpucgrqfEttp13FauqtK9s82OfAQgZRCcbF8NjPXkOAajG44HOwTTJ3HIrDBIdc8nedSoKp39mOc8p2FTWoaLJdSK8F9JbqYDBJH2aukoONyD47Y9jUff8Hi8ujL+k7mKNlhV4oyVU9njGACAM48jQN7PjaK81aHT49PuFMk/ZNKzKVQ5k646f3fQ4+1+Lm54ugivJrUWspkhlaNi2VTaSJMhsYP8Ae5wOmN+tek4RjXX/ANLteyO4uDMEZfs5BHKCCNt/EU8vOGtOuJZZ1jMdxK6u0gYno6OdicDJjXOB4UEXpfGkOoaulj2MKRSuywzi6Vu1Iz0XAI6eOM+GasgvrTlYm5h7pw31g296htO4XWy1f9IC+mdiXLAjDSg5wrtnvBc7DAxgfNduH4ijxtKeUqQpAIZTgDmBzjO3lQSourcxiQTxlGOAwcYJ96UjkSVeeNgynxFRj6HbPYSWhZuRmLA4HMveJGD18cb+FPbC2+iW4h7RpCCzF26kkkn99A4ooooCiiigKKKKAoorh8/KgMijIrAtb+Jes22q3lrCEaOKZ0VjK4JAOPA1HH4l8QN/tyg/Zmf+dDT6OBBoyK+bG+IvEJwFv58+k7UkfiJxMTtqlyP/AJCaD6ZBzRVE+EGr6jrXD1zdapdPcOLkqjOQSByqcZ+dFBdpLm3jOJJ4lPkzgVxLmCQZjmjYfsuDXzpxVwTPYzW6q081zdOVjDzFs+H8RUWeE+JNKu4jo5voZ8A55+QZH7RIAHvV0PqMOD0NdyPOsXn03WuJdJjttXnuLPXbdfqLmzusRXyjcxkqeXnGff5GqFccR3OmTCGHVb8yxuUljluJMqQcePtTSbfUuRXc1ivC3FVy1vFLLeSycwxu52/Or7pXEFwAGfN5CeoXHap7Y2f22PlzdKWKttFIWd5b3sCz2sqSxN0ZTn+j6UvUBSc0qQxtJIwVFGWJ6AUoTimmopDJZzLcuVg5D2pBx3RufljOfSg8jU7NmVVnBZugAJ/rrSlte29yzLDKrleoHhuR+8Gqi50KS6gI1QwssuVE8LqQwIXlywHeA7pByQOo8afWuo8N6ZfMzavbQyyRKRHcyhGwxLlu9g94tn3oLTRTK21O1uwfoUqXQUZJgkVgPzpft2/3Ev5fzoFqMjzplqV49pbCWOEyMXVQhYL1ODuTj28zgeNQ54gulm5ZbeGJSdudzzYLEBsDc5w2wHh1OcALLRUPw9q02pi4FxAIWhKqVGcgkHIIPiCMe4NTFAV4mPLE58lJr3TPWZew0m9mOwS3kbPspNB8m6jMZ7+5lP35Xb8STTevX2myfHrXGG9GnM0UUDrRH0J8Ek5OCQf1rqQ/ko/hRTr4Ow9nwHZnH25ZW/6yP4UURGX1nw20sMsqahLJG3cZZZCU3/xVJxQaYN4dVu08g0x2/wCZTUXNYurNim7W8qnxreg61Dh0X+pW91HxDNGkMnarGoiYc3TI7oxttTrVuC+Gtcu/pmq6cs1yVAeZHKF/VuUjJ2xk1FBJB1qO4i4gfhzTUuol57qRhHbx7jmfHU+g600LNacA8MWyctpazRLnOBcv/Ol4tK0W0laKG9aJwSpUznY+W9ZPHxfxvZiPUbi5M0B75R7ZREy+hHex+1jHrV/sbuw4p0e31i3la3nbZhjJVxsQw6Hyz5VBatO01Le/fULO7kd5V5ZeR1ZJMdCwA3bw5uuNs1NpdyfeRSPTIrMxYMzTGK809ZWC8sjc0bow8QSp/o1IXem3Ws2L295fQW8qEtDdWN4yMPIMBjmHn7bb1NC8y3zv9XbKna/eLtsg8yBufb8xXiTTVuoHW5u55HZSA6tyhDjqqjbI6jOelYlPpPFmm3LwzTaxKn3ZYpZZEYeat7b+HhVs+HD63BBJc6pcXhRbgA/TXYExlN8c/XBAIx5mmhb14QsCqLPLPNGkfZhH5AMFlLdFHXlGfcnqc1lvxD00Q8YwabbSMQYIIkMjZxkkb7eZ8ulbsDlQfOsO+LUjxcb9rE7I6W8TKynBBGcEHzqCFveHL3SoZb2K5jKxAEvbswdcgEE4+zsSc58PbM5wnx7xDbXSW08ov7cA8yXJ7yj0cDPpvzVUZtSvpldZLuQq45WXmwGGAMEDbGFUY6bVZ+EtIMqENIInkXnZmxsMgAdRvlh4+PyoNd0jW9O16EogAkAzJbSgcy+uOhHqPyqTFvbqVZYowyDCkKBgelZJd2E2nGC6jkXmzmOWMfZOB/qMeQ361fuF9Vj1W37G7toor2NcsoQASL05l/iPA+4yEpeajZ6dKFuHETyIXBCE8wXAO48sj8aVt9Qt7lnWOTvICSGUrjDFT1A6EEfKkr7TIbyVZJMhghQgKp5h8wem/THU+dJLY6ZZNKh7KMTxFHidxhhuWODuc5OfPqd6Dt1r+n2+R2/auOqQrzn8tvzqva5xI95YXFpFZ9nHPG0ZaVt8MCOg28fOpJOGtFlytnNPHy+FvevgfLmIpC44OMiFY9WuSD924hilHz7oJ/Ggx294etoetinL54dCfzx+VMIeH7a6u4reGKVZJWCoqyglifLK1rdzwDdDm+izaZlvtH6K0JP/ACsf3VBajwRrNkhumitGjgHOzR3JJAG5IBUfvpuTyVn9/wALRRvdJZ3E8zWZC3QaHkMTE8oB33OfLyqOfh68QEiNztnBXfHtnNW3hyTseJL66vYZpEdSyuHKsWOMOD5gmrN8N4o+MLEy6/2t1cQysxkMnKHXAAQgY23J2xnO+avdhlPqueOVmUl8xcvhlbyWvA+lwyryusbEg+rsaKstvDHBEsUKKkaABVUYAFFR0U6QKSeXWrE58GEf+YV4NuzZC3lhJ6rj/OaUbQuOMnHGVoR5No6f5qp3FPwh1viK9+nXmt6a91ygNIlgYS/lzcpOT4Zq7FmltbpWwq27jO5DY/DeqL8TLULxBwvHcqTays4cY2JLIGH4YqW4e+HXF/DVu8WmycMT87czvdW8ju2Om5G3y86X4h4X471jTzaXWm8LsVPNFPbl45Im68ykjbp8xTYrUgF3pV9qEvJ9LMkhVy55VcEqEHdO4HgM9FHhgnwcL3F1runxnuQusyKPcqf3LXL/AIe4tjedn4WuZL1sBpYZleFmByHUA+eDjpt0phwfw7xfw9f3d3ccMarcfSIinLDcmEgk55sqckjwz71dovs2jcVxasktvcWVzp5ky8E0fZuEPgGUdRv164FHFv6c0zSmu9As1u50dQ8TxM5KYOSACMnOPlmoazbVDEUvOC+J75gxBkl1mTmHTbulR+VNOIdIvdR01otK4O4o0y9B5kmF88yn9lgz9D5jcevSm1Qo4u43SV2k4ccu+Mg2UwAA6YGakuH+IeM7rWbdbzR0tLSRgs8jWzLhOuxJ6+A96rVtwLx9cTKtxZaskZPecyZwPYuM1unBHCumaLYWqDS5zew5Y3l7GplLkYJBDHlHoD/MzYt6DCKN9gOtYd8XxjjJvW1i/wC6ty8Kw74wj/zjgdfosf72qCraPZ/S7teYfVp3n9fIf15Vb4JZoZA9u7pJ0BQ4O9MtGsGgt0iVMzP3m9/9KsdpaJbgM3ek/W8B7VUctraRYWkuO0mdOUrEX2ByFz8h89sU4juR27TWRljurciSMO+BIpOPAdCCmfIt02zTuGzmnBAjHIwwe0UcrePQ9fClxLYrM1vd3pecHeN1ZeY5PTbvbg9OpB60Fv06WG/sobuGSXklQMMucj0PrXNQ08XgOZGGI2VFP2QxGOY+JOCR18aiuHppLa8vtPSNWVWE8QDAAK2QwH/ErH5071mXUY5ovoUnIpickGMsC2BjflONz5jPyqKW07SlsbppEmeRDHyKr9V7xPhjzFSdRentffTXFz2nYsHZFdVyo5gACVAGepx5EdcZqUoCmGvLz6Lfr1zbSD/pNP6a6pGZdNuo16tC4HzU1KMKgsoUuLa4iH1txEqMBvzEqhB367n2q7fCawk017m3eAQqULoOctzgsBzZI6d3HyqBk027jk0yQ2b8sEERuGRc8p7oySOvQb1ftBxb6w0DNkRWKgsdhs7b1nGav+Ry+loFFAI86K26u0UUUBRRRQFFFBoIbT74JA2YyeaWViQf22/hinq6hDjvK6+4qFtRyxsv6ssi/g7UtW9Rw+TLaXW9t2+/j3FKLcQt0kX8apl1qdzC1y0awmOLnADtylSMbtjO2/ucdKe6ZdNeWgnZQvM7gAZ2AYgfkKnavyVaeYEbEH2rKuONJn1Lj4PHGWSK1iPTbOWx+HWruDjocVTOJNSv7e8S7srueJTlDyOQDjoSOnnXTj4byXUrh1HWY8OPdYlNM4dmVB9WUB3LYyxqattGWH7qc36zHJqj23GmswEc8sUy/wDuRDf5jFStt8QnG13pwI84pf4H+ddMuk5Z+tuOH5bpsvd0uC6ev35CfYUxuOG9NupLhrlppmkIL80oymzYGQMjAYkZz0HgoAaW3HGjzYEpngP7cWR+IJqJbTtP1W9u57fWrQGeUuvfPPg82QVONtwuOhGfauOXFnj7lezDqeHP+uUWaXFtxJpfIvKJoZoj68vKw/7qmp7u3t2RbieKJnOEDuF5vbPWq5eRB9e0FHKSycszyOABzkKik4Hqamb/AE36ZNBIJ2j7E5VQD18xuMHfr18OhNc3c9SeJ35EkRmAJwCM7HB/PalKi9L0lLG5kmBQs4YZAbJy2d8k5OfxJJ6k0vrFzNaafNPbIjyIAQHzjGRnp6ZpJvwluit5eW9nA011KsUa9WY1RdX4+SVng0l0iCnDTSLzO233U/iaqWtz8QcTajyRW1zHHPI6wxBuYgKcNvtgZ9h705uuHNR0S2ht7XSornUbibIl7baLA5jldlPic9NjtVk96/TnllT2x1URyCTlkMsxHPLM5DNv4t/Lb8Keahf6cLkDVXkv53TCWtohKSEHIXl6yHfOT3R88VFcMcIa3qZ+k3szQRMQwlmXcYzgxr4bE7nA9K0rQ+HdO0YM1rDzTyf3lxKeaR/dvL0G1Y7rfRMd+yPDbavPZGXUbWOxZjiO35+cog6ZxsD6Cip0UVp1gJ86jdU13TNK/wDXXkcR/VJ3rnEWpfovSJ7oEB1GEz51iVxLNfXLXd2xeSQ8xyScf1ms7tuoluptqUnxF4dRgDPO2TjKwkgVKabxZoWpMEtdTgLnojnkb8GxWLdiM82PDyH8q61jEwBKDA8v6Nbk+2O99BBh50HpWLaDxNq/D7KqytdWg+1bzEnG+O6x+z+70rUuH+JNO16AtZS/WqPrIHIDp7jxHqNqabmUptKvY6jdwnbLCVfZh/mVvyrtK8QR9iItRA7sGVnx/uj1P/CQG9uakhWsa4ck1VZv7vWPpV39DbuJMqDtbJieXDZKnG67AZ3JPgBjMxo811NZ819btBOHYMhAA89vMb4z448etPhnzoqs7NtQm7G1ffvN3V+dVfVYPpGnyqB3gOYe4/o1Nao7TXKwRjm5PAeZ/wBKSFjIyysCCI89ASGGCcjHh/OvVxaxm6+d1EvLbIzvqelPdMsH1CVo0cJyrkkr649Pfr4UtrmlSaXcKHZSkveTl8B5Gk9It2uJZRHM8TBQByLktzMEPiB97fNe+5bx3K+Fjx3Hk7MocR6FI6w806KZH5SCh7nXB9c46ddxkDauvoMypPzSqRCMthMjOCcZ8OmPmPly4t5bWzivLW8M8CyZRguOQnbJBJ68oHj4+RpodSu2DK07crDBAUdMcuBgbHG21c+7LW9+Hbs4+7s7burP8M7V5dVnumz2cEIQZ/WY5/cBWjm4gR+zaaMP+qWGfwqB4N0dtN0JUmBS4uPrZcHdSRsM+gwPlULpFx+i9Vm066ckueaGVxvIucYY9SVOxz4cp86+Ry592VyfrOn4/j4scPpfQwYZUgj0rjKrKVYAgjcEdRVZnutPW9S3kljjupN1VWKMT4bjFOfpk1upxdE4Gwl738jXO5TGbrtPPhKWdla2MRjs4EiQsSQgxuTk/nTW+m0/6TG8kaT3UOSgXBKEgg5PhsT1qMkmu7xj2s7pEB9kLyls+nl715WJUXlUYUeArM5Ll5i9s9V7vNWupMiFxEuNio3p5wxPe3EEj3zlmBAA8Ad84Pkdj6UwitmuZ1iT7R3bI+yPM1Zba3S2hWKMYVfz9asQrRRRWxRfixI66Naopwr3GG9e6f8AWs42ABGeXPh7/wD5WxcZaK+taM0EJUTxOJYgTgMQCOU+4J/KsimgmtZTFcRMrocOrqQV999qk9pnLZNG2oTTRwhrYB+93l8cdKU02WR7cNN3WycjONq4OUpjmG46Zx/D+NdgYIrDIGRucj19a1bHM6ClgNt9s7eW9N2E1s8d1ZzPDcISySKSCPmKdiGVxzrC7A83KQDv4Yz51JWPCuuakVCWb28eB9bddwfIbn8quPlmSrdoHE95JosF5rtoDaSKQ15D3lXBIPaIBlfcZHnilIZIrJ0himWbT5j/AGS4RudVz/smPmPuk9Rt1G7nTuGbyDTI7GfWJkhROUR2caxD1ySCST501tvh7pNpE0dtLcKrHLB+RgT81/dS3V8O3bMpqpHpXmVxHG8jdFFQutaHrdh9Zpt/NJbBd1jTmkU+fLnDfLf0NVCa44kZn/tb3gz1hkHTPQocFT6EVcbu+nHk4+2eKtcAaa6GW5Wdt2xnGadzRzw25lS5EiYXmAjA677/AIis+bW9atd54JhjcM8HT5gV7TjGUd2QRkjw3H8a9HyY2vDOnykv7/1JcUdq5hmZgykkHugb+Hh/WKgldkyUZlJGCVOM/hVq1GI3emN3TzlA6jyIGcfvqsQwSTSLHGrM7fZVQSzew6mvfhyYzDy+Jz8HJlzawm7XjmZgqBmPTbJx6bfM1b+BOHWvrhdRukxaRtmLI/vW8/8ACPzp1w1wPJLyz6woji6/Rupb/F4Y9B8/KtBijSFFjiQKijAAGMV4eo6nv/jj6fa/H/jvhvycn9v+PQAqlcX6Q73naWZKXbkTWz7kCRR3lI/VYHf/ABE+FXfNZX8XOIJ7Rxb2GptEvZ99YWXmikU564yCQR4+HhXhzm4+xjN3SwWOgxXEsGp38MkN2VRmiMmQrKNs+GR0yD0p00CxXfamQyTNnkDDYgZ2x4HfrUFwZxf+n9FgmuA63UYK3LleWNCPvEnbvbHAOd/Ab1OC0ecntS2M5DA4I9enUeHtXLPHvk7v0kuvR5kSpzA7Hf50iAZ51hgxzk7sRkL5+5ptJLKLhooo25T3ZZPs4PmPM4NTGj26I7uo+yoUDy8T+O34VnHLLO9rVmvJ3Y2UVnGRGMsxy7nqx9ad0CivRJrxGBRRRVHCKaX2l2OoLy3lrHNjoWG49j1FPKKCtTcD6JK/MIpUGc8okJH55pe04R0e1+xblvdsfuxU9RUuMvtd03gsbW33ggRD+sF3/Gl8b12ikknpBXMV2iqOEZqP1HRNO1I813bI0mMCVe649mG9SNFBVJuDQB/YtVuoh5SBZB/A00fgq9lbEurQMvrZgn82q7UVruy+2Pjw+lUi4JhY/wBu1K8uPNUIjU/hv+dTmnaPp+mriytY4iRgsBlm9ydzT+ipbb7amMnqOYrtFFRXGrFviZp2mpxS97E0rpGga/RI+ZI3JHKM+BYeHz2zttJGRTe4sba5tZrWe3jeCYESRldnz1zUs2uN1Xz5dcU6gt3YzaVawx6dZd76I32GI3JPmRn7Xgd+uc6zbcSacdHsdSLNGl4QsaSIVKufusfDcYycDp509/8AA2hfosaebVuQOzpLzntUJ8n646DB8t813W+HBdQSrCDKki4ktpWyH/wnwPp08sViyyLdX0jrAMbuZy5LSYZwc94/rfwx4GrNpJP14Ixhl/8AqKoel3M2i3iadqPOYyPqJpNycdVbA+0PHzG/gav2lSJNA0sQ7jnY/rYGMj02q4pT6iiitoKKKKAooooCiiigKKKKAooooCiiigKKKKAooooCiiigKKKKArhoooI7VdKs9VjWO9i5wGVgQSCCCCNxT6JVVQqKFUAAKowAKKKkClFFFUFFFFB//9k="/>
          <p:cNvSpPr>
            <a:spLocks noChangeAspect="1" noChangeArrowheads="1"/>
          </p:cNvSpPr>
          <p:nvPr/>
        </p:nvSpPr>
        <p:spPr bwMode="auto">
          <a:xfrm>
            <a:off x="88900" y="-457200"/>
            <a:ext cx="14382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28" name="Picture 8" descr="http://t0.gstatic.com/images?q=tbn:ANd9GcT5ix-tlLuJ0yq9FJt_61AtP5WZMlMwAqd1Ay9mnAUgp2sShKkG9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71942"/>
            <a:ext cx="271464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목재 접착제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수피에</a:t>
            </a:r>
            <a:r>
              <a:rPr lang="ko-KR" altLang="en-US" sz="1800" dirty="0" smtClean="0">
                <a:latin typeface="+mj-lt"/>
              </a:rPr>
              <a:t> 포함되어 있는 </a:t>
            </a:r>
            <a:r>
              <a:rPr lang="ko-KR" altLang="en-US" sz="1800" dirty="0" err="1" smtClean="0">
                <a:latin typeface="+mj-lt"/>
              </a:rPr>
              <a:t>탄닌과</a:t>
            </a:r>
            <a:r>
              <a:rPr lang="ko-KR" altLang="en-US" sz="1800" dirty="0" smtClean="0">
                <a:latin typeface="+mj-lt"/>
              </a:rPr>
              <a:t> 포름알데히드와 반응시켜 제조한 접착제로 호주와 남아프리카에서 상용화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리그닌과 포름알데히드를 반응시켜 접착제 제조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ko-KR" altLang="en-US" sz="2000" b="1" dirty="0" smtClean="0"/>
              <a:t>대나무의 유효 이용</a:t>
            </a:r>
            <a:endParaRPr lang="en-US" altLang="ko-KR" sz="2000" b="1" dirty="0" smtClean="0"/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단자엽의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화본과에</a:t>
            </a:r>
            <a:r>
              <a:rPr lang="ko-KR" altLang="en-US" sz="1800" dirty="0" smtClean="0"/>
              <a:t> 속하고 죽간이 목질화하는 다년생 식물로 일본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중국을 비롯하여 동남아시아에 분포</a:t>
            </a:r>
            <a:endParaRPr lang="en-US" altLang="ko-KR" sz="1800" dirty="0" smtClean="0"/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대나무 </a:t>
            </a:r>
            <a:r>
              <a:rPr lang="ko-KR" altLang="en-US" sz="1800" dirty="0" err="1" smtClean="0"/>
              <a:t>파티클보드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대나무 합판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대나무 집성재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대나무 </a:t>
            </a:r>
            <a:r>
              <a:rPr lang="en-US" altLang="ko-KR" sz="1800" dirty="0" smtClean="0"/>
              <a:t>OSB </a:t>
            </a:r>
            <a:r>
              <a:rPr lang="ko-KR" altLang="en-US" sz="1800" dirty="0" smtClean="0"/>
              <a:t>등 연구 진행 </a:t>
            </a:r>
            <a:endParaRPr lang="en-US" altLang="ko-KR" sz="1800" dirty="0">
              <a:latin typeface="+mj-lt"/>
            </a:endParaRPr>
          </a:p>
        </p:txBody>
      </p:sp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MEBQYHAQII/8QARRAAAgEDAgMGAgYHBQYHAAAAAQIDAAQRBSEGEjETIkFRYXEHgRQjMkKRoRVSYrHB0fAkM3LS4UNTgpKiwhYmNGODsvH/xAAaAQEBAQEBAQEAAAAAAAAAAAAAAQIDBAUG/8QAJBEBAQACAQQCAgMBAAAAAAAAAAECEQMEEiExE1EFQSIygbH/2gAMAwEAAhEDEQA/ANc4i1f9DWC3PY9sXmSILzFd2OM5AJ/I1FDjG3W0vZHt2M1v2axQRMWa5d41fkTuglsnBGMjGTgVO6vp66np8lo0hj5+UhwoblIII2IwelRA4Tia3mhkvp0ExPaG1jjh5gVC42XbYYyMUCt/xVpltbWlxFMlwly4x2TZKR578jAbhV+8TjHQ4pnrXGUelS3GbUSwxQxTCYXC4dZOYLgDJ6oR+HnTyXhhZeXn1bUsq4cESRg8wOQdk896SveDdNu7YoxlFyww13zAyMOXlwfDGANgABjpucgrqfEttp13FauqtK9s82OfAQgZRCcbF8NjPXkOAajG44HOwTTJ3HIrDBIdc8nedSoKp39mOc8p2FTWoaLJdSK8F9JbqYDBJH2aukoONyD47Y9jUff8Hi8ujL+k7mKNlhV4oyVU9njGACAM48jQN7PjaK81aHT49PuFMk/ZNKzKVQ5k646f3fQ4+1+Lm54ugivJrUWspkhlaNi2VTaSJMhsYP8Ae5wOmN+tek4RjXX/ANLteyO4uDMEZfs5BHKCCNt/EU8vOGtOuJZZ1jMdxK6u0gYno6OdicDJjXOB4UEXpfGkOoaulj2MKRSuywzi6Vu1Iz0XAI6eOM+GasgvrTlYm5h7pw31g296htO4XWy1f9IC+mdiXLAjDSg5wrtnvBc7DAxgfNduH4ijxtKeUqQpAIZTgDmBzjO3lQSourcxiQTxlGOAwcYJ96UjkSVeeNgynxFRj6HbPYSWhZuRmLA4HMveJGD18cb+FPbC2+iW4h7RpCCzF26kkkn99A4ooooCiiigKKKKAoorh8/KgMijIrAtb+Jes22q3lrCEaOKZ0VjK4JAOPA1HH4l8QN/tyg/Zmf+dDT6OBBoyK+bG+IvEJwFv58+k7UkfiJxMTtqlyP/AJCaD6ZBzRVE+EGr6jrXD1zdapdPcOLkqjOQSByqcZ+dFBdpLm3jOJJ4lPkzgVxLmCQZjmjYfsuDXzpxVwTPYzW6q081zdOVjDzFs+H8RUWeE+JNKu4jo5voZ8A55+QZH7RIAHvV0PqMOD0NdyPOsXn03WuJdJjttXnuLPXbdfqLmzusRXyjcxkqeXnGff5GqFccR3OmTCGHVb8yxuUljluJMqQcePtTSbfUuRXc1ivC3FVy1vFLLeSycwxu52/Or7pXEFwAGfN5CeoXHap7Y2f22PlzdKWKttFIWd5b3sCz2sqSxN0ZTn+j6UvUBSc0qQxtJIwVFGWJ6AUoTimmopDJZzLcuVg5D2pBx3RufljOfSg8jU7NmVVnBZugAJ/rrSlte29yzLDKrleoHhuR+8Gqi50KS6gI1QwssuVE8LqQwIXlywHeA7pByQOo8afWuo8N6ZfMzavbQyyRKRHcyhGwxLlu9g94tn3oLTRTK21O1uwfoUqXQUZJgkVgPzpft2/3Ev5fzoFqMjzplqV49pbCWOEyMXVQhYL1ODuTj28zgeNQ54gulm5ZbeGJSdudzzYLEBsDc5w2wHh1OcALLRUPw9q02pi4FxAIWhKqVGcgkHIIPiCMe4NTFAV4mPLE58lJr3TPWZew0m9mOwS3kbPspNB8m6jMZ7+5lP35Xb8STTevX2myfHrXGG9GnM0UUDrRH0J8Ek5OCQf1rqQ/ko/hRTr4Ow9nwHZnH25ZW/6yP4UURGX1nw20sMsqahLJG3cZZZCU3/xVJxQaYN4dVu08g0x2/wCZTUXNYurNim7W8qnxreg61Dh0X+pW91HxDNGkMnarGoiYc3TI7oxttTrVuC+Gtcu/pmq6cs1yVAeZHKF/VuUjJ2xk1FBJB1qO4i4gfhzTUuol57qRhHbx7jmfHU+g600LNacA8MWyctpazRLnOBcv/Ol4tK0W0laKG9aJwSpUznY+W9ZPHxfxvZiPUbi5M0B75R7ZREy+hHex+1jHrV/sbuw4p0e31i3la3nbZhjJVxsQw6Hyz5VBatO01Le/fULO7kd5V5ZeR1ZJMdCwA3bw5uuNs1NpdyfeRSPTIrMxYMzTGK809ZWC8sjc0bow8QSp/o1IXem3Ws2L295fQW8qEtDdWN4yMPIMBjmHn7bb1NC8y3zv9XbKna/eLtsg8yBufb8xXiTTVuoHW5u55HZSA6tyhDjqqjbI6jOelYlPpPFmm3LwzTaxKn3ZYpZZEYeat7b+HhVs+HD63BBJc6pcXhRbgA/TXYExlN8c/XBAIx5mmhb14QsCqLPLPNGkfZhH5AMFlLdFHXlGfcnqc1lvxD00Q8YwabbSMQYIIkMjZxkkb7eZ8ulbsDlQfOsO+LUjxcb9rE7I6W8TKynBBGcEHzqCFveHL3SoZb2K5jKxAEvbswdcgEE4+zsSc58PbM5wnx7xDbXSW08ov7cA8yXJ7yj0cDPpvzVUZtSvpldZLuQq45WXmwGGAMEDbGFUY6bVZ+EtIMqENIInkXnZmxsMgAdRvlh4+PyoNd0jW9O16EogAkAzJbSgcy+uOhHqPyqTFvbqVZYowyDCkKBgelZJd2E2nGC6jkXmzmOWMfZOB/qMeQ361fuF9Vj1W37G7toor2NcsoQASL05l/iPA+4yEpeajZ6dKFuHETyIXBCE8wXAO48sj8aVt9Qt7lnWOTvICSGUrjDFT1A6EEfKkr7TIbyVZJMhghQgKp5h8wem/THU+dJLY6ZZNKh7KMTxFHidxhhuWODuc5OfPqd6Dt1r+n2+R2/auOqQrzn8tvzqva5xI95YXFpFZ9nHPG0ZaVt8MCOg28fOpJOGtFlytnNPHy+FvevgfLmIpC44OMiFY9WuSD924hilHz7oJ/Ggx294etoetinL54dCfzx+VMIeH7a6u4reGKVZJWCoqyglifLK1rdzwDdDm+izaZlvtH6K0JP/ACsf3VBajwRrNkhumitGjgHOzR3JJAG5IBUfvpuTyVn9/wALRRvdJZ3E8zWZC3QaHkMTE8oB33OfLyqOfh68QEiNztnBXfHtnNW3hyTseJL66vYZpEdSyuHKsWOMOD5gmrN8N4o+MLEy6/2t1cQysxkMnKHXAAQgY23J2xnO+avdhlPqueOVmUl8xcvhlbyWvA+lwyryusbEg+rsaKstvDHBEsUKKkaABVUYAFFR0U6QKSeXWrE58GEf+YV4NuzZC3lhJ6rj/OaUbQuOMnHGVoR5No6f5qp3FPwh1viK9+nXmt6a91ygNIlgYS/lzcpOT4Zq7FmltbpWwq27jO5DY/DeqL8TLULxBwvHcqTays4cY2JLIGH4YqW4e+HXF/DVu8WmycMT87czvdW8ju2Om5G3y86X4h4X471jTzaXWm8LsVPNFPbl45Im68ykjbp8xTYrUgF3pV9qEvJ9LMkhVy55VcEqEHdO4HgM9FHhgnwcL3F1runxnuQusyKPcqf3LXL/AIe4tjedn4WuZL1sBpYZleFmByHUA+eDjpt0phwfw7xfw9f3d3ccMarcfSIinLDcmEgk55sqckjwz71dovs2jcVxasktvcWVzp5ky8E0fZuEPgGUdRv164FHFv6c0zSmu9As1u50dQ8TxM5KYOSACMnOPlmoazbVDEUvOC+J75gxBkl1mTmHTbulR+VNOIdIvdR01otK4O4o0y9B5kmF88yn9lgz9D5jcevSm1Qo4u43SV2k4ccu+Mg2UwAA6YGakuH+IeM7rWbdbzR0tLSRgs8jWzLhOuxJ6+A96rVtwLx9cTKtxZaskZPecyZwPYuM1unBHCumaLYWqDS5zew5Y3l7GplLkYJBDHlHoD/MzYt6DCKN9gOtYd8XxjjJvW1i/wC6ty8Kw74wj/zjgdfosf72qCraPZ/S7teYfVp3n9fIf15Vb4JZoZA9u7pJ0BQ4O9MtGsGgt0iVMzP3m9/9KsdpaJbgM3ek/W8B7VUctraRYWkuO0mdOUrEX2ByFz8h89sU4juR27TWRljurciSMO+BIpOPAdCCmfIt02zTuGzmnBAjHIwwe0UcrePQ9fClxLYrM1vd3pecHeN1ZeY5PTbvbg9OpB60Fv06WG/sobuGSXklQMMucj0PrXNQ08XgOZGGI2VFP2QxGOY+JOCR18aiuHppLa8vtPSNWVWE8QDAAK2QwH/ErH5071mXUY5ovoUnIpickGMsC2BjflONz5jPyqKW07SlsbppEmeRDHyKr9V7xPhjzFSdRentffTXFz2nYsHZFdVyo5gACVAGepx5EdcZqUoCmGvLz6Lfr1zbSD/pNP6a6pGZdNuo16tC4HzU1KMKgsoUuLa4iH1txEqMBvzEqhB367n2q7fCawk017m3eAQqULoOctzgsBzZI6d3HyqBk027jk0yQ2b8sEERuGRc8p7oySOvQb1ftBxb6w0DNkRWKgsdhs7b1nGav+Ry+loFFAI86K26u0UUUBRRRQFFFBoIbT74JA2YyeaWViQf22/hinq6hDjvK6+4qFtRyxsv6ssi/g7UtW9Rw+TLaXW9t2+/j3FKLcQt0kX8apl1qdzC1y0awmOLnADtylSMbtjO2/ucdKe6ZdNeWgnZQvM7gAZ2AYgfkKnavyVaeYEbEH2rKuONJn1Lj4PHGWSK1iPTbOWx+HWruDjocVTOJNSv7e8S7srueJTlDyOQDjoSOnnXTj4byXUrh1HWY8OPdYlNM4dmVB9WUB3LYyxqattGWH7qc36zHJqj23GmswEc8sUy/wDuRDf5jFStt8QnG13pwI84pf4H+ddMuk5Z+tuOH5bpsvd0uC6ev35CfYUxuOG9NupLhrlppmkIL80oymzYGQMjAYkZz0HgoAaW3HGjzYEpngP7cWR+IJqJbTtP1W9u57fWrQGeUuvfPPg82QVONtwuOhGfauOXFnj7lezDqeHP+uUWaXFtxJpfIvKJoZoj68vKw/7qmp7u3t2RbieKJnOEDuF5vbPWq5eRB9e0FHKSycszyOABzkKik4Hqamb/AE36ZNBIJ2j7E5VQD18xuMHfr18OhNc3c9SeJ35EkRmAJwCM7HB/PalKi9L0lLG5kmBQs4YZAbJy2d8k5OfxJJ6k0vrFzNaafNPbIjyIAQHzjGRnp6ZpJvwluit5eW9nA011KsUa9WY1RdX4+SVng0l0iCnDTSLzO233U/iaqWtz8QcTajyRW1zHHPI6wxBuYgKcNvtgZ9h705uuHNR0S2ht7XSornUbibIl7baLA5jldlPic9NjtVk96/TnllT2x1URyCTlkMsxHPLM5DNv4t/Lb8Keahf6cLkDVXkv53TCWtohKSEHIXl6yHfOT3R88VFcMcIa3qZ+k3szQRMQwlmXcYzgxr4bE7nA9K0rQ+HdO0YM1rDzTyf3lxKeaR/dvL0G1Y7rfRMd+yPDbavPZGXUbWOxZjiO35+cog6ZxsD6Cip0UVp1gJ86jdU13TNK/wDXXkcR/VJ3rnEWpfovSJ7oEB1GEz51iVxLNfXLXd2xeSQ8xyScf1ms7tuoluptqUnxF4dRgDPO2TjKwkgVKabxZoWpMEtdTgLnojnkb8GxWLdiM82PDyH8q61jEwBKDA8v6Nbk+2O99BBh50HpWLaDxNq/D7KqytdWg+1bzEnG+O6x+z+70rUuH+JNO16AtZS/WqPrIHIDp7jxHqNqabmUptKvY6jdwnbLCVfZh/mVvyrtK8QR9iItRA7sGVnx/uj1P/CQG9uakhWsa4ck1VZv7vWPpV39DbuJMqDtbJieXDZKnG67AZ3JPgBjMxo811NZ819btBOHYMhAA89vMb4z448etPhnzoqs7NtQm7G1ffvN3V+dVfVYPpGnyqB3gOYe4/o1Nao7TXKwRjm5PAeZ/wBKSFjIyysCCI89ASGGCcjHh/OvVxaxm6+d1EvLbIzvqelPdMsH1CVo0cJyrkkr649Pfr4UtrmlSaXcKHZSkveTl8B5Gk9It2uJZRHM8TBQByLktzMEPiB97fNe+5bx3K+Fjx3Hk7MocR6FI6w806KZH5SCh7nXB9c46ddxkDauvoMypPzSqRCMthMjOCcZ8OmPmPly4t5bWzivLW8M8CyZRguOQnbJBJ68oHj4+RpodSu2DK07crDBAUdMcuBgbHG21c+7LW9+Hbs4+7s7burP8M7V5dVnumz2cEIQZ/WY5/cBWjm4gR+zaaMP+qWGfwqB4N0dtN0JUmBS4uPrZcHdSRsM+gwPlULpFx+i9Vm066ckueaGVxvIucYY9SVOxz4cp86+Ry592VyfrOn4/j4scPpfQwYZUgj0rjKrKVYAgjcEdRVZnutPW9S3kljjupN1VWKMT4bjFOfpk1upxdE4Gwl738jXO5TGbrtPPhKWdla2MRjs4EiQsSQgxuTk/nTW+m0/6TG8kaT3UOSgXBKEgg5PhsT1qMkmu7xj2s7pEB9kLyls+nl715WJUXlUYUeArM5Ll5i9s9V7vNWupMiFxEuNio3p5wxPe3EEj3zlmBAA8Ad84Pkdj6UwitmuZ1iT7R3bI+yPM1Zba3S2hWKMYVfz9asQrRRRWxRfixI66Naopwr3GG9e6f8AWs42ABGeXPh7/wD5WxcZaK+taM0EJUTxOJYgTgMQCOU+4J/KsimgmtZTFcRMrocOrqQV999qk9pnLZNG2oTTRwhrYB+93l8cdKU02WR7cNN3WycjONq4OUpjmG46Zx/D+NdgYIrDIGRucj19a1bHM6ClgNt9s7eW9N2E1s8d1ZzPDcISySKSCPmKdiGVxzrC7A83KQDv4Yz51JWPCuuakVCWb28eB9bddwfIbn8quPlmSrdoHE95JosF5rtoDaSKQ15D3lXBIPaIBlfcZHnilIZIrJ0himWbT5j/AGS4RudVz/smPmPuk9Rt1G7nTuGbyDTI7GfWJkhROUR2caxD1ySCST501tvh7pNpE0dtLcKrHLB+RgT81/dS3V8O3bMpqpHpXmVxHG8jdFFQutaHrdh9Zpt/NJbBd1jTmkU+fLnDfLf0NVCa44kZn/tb3gz1hkHTPQocFT6EVcbu+nHk4+2eKtcAaa6GW5Wdt2xnGadzRzw25lS5EiYXmAjA677/AIis+bW9atd54JhjcM8HT5gV7TjGUd2QRkjw3H8a9HyY2vDOnykv7/1JcUdq5hmZgykkHugb+Hh/WKgldkyUZlJGCVOM/hVq1GI3emN3TzlA6jyIGcfvqsQwSTSLHGrM7fZVQSzew6mvfhyYzDy+Jz8HJlzawm7XjmZgqBmPTbJx6bfM1b+BOHWvrhdRukxaRtmLI/vW8/8ACPzp1w1wPJLyz6woji6/Rupb/F4Y9B8/KtBijSFFjiQKijAAGMV4eo6nv/jj6fa/H/jvhvycn9v+PQAqlcX6Q73naWZKXbkTWz7kCRR3lI/VYHf/ABE+FXfNZX8XOIJ7Rxb2GptEvZ99YWXmikU564yCQR4+HhXhzm4+xjN3SwWOgxXEsGp38MkN2VRmiMmQrKNs+GR0yD0p00CxXfamQyTNnkDDYgZ2x4HfrUFwZxf+n9FgmuA63UYK3LleWNCPvEnbvbHAOd/Ab1OC0ecntS2M5DA4I9enUeHtXLPHvk7v0kuvR5kSpzA7Hf50iAZ51hgxzk7sRkL5+5ptJLKLhooo25T3ZZPs4PmPM4NTGj26I7uo+yoUDy8T+O34VnHLLO9rVmvJ3Y2UVnGRGMsxy7nqx9ad0CivRJrxGBRRRVHCKaX2l2OoLy3lrHNjoWG49j1FPKKCtTcD6JK/MIpUGc8okJH55pe04R0e1+xblvdsfuxU9RUuMvtd03gsbW33ggRD+sF3/Gl8b12ikknpBXMV2iqOEZqP1HRNO1I813bI0mMCVe649mG9SNFBVJuDQB/YtVuoh5SBZB/A00fgq9lbEurQMvrZgn82q7UVruy+2Pjw+lUi4JhY/wBu1K8uPNUIjU/hv+dTmnaPp+mriytY4iRgsBlm9ydzT+ipbb7amMnqOYrtFFRXGrFviZp2mpxS97E0rpGga/RI+ZI3JHKM+BYeHz2zttJGRTe4sba5tZrWe3jeCYESRldnz1zUs2uN1Xz5dcU6gt3YzaVawx6dZd76I32GI3JPmRn7Xgd+uc6zbcSacdHsdSLNGl4QsaSIVKufusfDcYycDp509/8AA2hfosaebVuQOzpLzntUJ8n646DB8t813W+HBdQSrCDKki4ktpWyH/wnwPp08sViyyLdX0jrAMbuZy5LSYZwc94/rfwx4GrNpJP14Ixhl/8AqKoel3M2i3iadqPOYyPqJpNycdVbA+0PHzG/gav2lSJNA0sQ7jnY/rYGMj02q4pT6iiitoKKKKAooooCiiigKKKKAooooCiiigKKKKAooooCiiigKKKKArhoooI7VdKs9VjWO9i5wGVgQSCCCCNxT6JVVQqKFUAAKowAKKKkClFFFUFFFFB//9k="/>
          <p:cNvSpPr>
            <a:spLocks noChangeAspect="1" noChangeArrowheads="1"/>
          </p:cNvSpPr>
          <p:nvPr/>
        </p:nvSpPr>
        <p:spPr bwMode="auto">
          <a:xfrm>
            <a:off x="88900" y="-457200"/>
            <a:ext cx="14382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기타 식물섬유의 유효 이용 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볏집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바가스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아마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옥수수의 줄기 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섬유판의 원료로 이용하며 일부 외국에서 보드원료로 이용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ko-KR" altLang="en-US" sz="2000" b="1" dirty="0" smtClean="0"/>
              <a:t>무기질복합체</a:t>
            </a:r>
            <a:endParaRPr lang="en-US" altLang="ko-KR" sz="2000" b="1" dirty="0" smtClean="0"/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불연성의 수용성 무기물을 목재에 침투시켜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음이온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양이온 반응에 의해 물에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불용성인 안정한 무기물을 목재 내에 생성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침적시킨 것</a:t>
            </a:r>
            <a:endParaRPr lang="en-US" altLang="ko-KR" sz="1800" dirty="0" smtClean="0"/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염화바륨과</a:t>
            </a:r>
            <a:r>
              <a:rPr lang="ko-KR" altLang="en-US" sz="1800" dirty="0" smtClean="0">
                <a:latin typeface="+mj-lt"/>
              </a:rPr>
              <a:t> 인산수소암모늄을 </a:t>
            </a:r>
            <a:r>
              <a:rPr lang="ko-KR" altLang="en-US" sz="1800" dirty="0" err="1" smtClean="0">
                <a:latin typeface="+mj-lt"/>
              </a:rPr>
              <a:t>이중확산법으로</a:t>
            </a:r>
            <a:r>
              <a:rPr lang="ko-KR" altLang="en-US" sz="1800" dirty="0" smtClean="0">
                <a:latin typeface="+mj-lt"/>
              </a:rPr>
              <a:t> 목재에 침지하여 방화성과 생물열화 저항성을 향상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탄산칼슘을 처리한 목재는 방부성능 부여</a:t>
            </a:r>
            <a:endParaRPr lang="en-US" altLang="ko-KR" sz="1800" dirty="0">
              <a:latin typeface="+mj-lt"/>
            </a:endParaRPr>
          </a:p>
        </p:txBody>
      </p:sp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MEBQYHAQII/8QARRAAAgEDAgMGAgYHBQYHAAAAAQIDAAQRBSEGEjETIkFRYXEHgRQjMkKRoRVSYrHB0fAkM3LS4UNTgpKiwhYmNGODsvH/xAAaAQEBAQEBAQEAAAAAAAAAAAAAAQIDBAUG/8QAJBEBAQACAQQCAgMBAAAAAAAAAAECEQMEEiExE1EFQSIygbH/2gAMAwEAAhEDEQA/ANc4i1f9DWC3PY9sXmSILzFd2OM5AJ/I1FDjG3W0vZHt2M1v2axQRMWa5d41fkTuglsnBGMjGTgVO6vp66np8lo0hj5+UhwoblIII2IwelRA4Tia3mhkvp0ExPaG1jjh5gVC42XbYYyMUCt/xVpltbWlxFMlwly4x2TZKR578jAbhV+8TjHQ4pnrXGUelS3GbUSwxQxTCYXC4dZOYLgDJ6oR+HnTyXhhZeXn1bUsq4cESRg8wOQdk896SveDdNu7YoxlFyww13zAyMOXlwfDGANgABjpucgrqfEttp13FauqtK9s82OfAQgZRCcbF8NjPXkOAajG44HOwTTJ3HIrDBIdc8nedSoKp39mOc8p2FTWoaLJdSK8F9JbqYDBJH2aukoONyD47Y9jUff8Hi8ujL+k7mKNlhV4oyVU9njGACAM48jQN7PjaK81aHT49PuFMk/ZNKzKVQ5k646f3fQ4+1+Lm54ugivJrUWspkhlaNi2VTaSJMhsYP8Ae5wOmN+tek4RjXX/ANLteyO4uDMEZfs5BHKCCNt/EU8vOGtOuJZZ1jMdxK6u0gYno6OdicDJjXOB4UEXpfGkOoaulj2MKRSuywzi6Vu1Iz0XAI6eOM+GasgvrTlYm5h7pw31g296htO4XWy1f9IC+mdiXLAjDSg5wrtnvBc7DAxgfNduH4ijxtKeUqQpAIZTgDmBzjO3lQSourcxiQTxlGOAwcYJ96UjkSVeeNgynxFRj6HbPYSWhZuRmLA4HMveJGD18cb+FPbC2+iW4h7RpCCzF26kkkn99A4ooooCiiigKKKKAoorh8/KgMijIrAtb+Jes22q3lrCEaOKZ0VjK4JAOPA1HH4l8QN/tyg/Zmf+dDT6OBBoyK+bG+IvEJwFv58+k7UkfiJxMTtqlyP/AJCaD6ZBzRVE+EGr6jrXD1zdapdPcOLkqjOQSByqcZ+dFBdpLm3jOJJ4lPkzgVxLmCQZjmjYfsuDXzpxVwTPYzW6q081zdOVjDzFs+H8RUWeE+JNKu4jo5voZ8A55+QZH7RIAHvV0PqMOD0NdyPOsXn03WuJdJjttXnuLPXbdfqLmzusRXyjcxkqeXnGff5GqFccR3OmTCGHVb8yxuUljluJMqQcePtTSbfUuRXc1ivC3FVy1vFLLeSycwxu52/Or7pXEFwAGfN5CeoXHap7Y2f22PlzdKWKttFIWd5b3sCz2sqSxN0ZTn+j6UvUBSc0qQxtJIwVFGWJ6AUoTimmopDJZzLcuVg5D2pBx3RufljOfSg8jU7NmVVnBZugAJ/rrSlte29yzLDKrleoHhuR+8Gqi50KS6gI1QwssuVE8LqQwIXlywHeA7pByQOo8afWuo8N6ZfMzavbQyyRKRHcyhGwxLlu9g94tn3oLTRTK21O1uwfoUqXQUZJgkVgPzpft2/3Ev5fzoFqMjzplqV49pbCWOEyMXVQhYL1ODuTj28zgeNQ54gulm5ZbeGJSdudzzYLEBsDc5w2wHh1OcALLRUPw9q02pi4FxAIWhKqVGcgkHIIPiCMe4NTFAV4mPLE58lJr3TPWZew0m9mOwS3kbPspNB8m6jMZ7+5lP35Xb8STTevX2myfHrXGG9GnM0UUDrRH0J8Ek5OCQf1rqQ/ko/hRTr4Ow9nwHZnH25ZW/6yP4UURGX1nw20sMsqahLJG3cZZZCU3/xVJxQaYN4dVu08g0x2/wCZTUXNYurNim7W8qnxreg61Dh0X+pW91HxDNGkMnarGoiYc3TI7oxttTrVuC+Gtcu/pmq6cs1yVAeZHKF/VuUjJ2xk1FBJB1qO4i4gfhzTUuol57qRhHbx7jmfHU+g600LNacA8MWyctpazRLnOBcv/Ol4tK0W0laKG9aJwSpUznY+W9ZPHxfxvZiPUbi5M0B75R7ZREy+hHex+1jHrV/sbuw4p0e31i3la3nbZhjJVxsQw6Hyz5VBatO01Le/fULO7kd5V5ZeR1ZJMdCwA3bw5uuNs1NpdyfeRSPTIrMxYMzTGK809ZWC8sjc0bow8QSp/o1IXem3Ws2L295fQW8qEtDdWN4yMPIMBjmHn7bb1NC8y3zv9XbKna/eLtsg8yBufb8xXiTTVuoHW5u55HZSA6tyhDjqqjbI6jOelYlPpPFmm3LwzTaxKn3ZYpZZEYeat7b+HhVs+HD63BBJc6pcXhRbgA/TXYExlN8c/XBAIx5mmhb14QsCqLPLPNGkfZhH5AMFlLdFHXlGfcnqc1lvxD00Q8YwabbSMQYIIkMjZxkkb7eZ8ulbsDlQfOsO+LUjxcb9rE7I6W8TKynBBGcEHzqCFveHL3SoZb2K5jKxAEvbswdcgEE4+zsSc58PbM5wnx7xDbXSW08ov7cA8yXJ7yj0cDPpvzVUZtSvpldZLuQq45WXmwGGAMEDbGFUY6bVZ+EtIMqENIInkXnZmxsMgAdRvlh4+PyoNd0jW9O16EogAkAzJbSgcy+uOhHqPyqTFvbqVZYowyDCkKBgelZJd2E2nGC6jkXmzmOWMfZOB/qMeQ361fuF9Vj1W37G7toor2NcsoQASL05l/iPA+4yEpeajZ6dKFuHETyIXBCE8wXAO48sj8aVt9Qt7lnWOTvICSGUrjDFT1A6EEfKkr7TIbyVZJMhghQgKp5h8wem/THU+dJLY6ZZNKh7KMTxFHidxhhuWODuc5OfPqd6Dt1r+n2+R2/auOqQrzn8tvzqva5xI95YXFpFZ9nHPG0ZaVt8MCOg28fOpJOGtFlytnNPHy+FvevgfLmIpC44OMiFY9WuSD924hilHz7oJ/Ggx294etoetinL54dCfzx+VMIeH7a6u4reGKVZJWCoqyglifLK1rdzwDdDm+izaZlvtH6K0JP/ACsf3VBajwRrNkhumitGjgHOzR3JJAG5IBUfvpuTyVn9/wALRRvdJZ3E8zWZC3QaHkMTE8oB33OfLyqOfh68QEiNztnBXfHtnNW3hyTseJL66vYZpEdSyuHKsWOMOD5gmrN8N4o+MLEy6/2t1cQysxkMnKHXAAQgY23J2xnO+avdhlPqueOVmUl8xcvhlbyWvA+lwyryusbEg+rsaKstvDHBEsUKKkaABVUYAFFR0U6QKSeXWrE58GEf+YV4NuzZC3lhJ6rj/OaUbQuOMnHGVoR5No6f5qp3FPwh1viK9+nXmt6a91ygNIlgYS/lzcpOT4Zq7FmltbpWwq27jO5DY/DeqL8TLULxBwvHcqTays4cY2JLIGH4YqW4e+HXF/DVu8WmycMT87czvdW8ju2Om5G3y86X4h4X471jTzaXWm8LsVPNFPbl45Im68ykjbp8xTYrUgF3pV9qEvJ9LMkhVy55VcEqEHdO4HgM9FHhgnwcL3F1runxnuQusyKPcqf3LXL/AIe4tjedn4WuZL1sBpYZleFmByHUA+eDjpt0phwfw7xfw9f3d3ccMarcfSIinLDcmEgk55sqckjwz71dovs2jcVxasktvcWVzp5ky8E0fZuEPgGUdRv164FHFv6c0zSmu9As1u50dQ8TxM5KYOSACMnOPlmoazbVDEUvOC+J75gxBkl1mTmHTbulR+VNOIdIvdR01otK4O4o0y9B5kmF88yn9lgz9D5jcevSm1Qo4u43SV2k4ccu+Mg2UwAA6YGakuH+IeM7rWbdbzR0tLSRgs8jWzLhOuxJ6+A96rVtwLx9cTKtxZaskZPecyZwPYuM1unBHCumaLYWqDS5zew5Y3l7GplLkYJBDHlHoD/MzYt6DCKN9gOtYd8XxjjJvW1i/wC6ty8Kw74wj/zjgdfosf72qCraPZ/S7teYfVp3n9fIf15Vb4JZoZA9u7pJ0BQ4O9MtGsGgt0iVMzP3m9/9KsdpaJbgM3ek/W8B7VUctraRYWkuO0mdOUrEX2ByFz8h89sU4juR27TWRljurciSMO+BIpOPAdCCmfIt02zTuGzmnBAjHIwwe0UcrePQ9fClxLYrM1vd3pecHeN1ZeY5PTbvbg9OpB60Fv06WG/sobuGSXklQMMucj0PrXNQ08XgOZGGI2VFP2QxGOY+JOCR18aiuHppLa8vtPSNWVWE8QDAAK2QwH/ErH5071mXUY5ovoUnIpickGMsC2BjflONz5jPyqKW07SlsbppEmeRDHyKr9V7xPhjzFSdRentffTXFz2nYsHZFdVyo5gACVAGepx5EdcZqUoCmGvLz6Lfr1zbSD/pNP6a6pGZdNuo16tC4HzU1KMKgsoUuLa4iH1txEqMBvzEqhB367n2q7fCawk017m3eAQqULoOctzgsBzZI6d3HyqBk027jk0yQ2b8sEERuGRc8p7oySOvQb1ftBxb6w0DNkRWKgsdhs7b1nGav+Ry+loFFAI86K26u0UUUBRRRQFFFBoIbT74JA2YyeaWViQf22/hinq6hDjvK6+4qFtRyxsv6ssi/g7UtW9Rw+TLaXW9t2+/j3FKLcQt0kX8apl1qdzC1y0awmOLnADtylSMbtjO2/ucdKe6ZdNeWgnZQvM7gAZ2AYgfkKnavyVaeYEbEH2rKuONJn1Lj4PHGWSK1iPTbOWx+HWruDjocVTOJNSv7e8S7srueJTlDyOQDjoSOnnXTj4byXUrh1HWY8OPdYlNM4dmVB9WUB3LYyxqattGWH7qc36zHJqj23GmswEc8sUy/wDuRDf5jFStt8QnG13pwI84pf4H+ddMuk5Z+tuOH5bpsvd0uC6ev35CfYUxuOG9NupLhrlppmkIL80oymzYGQMjAYkZz0HgoAaW3HGjzYEpngP7cWR+IJqJbTtP1W9u57fWrQGeUuvfPPg82QVONtwuOhGfauOXFnj7lezDqeHP+uUWaXFtxJpfIvKJoZoj68vKw/7qmp7u3t2RbieKJnOEDuF5vbPWq5eRB9e0FHKSycszyOABzkKik4Hqamb/AE36ZNBIJ2j7E5VQD18xuMHfr18OhNc3c9SeJ35EkRmAJwCM7HB/PalKi9L0lLG5kmBQs4YZAbJy2d8k5OfxJJ6k0vrFzNaafNPbIjyIAQHzjGRnp6ZpJvwluit5eW9nA011KsUa9WY1RdX4+SVng0l0iCnDTSLzO233U/iaqWtz8QcTajyRW1zHHPI6wxBuYgKcNvtgZ9h705uuHNR0S2ht7XSornUbibIl7baLA5jldlPic9NjtVk96/TnllT2x1URyCTlkMsxHPLM5DNv4t/Lb8Keahf6cLkDVXkv53TCWtohKSEHIXl6yHfOT3R88VFcMcIa3qZ+k3szQRMQwlmXcYzgxr4bE7nA9K0rQ+HdO0YM1rDzTyf3lxKeaR/dvL0G1Y7rfRMd+yPDbavPZGXUbWOxZjiO35+cog6ZxsD6Cip0UVp1gJ86jdU13TNK/wDXXkcR/VJ3rnEWpfovSJ7oEB1GEz51iVxLNfXLXd2xeSQ8xyScf1ms7tuoluptqUnxF4dRgDPO2TjKwkgVKabxZoWpMEtdTgLnojnkb8GxWLdiM82PDyH8q61jEwBKDA8v6Nbk+2O99BBh50HpWLaDxNq/D7KqytdWg+1bzEnG+O6x+z+70rUuH+JNO16AtZS/WqPrIHIDp7jxHqNqabmUptKvY6jdwnbLCVfZh/mVvyrtK8QR9iItRA7sGVnx/uj1P/CQG9uakhWsa4ck1VZv7vWPpV39DbuJMqDtbJieXDZKnG67AZ3JPgBjMxo811NZ819btBOHYMhAA89vMb4z448etPhnzoqs7NtQm7G1ffvN3V+dVfVYPpGnyqB3gOYe4/o1Nao7TXKwRjm5PAeZ/wBKSFjIyysCCI89ASGGCcjHh/OvVxaxm6+d1EvLbIzvqelPdMsH1CVo0cJyrkkr649Pfr4UtrmlSaXcKHZSkveTl8B5Gk9It2uJZRHM8TBQByLktzMEPiB97fNe+5bx3K+Fjx3Hk7MocR6FI6w806KZH5SCh7nXB9c46ddxkDauvoMypPzSqRCMthMjOCcZ8OmPmPly4t5bWzivLW8M8CyZRguOQnbJBJ68oHj4+RpodSu2DK07crDBAUdMcuBgbHG21c+7LW9+Hbs4+7s7burP8M7V5dVnumz2cEIQZ/WY5/cBWjm4gR+zaaMP+qWGfwqB4N0dtN0JUmBS4uPrZcHdSRsM+gwPlULpFx+i9Vm066ckueaGVxvIucYY9SVOxz4cp86+Ry592VyfrOn4/j4scPpfQwYZUgj0rjKrKVYAgjcEdRVZnutPW9S3kljjupN1VWKMT4bjFOfpk1upxdE4Gwl738jXO5TGbrtPPhKWdla2MRjs4EiQsSQgxuTk/nTW+m0/6TG8kaT3UOSgXBKEgg5PhsT1qMkmu7xj2s7pEB9kLyls+nl715WJUXlUYUeArM5Ll5i9s9V7vNWupMiFxEuNio3p5wxPe3EEj3zlmBAA8Ad84Pkdj6UwitmuZ1iT7R3bI+yPM1Zba3S2hWKMYVfz9asQrRRRWxRfixI66Naopwr3GG9e6f8AWs42ABGeXPh7/wD5WxcZaK+taM0EJUTxOJYgTgMQCOU+4J/KsimgmtZTFcRMrocOrqQV999qk9pnLZNG2oTTRwhrYB+93l8cdKU02WR7cNN3WycjONq4OUpjmG46Zx/D+NdgYIrDIGRucj19a1bHM6ClgNt9s7eW9N2E1s8d1ZzPDcISySKSCPmKdiGVxzrC7A83KQDv4Yz51JWPCuuakVCWb28eB9bddwfIbn8quPlmSrdoHE95JosF5rtoDaSKQ15D3lXBIPaIBlfcZHnilIZIrJ0himWbT5j/AGS4RudVz/smPmPuk9Rt1G7nTuGbyDTI7GfWJkhROUR2caxD1ySCST501tvh7pNpE0dtLcKrHLB+RgT81/dS3V8O3bMpqpHpXmVxHG8jdFFQutaHrdh9Zpt/NJbBd1jTmkU+fLnDfLf0NVCa44kZn/tb3gz1hkHTPQocFT6EVcbu+nHk4+2eKtcAaa6GW5Wdt2xnGadzRzw25lS5EiYXmAjA677/AIis+bW9atd54JhjcM8HT5gV7TjGUd2QRkjw3H8a9HyY2vDOnykv7/1JcUdq5hmZgykkHugb+Hh/WKgldkyUZlJGCVOM/hVq1GI3emN3TzlA6jyIGcfvqsQwSTSLHGrM7fZVQSzew6mvfhyYzDy+Jz8HJlzawm7XjmZgqBmPTbJx6bfM1b+BOHWvrhdRukxaRtmLI/vW8/8ACPzp1w1wPJLyz6woji6/Rupb/F4Y9B8/KtBijSFFjiQKijAAGMV4eo6nv/jj6fa/H/jvhvycn9v+PQAqlcX6Q73naWZKXbkTWz7kCRR3lI/VYHf/ABE+FXfNZX8XOIJ7Rxb2GptEvZ99YWXmikU564yCQR4+HhXhzm4+xjN3SwWOgxXEsGp38MkN2VRmiMmQrKNs+GR0yD0p00CxXfamQyTNnkDDYgZ2x4HfrUFwZxf+n9FgmuA63UYK3LleWNCPvEnbvbHAOd/Ab1OC0ecntS2M5DA4I9enUeHtXLPHvk7v0kuvR5kSpzA7Hf50iAZ51hgxzk7sRkL5+5ptJLKLhooo25T3ZZPs4PmPM4NTGj26I7uo+yoUDy8T+O34VnHLLO9rVmvJ3Y2UVnGRGMsxy7nqx9ad0CivRJrxGBRRRVHCKaX2l2OoLy3lrHNjoWG49j1FPKKCtTcD6JK/MIpUGc8okJH55pe04R0e1+xblvdsfuxU9RUuMvtd03gsbW33ggRD+sF3/Gl8b12ikknpBXMV2iqOEZqP1HRNO1I813bI0mMCVe649mG9SNFBVJuDQB/YtVuoh5SBZB/A00fgq9lbEurQMvrZgn82q7UVruy+2Pjw+lUi4JhY/wBu1K8uPNUIjU/hv+dTmnaPp+mriytY4iRgsBlm9ydzT+ipbb7amMnqOYrtFFRXGrFviZp2mpxS97E0rpGga/RI+ZI3JHKM+BYeHz2zttJGRTe4sba5tZrWe3jeCYESRldnz1zUs2uN1Xz5dcU6gt3YzaVawx6dZd76I32GI3JPmRn7Xgd+uc6zbcSacdHsdSLNGl4QsaSIVKufusfDcYycDp509/8AA2hfosaebVuQOzpLzntUJ8n646DB8t813W+HBdQSrCDKki4ktpWyH/wnwPp08sViyyLdX0jrAMbuZy5LSYZwc94/rfwx4GrNpJP14Ixhl/8AqKoel3M2i3iadqPOYyPqJpNycdVbA+0PHzG/gav2lSJNA0sQ7jnY/rYGMj02q4pT6iiitoKKKKAooooCiiigKKKKAooooCiiigKKKKAooooCiiigKKKKArhoooI7VdKs9VjWO9i5wGVgQSCCCCNxT6JVVQqKFUAAKowAKKKkClFFFUFFFFB//9k="/>
          <p:cNvSpPr>
            <a:spLocks noChangeAspect="1" noChangeArrowheads="1"/>
          </p:cNvSpPr>
          <p:nvPr/>
        </p:nvSpPr>
        <p:spPr bwMode="auto">
          <a:xfrm>
            <a:off x="88900" y="-457200"/>
            <a:ext cx="14382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목질제품의 정의</a:t>
            </a:r>
            <a:r>
              <a:rPr lang="en-US" altLang="ko-KR" sz="3600" b="1" dirty="0" smtClean="0"/>
              <a:t>, </a:t>
            </a:r>
            <a:r>
              <a:rPr lang="ko-KR" altLang="en-US" sz="3600" b="1" dirty="0" smtClean="0"/>
              <a:t>종류</a:t>
            </a:r>
            <a:r>
              <a:rPr lang="en-US" altLang="ko-KR" sz="3600" b="1" dirty="0" smtClean="0"/>
              <a:t>, </a:t>
            </a:r>
            <a:r>
              <a:rPr lang="ko-KR" altLang="en-US" sz="3600" b="1" dirty="0" smtClean="0"/>
              <a:t>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29464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제재품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판재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각재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통나무를 간단히 </a:t>
            </a:r>
            <a:r>
              <a:rPr lang="ko-KR" altLang="en-US" sz="1800" dirty="0" err="1" smtClean="0">
                <a:latin typeface="+mj-lt"/>
              </a:rPr>
              <a:t>원주가공한</a:t>
            </a:r>
            <a:r>
              <a:rPr lang="ko-KR" altLang="en-US" sz="1800" dirty="0" smtClean="0">
                <a:latin typeface="+mj-lt"/>
              </a:rPr>
              <a:t> 제품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면재료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건축내외장재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가구용재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공예용재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마루판재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축재료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들보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기둥</a:t>
            </a:r>
            <a:r>
              <a:rPr lang="en-US" altLang="ko-KR" sz="1800" dirty="0" smtClean="0">
                <a:latin typeface="+mj-lt"/>
              </a:rPr>
              <a:t> http://blog.naver.com/tradeyoo?Redirect=Log&amp;logNo=50103351529&amp;jumpingVid=DE151B84B7370CE2072BB2D68CCDDE0CC3B5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4" name="Picture 34" descr="Z_0605101601199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71942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1" descr="73_Timber2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4071942"/>
            <a:ext cx="2214578" cy="2214578"/>
          </a:xfrm>
          <a:prstGeom prst="rect">
            <a:avLst/>
          </a:prstGeom>
          <a:noFill/>
          <a:ln/>
        </p:spPr>
      </p:pic>
      <p:pic>
        <p:nvPicPr>
          <p:cNvPr id="7" name="Picture 45" descr="01_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57422" y="4071942"/>
            <a:ext cx="2214578" cy="2214578"/>
          </a:xfrm>
          <a:prstGeom prst="rect">
            <a:avLst/>
          </a:prstGeom>
          <a:noFill/>
          <a:ln/>
        </p:spPr>
      </p:pic>
      <p:pic>
        <p:nvPicPr>
          <p:cNvPr id="8" name="Picture 51" descr="products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071942"/>
            <a:ext cx="2214577" cy="221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258921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활성탄보드 및 </a:t>
            </a:r>
            <a:r>
              <a:rPr lang="ko-KR" altLang="en-US" sz="2000" b="1" dirty="0" err="1" smtClean="0">
                <a:latin typeface="+mj-lt"/>
              </a:rPr>
              <a:t>숯보드</a:t>
            </a:r>
            <a:r>
              <a:rPr lang="ko-KR" altLang="en-US" sz="2000" b="1" dirty="0" smtClean="0">
                <a:latin typeface="+mj-lt"/>
              </a:rPr>
              <a:t> 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활성탄과 숯을 이용한 보드는 건물의 내장재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박물관의 </a:t>
            </a:r>
            <a:r>
              <a:rPr lang="ko-KR" altLang="en-US" sz="1800" dirty="0" err="1" smtClean="0">
                <a:latin typeface="+mj-lt"/>
              </a:rPr>
              <a:t>수장고</a:t>
            </a:r>
            <a:r>
              <a:rPr lang="ko-KR" altLang="en-US" sz="1800" dirty="0" smtClean="0">
                <a:latin typeface="+mj-lt"/>
              </a:rPr>
              <a:t> 또는 포장용재로 사용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조습작용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유해가스 흡착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/>
              <a:t>원적외선방출 등 인체에 유익한 성질을 그대로 간직</a:t>
            </a:r>
            <a:endParaRPr lang="en-US" altLang="ko-KR" sz="1800" dirty="0" smtClean="0"/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악취 제거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공기 정화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음이온 방사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전자파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및 유해파장 차단 등으로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혈액순환과 신진대사 촉진 그리고 심신안정을 가져오는 건축용 내장재</a:t>
            </a:r>
            <a:endParaRPr lang="en-US" altLang="ko-KR" sz="1800" dirty="0">
              <a:latin typeface="+mj-lt"/>
            </a:endParaRPr>
          </a:p>
        </p:txBody>
      </p:sp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MEBQYHAQII/8QARRAAAgEDAgMGAgYHBQYHAAAAAQIDAAQRBSEGEjETIkFRYXEHgRQjMkKRoRVSYrHB0fAkM3LS4UNTgpKiwhYmNGODsvH/xAAaAQEBAQEBAQEAAAAAAAAAAAAAAQIDBAUG/8QAJBEBAQACAQQCAgMBAAAAAAAAAAECEQMEEiExE1EFQSIygbH/2gAMAwEAAhEDEQA/ANc4i1f9DWC3PY9sXmSILzFd2OM5AJ/I1FDjG3W0vZHt2M1v2axQRMWa5d41fkTuglsnBGMjGTgVO6vp66np8lo0hj5+UhwoblIII2IwelRA4Tia3mhkvp0ExPaG1jjh5gVC42XbYYyMUCt/xVpltbWlxFMlwly4x2TZKR578jAbhV+8TjHQ4pnrXGUelS3GbUSwxQxTCYXC4dZOYLgDJ6oR+HnTyXhhZeXn1bUsq4cESRg8wOQdk896SveDdNu7YoxlFyww13zAyMOXlwfDGANgABjpucgrqfEttp13FauqtK9s82OfAQgZRCcbF8NjPXkOAajG44HOwTTJ3HIrDBIdc8nedSoKp39mOc8p2FTWoaLJdSK8F9JbqYDBJH2aukoONyD47Y9jUff8Hi8ujL+k7mKNlhV4oyVU9njGACAM48jQN7PjaK81aHT49PuFMk/ZNKzKVQ5k646f3fQ4+1+Lm54ugivJrUWspkhlaNi2VTaSJMhsYP8Ae5wOmN+tek4RjXX/ANLteyO4uDMEZfs5BHKCCNt/EU8vOGtOuJZZ1jMdxK6u0gYno6OdicDJjXOB4UEXpfGkOoaulj2MKRSuywzi6Vu1Iz0XAI6eOM+GasgvrTlYm5h7pw31g296htO4XWy1f9IC+mdiXLAjDSg5wrtnvBc7DAxgfNduH4ijxtKeUqQpAIZTgDmBzjO3lQSourcxiQTxlGOAwcYJ96UjkSVeeNgynxFRj6HbPYSWhZuRmLA4HMveJGD18cb+FPbC2+iW4h7RpCCzF26kkkn99A4ooooCiiigKKKKAoorh8/KgMijIrAtb+Jes22q3lrCEaOKZ0VjK4JAOPA1HH4l8QN/tyg/Zmf+dDT6OBBoyK+bG+IvEJwFv58+k7UkfiJxMTtqlyP/AJCaD6ZBzRVE+EGr6jrXD1zdapdPcOLkqjOQSByqcZ+dFBdpLm3jOJJ4lPkzgVxLmCQZjmjYfsuDXzpxVwTPYzW6q081zdOVjDzFs+H8RUWeE+JNKu4jo5voZ8A55+QZH7RIAHvV0PqMOD0NdyPOsXn03WuJdJjttXnuLPXbdfqLmzusRXyjcxkqeXnGff5GqFccR3OmTCGHVb8yxuUljluJMqQcePtTSbfUuRXc1ivC3FVy1vFLLeSycwxu52/Or7pXEFwAGfN5CeoXHap7Y2f22PlzdKWKttFIWd5b3sCz2sqSxN0ZTn+j6UvUBSc0qQxtJIwVFGWJ6AUoTimmopDJZzLcuVg5D2pBx3RufljOfSg8jU7NmVVnBZugAJ/rrSlte29yzLDKrleoHhuR+8Gqi50KS6gI1QwssuVE8LqQwIXlywHeA7pByQOo8afWuo8N6ZfMzavbQyyRKRHcyhGwxLlu9g94tn3oLTRTK21O1uwfoUqXQUZJgkVgPzpft2/3Ev5fzoFqMjzplqV49pbCWOEyMXVQhYL1ODuTj28zgeNQ54gulm5ZbeGJSdudzzYLEBsDc5w2wHh1OcALLRUPw9q02pi4FxAIWhKqVGcgkHIIPiCMe4NTFAV4mPLE58lJr3TPWZew0m9mOwS3kbPspNB8m6jMZ7+5lP35Xb8STTevX2myfHrXGG9GnM0UUDrRH0J8Ek5OCQf1rqQ/ko/hRTr4Ow9nwHZnH25ZW/6yP4UURGX1nw20sMsqahLJG3cZZZCU3/xVJxQaYN4dVu08g0x2/wCZTUXNYurNim7W8qnxreg61Dh0X+pW91HxDNGkMnarGoiYc3TI7oxttTrVuC+Gtcu/pmq6cs1yVAeZHKF/VuUjJ2xk1FBJB1qO4i4gfhzTUuol57qRhHbx7jmfHU+g600LNacA8MWyctpazRLnOBcv/Ol4tK0W0laKG9aJwSpUznY+W9ZPHxfxvZiPUbi5M0B75R7ZREy+hHex+1jHrV/sbuw4p0e31i3la3nbZhjJVxsQw6Hyz5VBatO01Le/fULO7kd5V5ZeR1ZJMdCwA3bw5uuNs1NpdyfeRSPTIrMxYMzTGK809ZWC8sjc0bow8QSp/o1IXem3Ws2L295fQW8qEtDdWN4yMPIMBjmHn7bb1NC8y3zv9XbKna/eLtsg8yBufb8xXiTTVuoHW5u55HZSA6tyhDjqqjbI6jOelYlPpPFmm3LwzTaxKn3ZYpZZEYeat7b+HhVs+HD63BBJc6pcXhRbgA/TXYExlN8c/XBAIx5mmhb14QsCqLPLPNGkfZhH5AMFlLdFHXlGfcnqc1lvxD00Q8YwabbSMQYIIkMjZxkkb7eZ8ulbsDlQfOsO+LUjxcb9rE7I6W8TKynBBGcEHzqCFveHL3SoZb2K5jKxAEvbswdcgEE4+zsSc58PbM5wnx7xDbXSW08ov7cA8yXJ7yj0cDPpvzVUZtSvpldZLuQq45WXmwGGAMEDbGFUY6bVZ+EtIMqENIInkXnZmxsMgAdRvlh4+PyoNd0jW9O16EogAkAzJbSgcy+uOhHqPyqTFvbqVZYowyDCkKBgelZJd2E2nGC6jkXmzmOWMfZOB/qMeQ361fuF9Vj1W37G7toor2NcsoQASL05l/iPA+4yEpeajZ6dKFuHETyIXBCE8wXAO48sj8aVt9Qt7lnWOTvICSGUrjDFT1A6EEfKkr7TIbyVZJMhghQgKp5h8wem/THU+dJLY6ZZNKh7KMTxFHidxhhuWODuc5OfPqd6Dt1r+n2+R2/auOqQrzn8tvzqva5xI95YXFpFZ9nHPG0ZaVt8MCOg28fOpJOGtFlytnNPHy+FvevgfLmIpC44OMiFY9WuSD924hilHz7oJ/Ggx294etoetinL54dCfzx+VMIeH7a6u4reGKVZJWCoqyglifLK1rdzwDdDm+izaZlvtH6K0JP/ACsf3VBajwRrNkhumitGjgHOzR3JJAG5IBUfvpuTyVn9/wALRRvdJZ3E8zWZC3QaHkMTE8oB33OfLyqOfh68QEiNztnBXfHtnNW3hyTseJL66vYZpEdSyuHKsWOMOD5gmrN8N4o+MLEy6/2t1cQysxkMnKHXAAQgY23J2xnO+avdhlPqueOVmUl8xcvhlbyWvA+lwyryusbEg+rsaKstvDHBEsUKKkaABVUYAFFR0U6QKSeXWrE58GEf+YV4NuzZC3lhJ6rj/OaUbQuOMnHGVoR5No6f5qp3FPwh1viK9+nXmt6a91ygNIlgYS/lzcpOT4Zq7FmltbpWwq27jO5DY/DeqL8TLULxBwvHcqTays4cY2JLIGH4YqW4e+HXF/DVu8WmycMT87czvdW8ju2Om5G3y86X4h4X471jTzaXWm8LsVPNFPbl45Im68ykjbp8xTYrUgF3pV9qEvJ9LMkhVy55VcEqEHdO4HgM9FHhgnwcL3F1runxnuQusyKPcqf3LXL/AIe4tjedn4WuZL1sBpYZleFmByHUA+eDjpt0phwfw7xfw9f3d3ccMarcfSIinLDcmEgk55sqckjwz71dovs2jcVxasktvcWVzp5ky8E0fZuEPgGUdRv164FHFv6c0zSmu9As1u50dQ8TxM5KYOSACMnOPlmoazbVDEUvOC+J75gxBkl1mTmHTbulR+VNOIdIvdR01otK4O4o0y9B5kmF88yn9lgz9D5jcevSm1Qo4u43SV2k4ccu+Mg2UwAA6YGakuH+IeM7rWbdbzR0tLSRgs8jWzLhOuxJ6+A96rVtwLx9cTKtxZaskZPecyZwPYuM1unBHCumaLYWqDS5zew5Y3l7GplLkYJBDHlHoD/MzYt6DCKN9gOtYd8XxjjJvW1i/wC6ty8Kw74wj/zjgdfosf72qCraPZ/S7teYfVp3n9fIf15Vb4JZoZA9u7pJ0BQ4O9MtGsGgt0iVMzP3m9/9KsdpaJbgM3ek/W8B7VUctraRYWkuO0mdOUrEX2ByFz8h89sU4juR27TWRljurciSMO+BIpOPAdCCmfIt02zTuGzmnBAjHIwwe0UcrePQ9fClxLYrM1vd3pecHeN1ZeY5PTbvbg9OpB60Fv06WG/sobuGSXklQMMucj0PrXNQ08XgOZGGI2VFP2QxGOY+JOCR18aiuHppLa8vtPSNWVWE8QDAAK2QwH/ErH5071mXUY5ovoUnIpickGMsC2BjflONz5jPyqKW07SlsbppEmeRDHyKr9V7xPhjzFSdRentffTXFz2nYsHZFdVyo5gACVAGepx5EdcZqUoCmGvLz6Lfr1zbSD/pNP6a6pGZdNuo16tC4HzU1KMKgsoUuLa4iH1txEqMBvzEqhB367n2q7fCawk017m3eAQqULoOctzgsBzZI6d3HyqBk027jk0yQ2b8sEERuGRc8p7oySOvQb1ftBxb6w0DNkRWKgsdhs7b1nGav+Ry+loFFAI86K26u0UUUBRRRQFFFBoIbT74JA2YyeaWViQf22/hinq6hDjvK6+4qFtRyxsv6ssi/g7UtW9Rw+TLaXW9t2+/j3FKLcQt0kX8apl1qdzC1y0awmOLnADtylSMbtjO2/ucdKe6ZdNeWgnZQvM7gAZ2AYgfkKnavyVaeYEbEH2rKuONJn1Lj4PHGWSK1iPTbOWx+HWruDjocVTOJNSv7e8S7srueJTlDyOQDjoSOnnXTj4byXUrh1HWY8OPdYlNM4dmVB9WUB3LYyxqattGWH7qc36zHJqj23GmswEc8sUy/wDuRDf5jFStt8QnG13pwI84pf4H+ddMuk5Z+tuOH5bpsvd0uC6ev35CfYUxuOG9NupLhrlppmkIL80oymzYGQMjAYkZz0HgoAaW3HGjzYEpngP7cWR+IJqJbTtP1W9u57fWrQGeUuvfPPg82QVONtwuOhGfauOXFnj7lezDqeHP+uUWaXFtxJpfIvKJoZoj68vKw/7qmp7u3t2RbieKJnOEDuF5vbPWq5eRB9e0FHKSycszyOABzkKik4Hqamb/AE36ZNBIJ2j7E5VQD18xuMHfr18OhNc3c9SeJ35EkRmAJwCM7HB/PalKi9L0lLG5kmBQs4YZAbJy2d8k5OfxJJ6k0vrFzNaafNPbIjyIAQHzjGRnp6ZpJvwluit5eW9nA011KsUa9WY1RdX4+SVng0l0iCnDTSLzO233U/iaqWtz8QcTajyRW1zHHPI6wxBuYgKcNvtgZ9h705uuHNR0S2ht7XSornUbibIl7baLA5jldlPic9NjtVk96/TnllT2x1URyCTlkMsxHPLM5DNv4t/Lb8Keahf6cLkDVXkv53TCWtohKSEHIXl6yHfOT3R88VFcMcIa3qZ+k3szQRMQwlmXcYzgxr4bE7nA9K0rQ+HdO0YM1rDzTyf3lxKeaR/dvL0G1Y7rfRMd+yPDbavPZGXUbWOxZjiO35+cog6ZxsD6Cip0UVp1gJ86jdU13TNK/wDXXkcR/VJ3rnEWpfovSJ7oEB1GEz51iVxLNfXLXd2xeSQ8xyScf1ms7tuoluptqUnxF4dRgDPO2TjKwkgVKabxZoWpMEtdTgLnojnkb8GxWLdiM82PDyH8q61jEwBKDA8v6Nbk+2O99BBh50HpWLaDxNq/D7KqytdWg+1bzEnG+O6x+z+70rUuH+JNO16AtZS/WqPrIHIDp7jxHqNqabmUptKvY6jdwnbLCVfZh/mVvyrtK8QR9iItRA7sGVnx/uj1P/CQG9uakhWsa4ck1VZv7vWPpV39DbuJMqDtbJieXDZKnG67AZ3JPgBjMxo811NZ819btBOHYMhAA89vMb4z448etPhnzoqs7NtQm7G1ffvN3V+dVfVYPpGnyqB3gOYe4/o1Nao7TXKwRjm5PAeZ/wBKSFjIyysCCI89ASGGCcjHh/OvVxaxm6+d1EvLbIzvqelPdMsH1CVo0cJyrkkr649Pfr4UtrmlSaXcKHZSkveTl8B5Gk9It2uJZRHM8TBQByLktzMEPiB97fNe+5bx3K+Fjx3Hk7MocR6FI6w806KZH5SCh7nXB9c46ddxkDauvoMypPzSqRCMthMjOCcZ8OmPmPly4t5bWzivLW8M8CyZRguOQnbJBJ68oHj4+RpodSu2DK07crDBAUdMcuBgbHG21c+7LW9+Hbs4+7s7burP8M7V5dVnumz2cEIQZ/WY5/cBWjm4gR+zaaMP+qWGfwqB4N0dtN0JUmBS4uPrZcHdSRsM+gwPlULpFx+i9Vm066ckueaGVxvIucYY9SVOxz4cp86+Ry592VyfrOn4/j4scPpfQwYZUgj0rjKrKVYAgjcEdRVZnutPW9S3kljjupN1VWKMT4bjFOfpk1upxdE4Gwl738jXO5TGbrtPPhKWdla2MRjs4EiQsSQgxuTk/nTW+m0/6TG8kaT3UOSgXBKEgg5PhsT1qMkmu7xj2s7pEB9kLyls+nl715WJUXlUYUeArM5Ll5i9s9V7vNWupMiFxEuNio3p5wxPe3EEj3zlmBAA8Ad84Pkdj6UwitmuZ1iT7R3bI+yPM1Zba3S2hWKMYVfz9asQrRRRWxRfixI66Naopwr3GG9e6f8AWs42ABGeXPh7/wD5WxcZaK+taM0EJUTxOJYgTgMQCOU+4J/KsimgmtZTFcRMrocOrqQV999qk9pnLZNG2oTTRwhrYB+93l8cdKU02WR7cNN3WycjONq4OUpjmG46Zx/D+NdgYIrDIGRucj19a1bHM6ClgNt9s7eW9N2E1s8d1ZzPDcISySKSCPmKdiGVxzrC7A83KQDv4Yz51JWPCuuakVCWb28eB9bddwfIbn8quPlmSrdoHE95JosF5rtoDaSKQ15D3lXBIPaIBlfcZHnilIZIrJ0himWbT5j/AGS4RudVz/smPmPuk9Rt1G7nTuGbyDTI7GfWJkhROUR2caxD1ySCST501tvh7pNpE0dtLcKrHLB+RgT81/dS3V8O3bMpqpHpXmVxHG8jdFFQutaHrdh9Zpt/NJbBd1jTmkU+fLnDfLf0NVCa44kZn/tb3gz1hkHTPQocFT6EVcbu+nHk4+2eKtcAaa6GW5Wdt2xnGadzRzw25lS5EiYXmAjA677/AIis+bW9atd54JhjcM8HT5gV7TjGUd2QRkjw3H8a9HyY2vDOnykv7/1JcUdq5hmZgykkHugb+Hh/WKgldkyUZlJGCVOM/hVq1GI3emN3TzlA6jyIGcfvqsQwSTSLHGrM7fZVQSzew6mvfhyYzDy+Jz8HJlzawm7XjmZgqBmPTbJx6bfM1b+BOHWvrhdRukxaRtmLI/vW8/8ACPzp1w1wPJLyz6woji6/Rupb/F4Y9B8/KtBijSFFjiQKijAAGMV4eo6nv/jj6fa/H/jvhvycn9v+PQAqlcX6Q73naWZKXbkTWz7kCRR3lI/VYHf/ABE+FXfNZX8XOIJ7Rxb2GptEvZ99YWXmikU564yCQR4+HhXhzm4+xjN3SwWOgxXEsGp38MkN2VRmiMmQrKNs+GR0yD0p00CxXfamQyTNnkDDYgZ2x4HfrUFwZxf+n9FgmuA63UYK3LleWNCPvEnbvbHAOd/Ab1OC0ecntS2M5DA4I9enUeHtXLPHvk7v0kuvR5kSpzA7Hf50iAZ51hgxzk7sRkL5+5ptJLKLhooo25T3ZZPs4PmPM4NTGj26I7uo+yoUDy8T+O34VnHLLO9rVmvJ3Y2UVnGRGMsxy7nqx9ad0CivRJrxGBRRRVHCKaX2l2OoLy3lrHNjoWG49j1FPKKCtTcD6JK/MIpUGc8okJH55pe04R0e1+xblvdsfuxU9RUuMvtd03gsbW33ggRD+sF3/Gl8b12ikknpBXMV2iqOEZqP1HRNO1I813bI0mMCVe649mG9SNFBVJuDQB/YtVuoh5SBZB/A00fgq9lbEurQMvrZgn82q7UVruy+2Pjw+lUi4JhY/wBu1K8uPNUIjU/hv+dTmnaPp+mriytY4iRgsBlm9ydzT+ipbb7amMnqOYrtFFRXGrFviZp2mpxS97E0rpGga/RI+ZI3JHKM+BYeHz2zttJGRTe4sba5tZrWe3jeCYESRldnz1zUs2uN1Xz5dcU6gt3YzaVawx6dZd76I32GI3JPmRn7Xgd+uc6zbcSacdHsdSLNGl4QsaSIVKufusfDcYycDp509/8AA2hfosaebVuQOzpLzntUJ8n646DB8t813W+HBdQSrCDKki4ktpWyH/wnwPp08sViyyLdX0jrAMbuZy5LSYZwc94/rfwx4GrNpJP14Ixhl/8AqKoel3M2i3iadqPOYyPqJpNycdVbA+0PHzG/gav2lSJNA0sQ7jnY/rYGMj02q4pT6iiitoKKKKAooooCiiigKKKKAooooCiiigKKKKAooooCiiigKKKKArhoooI7VdKs9VjWO9i5wGVgQSCCCCNxT6JVVQqKFUAAKowAKKKkClFFFUFFFFB//9k="/>
          <p:cNvSpPr>
            <a:spLocks noChangeAspect="1" noChangeArrowheads="1"/>
          </p:cNvSpPr>
          <p:nvPr/>
        </p:nvSpPr>
        <p:spPr bwMode="auto">
          <a:xfrm>
            <a:off x="88900" y="-457200"/>
            <a:ext cx="14382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1752" name="Picture 8" descr="http://t1.gstatic.com/images?q=tbn:ANd9GcRIVgypF70O7VvqZ3HYkDLtK5KHxqZQ2yq0pfIH4_-AdhXVK9Qk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071942"/>
            <a:ext cx="2571768" cy="2286016"/>
          </a:xfrm>
          <a:prstGeom prst="rect">
            <a:avLst/>
          </a:prstGeom>
          <a:noFill/>
        </p:spPr>
      </p:pic>
      <p:pic>
        <p:nvPicPr>
          <p:cNvPr id="31754" name="Picture 10" descr="http://t0.gstatic.com/images?q=tbn:ANd9GcSKMHvW_V-ItmVgs7vY1FVAMefwFlT4yqS4EFztEFNaLhRP_6n_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071942"/>
            <a:ext cx="2286016" cy="2286016"/>
          </a:xfrm>
          <a:prstGeom prst="rect">
            <a:avLst/>
          </a:prstGeom>
          <a:noFill/>
        </p:spPr>
      </p:pic>
      <p:pic>
        <p:nvPicPr>
          <p:cNvPr id="31756" name="Picture 12" descr="http://t2.gstatic.com/images?q=tbn:ANd9GcQrcNhNsVB__mnQopbf1uxSL1Cb69g6sUtRjlHGh_e-0F9aCpAq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071942"/>
            <a:ext cx="2214578" cy="228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3038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개질처리</a:t>
            </a:r>
            <a:r>
              <a:rPr lang="ko-KR" altLang="en-US" sz="2000" b="1" dirty="0" smtClean="0">
                <a:latin typeface="+mj-lt"/>
              </a:rPr>
              <a:t> 목재 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정의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소재의 모습을 그대로 유지한 채 목재가 갖고 있는 결점을 개량하여 그 성질을 개선한 목재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열과 압력을 주어 </a:t>
            </a:r>
            <a:r>
              <a:rPr lang="ko-KR" altLang="en-US" sz="1800" dirty="0" err="1" smtClean="0">
                <a:latin typeface="+mj-lt"/>
              </a:rPr>
              <a:t>고밀화시키는</a:t>
            </a:r>
            <a:r>
              <a:rPr lang="ko-KR" altLang="en-US" sz="1800" dirty="0" smtClean="0">
                <a:latin typeface="+mj-lt"/>
              </a:rPr>
              <a:t> 물리적인 방법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화학약품을 침투시키는 화학적인 방법 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또는 병합방법이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목재플라스틱 복합체 </a:t>
            </a:r>
            <a:r>
              <a:rPr lang="en-US" altLang="ko-KR" sz="1800" dirty="0" smtClean="0">
                <a:latin typeface="+mj-lt"/>
              </a:rPr>
              <a:t>(wood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plastic composite: WPC): </a:t>
            </a:r>
            <a:r>
              <a:rPr lang="ko-KR" altLang="en-US" sz="1800" dirty="0" smtClean="0">
                <a:latin typeface="+mj-lt"/>
              </a:rPr>
              <a:t>목재와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합성고분자의 혼합복합체로 </a:t>
            </a:r>
            <a:r>
              <a:rPr lang="ko-KR" altLang="en-US" sz="1800" dirty="0" err="1" smtClean="0">
                <a:latin typeface="+mj-lt"/>
              </a:rPr>
              <a:t>데크재로</a:t>
            </a:r>
            <a:r>
              <a:rPr lang="ko-KR" altLang="en-US" sz="1800" dirty="0" smtClean="0">
                <a:latin typeface="+mj-lt"/>
              </a:rPr>
              <a:t> 사용되며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내후성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내수성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치수안전성 등이 개선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PEG </a:t>
            </a:r>
            <a:r>
              <a:rPr lang="ko-KR" altLang="en-US" sz="1800" dirty="0" smtClean="0">
                <a:latin typeface="+mj-lt"/>
              </a:rPr>
              <a:t>처리목재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목재에 </a:t>
            </a:r>
            <a:r>
              <a:rPr lang="en-US" altLang="ko-KR" sz="1800" dirty="0" err="1" smtClean="0">
                <a:latin typeface="+mj-lt"/>
              </a:rPr>
              <a:t>polyethyleneglycol</a:t>
            </a:r>
            <a:r>
              <a:rPr lang="ko-KR" altLang="en-US" sz="1800" dirty="0" smtClean="0">
                <a:latin typeface="+mj-lt"/>
              </a:rPr>
              <a:t>을 주입 또는 도포하여 약제를 세포내강 중에 침착시켜 치수안전성을 부여하는 방법으로 총개머리판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조각품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예술품 </a:t>
            </a:r>
            <a:r>
              <a:rPr lang="ko-KR" altLang="en-US" sz="1800" dirty="0" err="1" smtClean="0">
                <a:latin typeface="+mj-lt"/>
              </a:rPr>
              <a:t>고목재</a:t>
            </a:r>
            <a:r>
              <a:rPr lang="ko-KR" altLang="en-US" sz="1800" dirty="0" smtClean="0">
                <a:latin typeface="+mj-lt"/>
              </a:rPr>
              <a:t> 처리에 효과적인 치수안정화 처리법</a:t>
            </a:r>
            <a:endParaRPr lang="en-US" altLang="ko-KR" sz="1800" dirty="0">
              <a:latin typeface="+mj-lt"/>
            </a:endParaRPr>
          </a:p>
        </p:txBody>
      </p:sp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MEBQYHAQII/8QARRAAAgEDAgMGAgYHBQYHAAAAAQIDAAQRBSEGEjETIkFRYXEHgRQjMkKRoRVSYrHB0fAkM3LS4UNTgpKiwhYmNGODsvH/xAAaAQEBAQEBAQEAAAAAAAAAAAAAAQIDBAUG/8QAJBEBAQACAQQCAgMBAAAAAAAAAAECEQMEEiExE1EFQSIygbH/2gAMAwEAAhEDEQA/ANc4i1f9DWC3PY9sXmSILzFd2OM5AJ/I1FDjG3W0vZHt2M1v2axQRMWa5d41fkTuglsnBGMjGTgVO6vp66np8lo0hj5+UhwoblIII2IwelRA4Tia3mhkvp0ExPaG1jjh5gVC42XbYYyMUCt/xVpltbWlxFMlwly4x2TZKR578jAbhV+8TjHQ4pnrXGUelS3GbUSwxQxTCYXC4dZOYLgDJ6oR+HnTyXhhZeXn1bUsq4cESRg8wOQdk896SveDdNu7YoxlFyww13zAyMOXlwfDGANgABjpucgrqfEttp13FauqtK9s82OfAQgZRCcbF8NjPXkOAajG44HOwTTJ3HIrDBIdc8nedSoKp39mOc8p2FTWoaLJdSK8F9JbqYDBJH2aukoONyD47Y9jUff8Hi8ujL+k7mKNlhV4oyVU9njGACAM48jQN7PjaK81aHT49PuFMk/ZNKzKVQ5k646f3fQ4+1+Lm54ugivJrUWspkhlaNi2VTaSJMhsYP8Ae5wOmN+tek4RjXX/ANLteyO4uDMEZfs5BHKCCNt/EU8vOGtOuJZZ1jMdxK6u0gYno6OdicDJjXOB4UEXpfGkOoaulj2MKRSuywzi6Vu1Iz0XAI6eOM+GasgvrTlYm5h7pw31g296htO4XWy1f9IC+mdiXLAjDSg5wrtnvBc7DAxgfNduH4ijxtKeUqQpAIZTgDmBzjO3lQSourcxiQTxlGOAwcYJ96UjkSVeeNgynxFRj6HbPYSWhZuRmLA4HMveJGD18cb+FPbC2+iW4h7RpCCzF26kkkn99A4ooooCiiigKKKKAoorh8/KgMijIrAtb+Jes22q3lrCEaOKZ0VjK4JAOPA1HH4l8QN/tyg/Zmf+dDT6OBBoyK+bG+IvEJwFv58+k7UkfiJxMTtqlyP/AJCaD6ZBzRVE+EGr6jrXD1zdapdPcOLkqjOQSByqcZ+dFBdpLm3jOJJ4lPkzgVxLmCQZjmjYfsuDXzpxVwTPYzW6q081zdOVjDzFs+H8RUWeE+JNKu4jo5voZ8A55+QZH7RIAHvV0PqMOD0NdyPOsXn03WuJdJjttXnuLPXbdfqLmzusRXyjcxkqeXnGff5GqFccR3OmTCGHVb8yxuUljluJMqQcePtTSbfUuRXc1ivC3FVy1vFLLeSycwxu52/Or7pXEFwAGfN5CeoXHap7Y2f22PlzdKWKttFIWd5b3sCz2sqSxN0ZTn+j6UvUBSc0qQxtJIwVFGWJ6AUoTimmopDJZzLcuVg5D2pBx3RufljOfSg8jU7NmVVnBZugAJ/rrSlte29yzLDKrleoHhuR+8Gqi50KS6gI1QwssuVE8LqQwIXlywHeA7pByQOo8afWuo8N6ZfMzavbQyyRKRHcyhGwxLlu9g94tn3oLTRTK21O1uwfoUqXQUZJgkVgPzpft2/3Ev5fzoFqMjzplqV49pbCWOEyMXVQhYL1ODuTj28zgeNQ54gulm5ZbeGJSdudzzYLEBsDc5w2wHh1OcALLRUPw9q02pi4FxAIWhKqVGcgkHIIPiCMe4NTFAV4mPLE58lJr3TPWZew0m9mOwS3kbPspNB8m6jMZ7+5lP35Xb8STTevX2myfHrXGG9GnM0UUDrRH0J8Ek5OCQf1rqQ/ko/hRTr4Ow9nwHZnH25ZW/6yP4UURGX1nw20sMsqahLJG3cZZZCU3/xVJxQaYN4dVu08g0x2/wCZTUXNYurNim7W8qnxreg61Dh0X+pW91HxDNGkMnarGoiYc3TI7oxttTrVuC+Gtcu/pmq6cs1yVAeZHKF/VuUjJ2xk1FBJB1qO4i4gfhzTUuol57qRhHbx7jmfHU+g600LNacA8MWyctpazRLnOBcv/Ol4tK0W0laKG9aJwSpUznY+W9ZPHxfxvZiPUbi5M0B75R7ZREy+hHex+1jHrV/sbuw4p0e31i3la3nbZhjJVxsQw6Hyz5VBatO01Le/fULO7kd5V5ZeR1ZJMdCwA3bw5uuNs1NpdyfeRSPTIrMxYMzTGK809ZWC8sjc0bow8QSp/o1IXem3Ws2L295fQW8qEtDdWN4yMPIMBjmHn7bb1NC8y3zv9XbKna/eLtsg8yBufb8xXiTTVuoHW5u55HZSA6tyhDjqqjbI6jOelYlPpPFmm3LwzTaxKn3ZYpZZEYeat7b+HhVs+HD63BBJc6pcXhRbgA/TXYExlN8c/XBAIx5mmhb14QsCqLPLPNGkfZhH5AMFlLdFHXlGfcnqc1lvxD00Q8YwabbSMQYIIkMjZxkkb7eZ8ulbsDlQfOsO+LUjxcb9rE7I6W8TKynBBGcEHzqCFveHL3SoZb2K5jKxAEvbswdcgEE4+zsSc58PbM5wnx7xDbXSW08ov7cA8yXJ7yj0cDPpvzVUZtSvpldZLuQq45WXmwGGAMEDbGFUY6bVZ+EtIMqENIInkXnZmxsMgAdRvlh4+PyoNd0jW9O16EogAkAzJbSgcy+uOhHqPyqTFvbqVZYowyDCkKBgelZJd2E2nGC6jkXmzmOWMfZOB/qMeQ361fuF9Vj1W37G7toor2NcsoQASL05l/iPA+4yEpeajZ6dKFuHETyIXBCE8wXAO48sj8aVt9Qt7lnWOTvICSGUrjDFT1A6EEfKkr7TIbyVZJMhghQgKp5h8wem/THU+dJLY6ZZNKh7KMTxFHidxhhuWODuc5OfPqd6Dt1r+n2+R2/auOqQrzn8tvzqva5xI95YXFpFZ9nHPG0ZaVt8MCOg28fOpJOGtFlytnNPHy+FvevgfLmIpC44OMiFY9WuSD924hilHz7oJ/Ggx294etoetinL54dCfzx+VMIeH7a6u4reGKVZJWCoqyglifLK1rdzwDdDm+izaZlvtH6K0JP/ACsf3VBajwRrNkhumitGjgHOzR3JJAG5IBUfvpuTyVn9/wALRRvdJZ3E8zWZC3QaHkMTE8oB33OfLyqOfh68QEiNztnBXfHtnNW3hyTseJL66vYZpEdSyuHKsWOMOD5gmrN8N4o+MLEy6/2t1cQysxkMnKHXAAQgY23J2xnO+avdhlPqueOVmUl8xcvhlbyWvA+lwyryusbEg+rsaKstvDHBEsUKKkaABVUYAFFR0U6QKSeXWrE58GEf+YV4NuzZC3lhJ6rj/OaUbQuOMnHGVoR5No6f5qp3FPwh1viK9+nXmt6a91ygNIlgYS/lzcpOT4Zq7FmltbpWwq27jO5DY/DeqL8TLULxBwvHcqTays4cY2JLIGH4YqW4e+HXF/DVu8WmycMT87czvdW8ju2Om5G3y86X4h4X471jTzaXWm8LsVPNFPbl45Im68ykjbp8xTYrUgF3pV9qEvJ9LMkhVy55VcEqEHdO4HgM9FHhgnwcL3F1runxnuQusyKPcqf3LXL/AIe4tjedn4WuZL1sBpYZleFmByHUA+eDjpt0phwfw7xfw9f3d3ccMarcfSIinLDcmEgk55sqckjwz71dovs2jcVxasktvcWVzp5ky8E0fZuEPgGUdRv164FHFv6c0zSmu9As1u50dQ8TxM5KYOSACMnOPlmoazbVDEUvOC+J75gxBkl1mTmHTbulR+VNOIdIvdR01otK4O4o0y9B5kmF88yn9lgz9D5jcevSm1Qo4u43SV2k4ccu+Mg2UwAA6YGakuH+IeM7rWbdbzR0tLSRgs8jWzLhOuxJ6+A96rVtwLx9cTKtxZaskZPecyZwPYuM1unBHCumaLYWqDS5zew5Y3l7GplLkYJBDHlHoD/MzYt6DCKN9gOtYd8XxjjJvW1i/wC6ty8Kw74wj/zjgdfosf72qCraPZ/S7teYfVp3n9fIf15Vb4JZoZA9u7pJ0BQ4O9MtGsGgt0iVMzP3m9/9KsdpaJbgM3ek/W8B7VUctraRYWkuO0mdOUrEX2ByFz8h89sU4juR27TWRljurciSMO+BIpOPAdCCmfIt02zTuGzmnBAjHIwwe0UcrePQ9fClxLYrM1vd3pecHeN1ZeY5PTbvbg9OpB60Fv06WG/sobuGSXklQMMucj0PrXNQ08XgOZGGI2VFP2QxGOY+JOCR18aiuHppLa8vtPSNWVWE8QDAAK2QwH/ErH5071mXUY5ovoUnIpickGMsC2BjflONz5jPyqKW07SlsbppEmeRDHyKr9V7xPhjzFSdRentffTXFz2nYsHZFdVyo5gACVAGepx5EdcZqUoCmGvLz6Lfr1zbSD/pNP6a6pGZdNuo16tC4HzU1KMKgsoUuLa4iH1txEqMBvzEqhB367n2q7fCawk017m3eAQqULoOctzgsBzZI6d3HyqBk027jk0yQ2b8sEERuGRc8p7oySOvQb1ftBxb6w0DNkRWKgsdhs7b1nGav+Ry+loFFAI86K26u0UUUBRRRQFFFBoIbT74JA2YyeaWViQf22/hinq6hDjvK6+4qFtRyxsv6ssi/g7UtW9Rw+TLaXW9t2+/j3FKLcQt0kX8apl1qdzC1y0awmOLnADtylSMbtjO2/ucdKe6ZdNeWgnZQvM7gAZ2AYgfkKnavyVaeYEbEH2rKuONJn1Lj4PHGWSK1iPTbOWx+HWruDjocVTOJNSv7e8S7srueJTlDyOQDjoSOnnXTj4byXUrh1HWY8OPdYlNM4dmVB9WUB3LYyxqattGWH7qc36zHJqj23GmswEc8sUy/wDuRDf5jFStt8QnG13pwI84pf4H+ddMuk5Z+tuOH5bpsvd0uC6ev35CfYUxuOG9NupLhrlppmkIL80oymzYGQMjAYkZz0HgoAaW3HGjzYEpngP7cWR+IJqJbTtP1W9u57fWrQGeUuvfPPg82QVONtwuOhGfauOXFnj7lezDqeHP+uUWaXFtxJpfIvKJoZoj68vKw/7qmp7u3t2RbieKJnOEDuF5vbPWq5eRB9e0FHKSycszyOABzkKik4Hqamb/AE36ZNBIJ2j7E5VQD18xuMHfr18OhNc3c9SeJ35EkRmAJwCM7HB/PalKi9L0lLG5kmBQs4YZAbJy2d8k5OfxJJ6k0vrFzNaafNPbIjyIAQHzjGRnp6ZpJvwluit5eW9nA011KsUa9WY1RdX4+SVng0l0iCnDTSLzO233U/iaqWtz8QcTajyRW1zHHPI6wxBuYgKcNvtgZ9h705uuHNR0S2ht7XSornUbibIl7baLA5jldlPic9NjtVk96/TnllT2x1URyCTlkMsxHPLM5DNv4t/Lb8Keahf6cLkDVXkv53TCWtohKSEHIXl6yHfOT3R88VFcMcIa3qZ+k3szQRMQwlmXcYzgxr4bE7nA9K0rQ+HdO0YM1rDzTyf3lxKeaR/dvL0G1Y7rfRMd+yPDbavPZGXUbWOxZjiO35+cog6ZxsD6Cip0UVp1gJ86jdU13TNK/wDXXkcR/VJ3rnEWpfovSJ7oEB1GEz51iVxLNfXLXd2xeSQ8xyScf1ms7tuoluptqUnxF4dRgDPO2TjKwkgVKabxZoWpMEtdTgLnojnkb8GxWLdiM82PDyH8q61jEwBKDA8v6Nbk+2O99BBh50HpWLaDxNq/D7KqytdWg+1bzEnG+O6x+z+70rUuH+JNO16AtZS/WqPrIHIDp7jxHqNqabmUptKvY6jdwnbLCVfZh/mVvyrtK8QR9iItRA7sGVnx/uj1P/CQG9uakhWsa4ck1VZv7vWPpV39DbuJMqDtbJieXDZKnG67AZ3JPgBjMxo811NZ819btBOHYMhAA89vMb4z448etPhnzoqs7NtQm7G1ffvN3V+dVfVYPpGnyqB3gOYe4/o1Nao7TXKwRjm5PAeZ/wBKSFjIyysCCI89ASGGCcjHh/OvVxaxm6+d1EvLbIzvqelPdMsH1CVo0cJyrkkr649Pfr4UtrmlSaXcKHZSkveTl8B5Gk9It2uJZRHM8TBQByLktzMEPiB97fNe+5bx3K+Fjx3Hk7MocR6FI6w806KZH5SCh7nXB9c46ddxkDauvoMypPzSqRCMthMjOCcZ8OmPmPly4t5bWzivLW8M8CyZRguOQnbJBJ68oHj4+RpodSu2DK07crDBAUdMcuBgbHG21c+7LW9+Hbs4+7s7burP8M7V5dVnumz2cEIQZ/WY5/cBWjm4gR+zaaMP+qWGfwqB4N0dtN0JUmBS4uPrZcHdSRsM+gwPlULpFx+i9Vm066ckueaGVxvIucYY9SVOxz4cp86+Ry592VyfrOn4/j4scPpfQwYZUgj0rjKrKVYAgjcEdRVZnutPW9S3kljjupN1VWKMT4bjFOfpk1upxdE4Gwl738jXO5TGbrtPPhKWdla2MRjs4EiQsSQgxuTk/nTW+m0/6TG8kaT3UOSgXBKEgg5PhsT1qMkmu7xj2s7pEB9kLyls+nl715WJUXlUYUeArM5Ll5i9s9V7vNWupMiFxEuNio3p5wxPe3EEj3zlmBAA8Ad84Pkdj6UwitmuZ1iT7R3bI+yPM1Zba3S2hWKMYVfz9asQrRRRWxRfixI66Naopwr3GG9e6f8AWs42ABGeXPh7/wD5WxcZaK+taM0EJUTxOJYgTgMQCOU+4J/KsimgmtZTFcRMrocOrqQV999qk9pnLZNG2oTTRwhrYB+93l8cdKU02WR7cNN3WycjONq4OUpjmG46Zx/D+NdgYIrDIGRucj19a1bHM6ClgNt9s7eW9N2E1s8d1ZzPDcISySKSCPmKdiGVxzrC7A83KQDv4Yz51JWPCuuakVCWb28eB9bddwfIbn8quPlmSrdoHE95JosF5rtoDaSKQ15D3lXBIPaIBlfcZHnilIZIrJ0himWbT5j/AGS4RudVz/smPmPuk9Rt1G7nTuGbyDTI7GfWJkhROUR2caxD1ySCST501tvh7pNpE0dtLcKrHLB+RgT81/dS3V8O3bMpqpHpXmVxHG8jdFFQutaHrdh9Zpt/NJbBd1jTmkU+fLnDfLf0NVCa44kZn/tb3gz1hkHTPQocFT6EVcbu+nHk4+2eKtcAaa6GW5Wdt2xnGadzRzw25lS5EiYXmAjA677/AIis+bW9atd54JhjcM8HT5gV7TjGUd2QRkjw3H8a9HyY2vDOnykv7/1JcUdq5hmZgykkHugb+Hh/WKgldkyUZlJGCVOM/hVq1GI3emN3TzlA6jyIGcfvqsQwSTSLHGrM7fZVQSzew6mvfhyYzDy+Jz8HJlzawm7XjmZgqBmPTbJx6bfM1b+BOHWvrhdRukxaRtmLI/vW8/8ACPzp1w1wPJLyz6woji6/Rupb/F4Y9B8/KtBijSFFjiQKijAAGMV4eo6nv/jj6fa/H/jvhvycn9v+PQAqlcX6Q73naWZKXbkTWz7kCRR3lI/VYHf/ABE+FXfNZX8XOIJ7Rxb2GptEvZ99YWXmikU564yCQR4+HhXhzm4+xjN3SwWOgxXEsGp38MkN2VRmiMmQrKNs+GR0yD0p00CxXfamQyTNnkDDYgZ2x4HfrUFwZxf+n9FgmuA63UYK3LleWNCPvEnbvbHAOd/Ab1OC0ecntS2M5DA4I9enUeHtXLPHvk7v0kuvR5kSpzA7Hf50iAZ51hgxzk7sRkL5+5ptJLKLhooo25T3ZZPs4PmPM4NTGj26I7uo+yoUDy8T+O34VnHLLO9rVmvJ3Y2UVnGRGMsxy7nqx9ad0CivRJrxGBRRRVHCKaX2l2OoLy3lrHNjoWG49j1FPKKCtTcD6JK/MIpUGc8okJH55pe04R0e1+xblvdsfuxU9RUuMvtd03gsbW33ggRD+sF3/Gl8b12ikknpBXMV2iqOEZqP1HRNO1I813bI0mMCVe649mG9SNFBVJuDQB/YtVuoh5SBZB/A00fgq9lbEurQMvrZgn82q7UVruy+2Pjw+lUi4JhY/wBu1K8uPNUIjU/hv+dTmnaPp+mriytY4iRgsBlm9ydzT+ipbb7amMnqOYrtFFRXGrFviZp2mpxS97E0rpGga/RI+ZI3JHKM+BYeHz2zttJGRTe4sba5tZrWe3jeCYESRldnz1zUs2uN1Xz5dcU6gt3YzaVawx6dZd76I32GI3JPmRn7Xgd+uc6zbcSacdHsdSLNGl4QsaSIVKufusfDcYycDp509/8AA2hfosaebVuQOzpLzntUJ8n646DB8t813W+HBdQSrCDKki4ktpWyH/wnwPp08sViyyLdX0jrAMbuZy5LSYZwc94/rfwx4GrNpJP14Ixhl/8AqKoel3M2i3iadqPOYyPqJpNycdVbA+0PHzG/gav2lSJNA0sQ7jnY/rYGMj02q4pT6iiitoKKKKAooooCiiigKKKKAooooCiiigKKKKAooooCiiigKKKKArhoooI7VdKs9VjWO9i5wGVgQSCCCCNxT6JVVQqKFUAAKowAKKKkClFFFUFFFFB//9k="/>
          <p:cNvSpPr>
            <a:spLocks noChangeAspect="1" noChangeArrowheads="1"/>
          </p:cNvSpPr>
          <p:nvPr/>
        </p:nvSpPr>
        <p:spPr bwMode="auto">
          <a:xfrm>
            <a:off x="88900" y="-457200"/>
            <a:ext cx="14382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MEBQYHAQII/8QARRAAAgEDAgMGAgYHBQYHAAAAAQIDAAQRBSEGEjETIkFRYXEHgRQjMkKRoRVSYrHB0fAkM3LS4UNTgpKiwhYmNGODsvH/xAAaAQEBAQEBAQEAAAAAAAAAAAAAAQIDBAUG/8QAJBEBAQACAQQCAgMBAAAAAAAAAAECEQMEEiExE1EFQSIygbH/2gAMAwEAAhEDEQA/ANc4i1f9DWC3PY9sXmSILzFd2OM5AJ/I1FDjG3W0vZHt2M1v2axQRMWa5d41fkTuglsnBGMjGTgVO6vp66np8lo0hj5+UhwoblIII2IwelRA4Tia3mhkvp0ExPaG1jjh5gVC42XbYYyMUCt/xVpltbWlxFMlwly4x2TZKR578jAbhV+8TjHQ4pnrXGUelS3GbUSwxQxTCYXC4dZOYLgDJ6oR+HnTyXhhZeXn1bUsq4cESRg8wOQdk896SveDdNu7YoxlFyww13zAyMOXlwfDGANgABjpucgrqfEttp13FauqtK9s82OfAQgZRCcbF8NjPXkOAajG44HOwTTJ3HIrDBIdc8nedSoKp39mOc8p2FTWoaLJdSK8F9JbqYDBJH2aukoONyD47Y9jUff8Hi8ujL+k7mKNlhV4oyVU9njGACAM48jQN7PjaK81aHT49PuFMk/ZNKzKVQ5k646f3fQ4+1+Lm54ugivJrUWspkhlaNi2VTaSJMhsYP8Ae5wOmN+tek4RjXX/ANLteyO4uDMEZfs5BHKCCNt/EU8vOGtOuJZZ1jMdxK6u0gYno6OdicDJjXOB4UEXpfGkOoaulj2MKRSuywzi6Vu1Iz0XAI6eOM+GasgvrTlYm5h7pw31g296htO4XWy1f9IC+mdiXLAjDSg5wrtnvBc7DAxgfNduH4ijxtKeUqQpAIZTgDmBzjO3lQSourcxiQTxlGOAwcYJ96UjkSVeeNgynxFRj6HbPYSWhZuRmLA4HMveJGD18cb+FPbC2+iW4h7RpCCzF26kkkn99A4ooooCiiigKKKKAoorh8/KgMijIrAtb+Jes22q3lrCEaOKZ0VjK4JAOPA1HH4l8QN/tyg/Zmf+dDT6OBBoyK+bG+IvEJwFv58+k7UkfiJxMTtqlyP/AJCaD6ZBzRVE+EGr6jrXD1zdapdPcOLkqjOQSByqcZ+dFBdpLm3jOJJ4lPkzgVxLmCQZjmjYfsuDXzpxVwTPYzW6q081zdOVjDzFs+H8RUWeE+JNKu4jo5voZ8A55+QZH7RIAHvV0PqMOD0NdyPOsXn03WuJdJjttXnuLPXbdfqLmzusRXyjcxkqeXnGff5GqFccR3OmTCGHVb8yxuUljluJMqQcePtTSbfUuRXc1ivC3FVy1vFLLeSycwxu52/Or7pXEFwAGfN5CeoXHap7Y2f22PlzdKWKttFIWd5b3sCz2sqSxN0ZTn+j6UvUBSc0qQxtJIwVFGWJ6AUoTimmopDJZzLcuVg5D2pBx3RufljOfSg8jU7NmVVnBZugAJ/rrSlte29yzLDKrleoHhuR+8Gqi50KS6gI1QwssuVE8LqQwIXlywHeA7pByQOo8afWuo8N6ZfMzavbQyyRKRHcyhGwxLlu9g94tn3oLTRTK21O1uwfoUqXQUZJgkVgPzpft2/3Ev5fzoFqMjzplqV49pbCWOEyMXVQhYL1ODuTj28zgeNQ54gulm5ZbeGJSdudzzYLEBsDc5w2wHh1OcALLRUPw9q02pi4FxAIWhKqVGcgkHIIPiCMe4NTFAV4mPLE58lJr3TPWZew0m9mOwS3kbPspNB8m6jMZ7+5lP35Xb8STTevX2myfHrXGG9GnM0UUDrRH0J8Ek5OCQf1rqQ/ko/hRTr4Ow9nwHZnH25ZW/6yP4UURGX1nw20sMsqahLJG3cZZZCU3/xVJxQaYN4dVu08g0x2/wCZTUXNYurNim7W8qnxreg61Dh0X+pW91HxDNGkMnarGoiYc3TI7oxttTrVuC+Gtcu/pmq6cs1yVAeZHKF/VuUjJ2xk1FBJB1qO4i4gfhzTUuol57qRhHbx7jmfHU+g600LNacA8MWyctpazRLnOBcv/Ol4tK0W0laKG9aJwSpUznY+W9ZPHxfxvZiPUbi5M0B75R7ZREy+hHex+1jHrV/sbuw4p0e31i3la3nbZhjJVxsQw6Hyz5VBatO01Le/fULO7kd5V5ZeR1ZJMdCwA3bw5uuNs1NpdyfeRSPTIrMxYMzTGK809ZWC8sjc0bow8QSp/o1IXem3Ws2L295fQW8qEtDdWN4yMPIMBjmHn7bb1NC8y3zv9XbKna/eLtsg8yBufb8xXiTTVuoHW5u55HZSA6tyhDjqqjbI6jOelYlPpPFmm3LwzTaxKn3ZYpZZEYeat7b+HhVs+HD63BBJc6pcXhRbgA/TXYExlN8c/XBAIx5mmhb14QsCqLPLPNGkfZhH5AMFlLdFHXlGfcnqc1lvxD00Q8YwabbSMQYIIkMjZxkkb7eZ8ulbsDlQfOsO+LUjxcb9rE7I6W8TKynBBGcEHzqCFveHL3SoZb2K5jKxAEvbswdcgEE4+zsSc58PbM5wnx7xDbXSW08ov7cA8yXJ7yj0cDPpvzVUZtSvpldZLuQq45WXmwGGAMEDbGFUY6bVZ+EtIMqENIInkXnZmxsMgAdRvlh4+PyoNd0jW9O16EogAkAzJbSgcy+uOhHqPyqTFvbqVZYowyDCkKBgelZJd2E2nGC6jkXmzmOWMfZOB/qMeQ361fuF9Vj1W37G7toor2NcsoQASL05l/iPA+4yEpeajZ6dKFuHETyIXBCE8wXAO48sj8aVt9Qt7lnWOTvICSGUrjDFT1A6EEfKkr7TIbyVZJMhghQgKp5h8wem/THU+dJLY6ZZNKh7KMTxFHidxhhuWODuc5OfPqd6Dt1r+n2+R2/auOqQrzn8tvzqva5xI95YXFpFZ9nHPG0ZaVt8MCOg28fOpJOGtFlytnNPHy+FvevgfLmIpC44OMiFY9WuSD924hilHz7oJ/Ggx294etoetinL54dCfzx+VMIeH7a6u4reGKVZJWCoqyglifLK1rdzwDdDm+izaZlvtH6K0JP/ACsf3VBajwRrNkhumitGjgHOzR3JJAG5IBUfvpuTyVn9/wALRRvdJZ3E8zWZC3QaHkMTE8oB33OfLyqOfh68QEiNztnBXfHtnNW3hyTseJL66vYZpEdSyuHKsWOMOD5gmrN8N4o+MLEy6/2t1cQysxkMnKHXAAQgY23J2xnO+avdhlPqueOVmUl8xcvhlbyWvA+lwyryusbEg+rsaKstvDHBEsUKKkaABVUYAFFR0U6QKSeXWrE58GEf+YV4NuzZC3lhJ6rj/OaUbQuOMnHGVoR5No6f5qp3FPwh1viK9+nXmt6a91ygNIlgYS/lzcpOT4Zq7FmltbpWwq27jO5DY/DeqL8TLULxBwvHcqTays4cY2JLIGH4YqW4e+HXF/DVu8WmycMT87czvdW8ju2Om5G3y86X4h4X471jTzaXWm8LsVPNFPbl45Im68ykjbp8xTYrUgF3pV9qEvJ9LMkhVy55VcEqEHdO4HgM9FHhgnwcL3F1runxnuQusyKPcqf3LXL/AIe4tjedn4WuZL1sBpYZleFmByHUA+eDjpt0phwfw7xfw9f3d3ccMarcfSIinLDcmEgk55sqckjwz71dovs2jcVxasktvcWVzp5ky8E0fZuEPgGUdRv164FHFv6c0zSmu9As1u50dQ8TxM5KYOSACMnOPlmoazbVDEUvOC+J75gxBkl1mTmHTbulR+VNOIdIvdR01otK4O4o0y9B5kmF88yn9lgz9D5jcevSm1Qo4u43SV2k4ccu+Mg2UwAA6YGakuH+IeM7rWbdbzR0tLSRgs8jWzLhOuxJ6+A96rVtwLx9cTKtxZaskZPecyZwPYuM1unBHCumaLYWqDS5zew5Y3l7GplLkYJBDHlHoD/MzYt6DCKN9gOtYd8XxjjJvW1i/wC6ty8Kw74wj/zjgdfosf72qCraPZ/S7teYfVp3n9fIf15Vb4JZoZA9u7pJ0BQ4O9MtGsGgt0iVMzP3m9/9KsdpaJbgM3ek/W8B7VUctraRYWkuO0mdOUrEX2ByFz8h89sU4juR27TWRljurciSMO+BIpOPAdCCmfIt02zTuGzmnBAjHIwwe0UcrePQ9fClxLYrM1vd3pecHeN1ZeY5PTbvbg9OpB60Fv06WG/sobuGSXklQMMucj0PrXNQ08XgOZGGI2VFP2QxGOY+JOCR18aiuHppLa8vtPSNWVWE8QDAAK2QwH/ErH5071mXUY5ovoUnIpickGMsC2BjflONz5jPyqKW07SlsbppEmeRDHyKr9V7xPhjzFSdRentffTXFz2nYsHZFdVyo5gACVAGepx5EdcZqUoCmGvLz6Lfr1zbSD/pNP6a6pGZdNuo16tC4HzU1KMKgsoUuLa4iH1txEqMBvzEqhB367n2q7fCawk017m3eAQqULoOctzgsBzZI6d3HyqBk027jk0yQ2b8sEERuGRc8p7oySOvQb1ftBxb6w0DNkRWKgsdhs7b1nGav+Ry+loFFAI86K26u0UUUBRRRQFFFBoIbT74JA2YyeaWViQf22/hinq6hDjvK6+4qFtRyxsv6ssi/g7UtW9Rw+TLaXW9t2+/j3FKLcQt0kX8apl1qdzC1y0awmOLnADtylSMbtjO2/ucdKe6ZdNeWgnZQvM7gAZ2AYgfkKnavyVaeYEbEH2rKuONJn1Lj4PHGWSK1iPTbOWx+HWruDjocVTOJNSv7e8S7srueJTlDyOQDjoSOnnXTj4byXUrh1HWY8OPdYlNM4dmVB9WUB3LYyxqattGWH7qc36zHJqj23GmswEc8sUy/wDuRDf5jFStt8QnG13pwI84pf4H+ddMuk5Z+tuOH5bpsvd0uC6ev35CfYUxuOG9NupLhrlppmkIL80oymzYGQMjAYkZz0HgoAaW3HGjzYEpngP7cWR+IJqJbTtP1W9u57fWrQGeUuvfPPg82QVONtwuOhGfauOXFnj7lezDqeHP+uUWaXFtxJpfIvKJoZoj68vKw/7qmp7u3t2RbieKJnOEDuF5vbPWq5eRB9e0FHKSycszyOABzkKik4Hqamb/AE36ZNBIJ2j7E5VQD18xuMHfr18OhNc3c9SeJ35EkRmAJwCM7HB/PalKi9L0lLG5kmBQs4YZAbJy2d8k5OfxJJ6k0vrFzNaafNPbIjyIAQHzjGRnp6ZpJvwluit5eW9nA011KsUa9WY1RdX4+SVng0l0iCnDTSLzO233U/iaqWtz8QcTajyRW1zHHPI6wxBuYgKcNvtgZ9h705uuHNR0S2ht7XSornUbibIl7baLA5jldlPic9NjtVk96/TnllT2x1URyCTlkMsxHPLM5DNv4t/Lb8Keahf6cLkDVXkv53TCWtohKSEHIXl6yHfOT3R88VFcMcIa3qZ+k3szQRMQwlmXcYzgxr4bE7nA9K0rQ+HdO0YM1rDzTyf3lxKeaR/dvL0G1Y7rfRMd+yPDbavPZGXUbWOxZjiO35+cog6ZxsD6Cip0UVp1gJ86jdU13TNK/wDXXkcR/VJ3rnEWpfovSJ7oEB1GEz51iVxLNfXLXd2xeSQ8xyScf1ms7tuoluptqUnxF4dRgDPO2TjKwkgVKabxZoWpMEtdTgLnojnkb8GxWLdiM82PDyH8q61jEwBKDA8v6Nbk+2O99BBh50HpWLaDxNq/D7KqytdWg+1bzEnG+O6x+z+70rUuH+JNO16AtZS/WqPrIHIDp7jxHqNqabmUptKvY6jdwnbLCVfZh/mVvyrtK8QR9iItRA7sGVnx/uj1P/CQG9uakhWsa4ck1VZv7vWPpV39DbuJMqDtbJieXDZKnG67AZ3JPgBjMxo811NZ819btBOHYMhAA89vMb4z448etPhnzoqs7NtQm7G1ffvN3V+dVfVYPpGnyqB3gOYe4/o1Nao7TXKwRjm5PAeZ/wBKSFjIyysCCI89ASGGCcjHh/OvVxaxm6+d1EvLbIzvqelPdMsH1CVo0cJyrkkr649Pfr4UtrmlSaXcKHZSkveTl8B5Gk9It2uJZRHM8TBQByLktzMEPiB97fNe+5bx3K+Fjx3Hk7MocR6FI6w806KZH5SCh7nXB9c46ddxkDauvoMypPzSqRCMthMjOCcZ8OmPmPly4t5bWzivLW8M8CyZRguOQnbJBJ68oHj4+RpodSu2DK07crDBAUdMcuBgbHG21c+7LW9+Hbs4+7s7burP8M7V5dVnumz2cEIQZ/WY5/cBWjm4gR+zaaMP+qWGfwqB4N0dtN0JUmBS4uPrZcHdSRsM+gwPlULpFx+i9Vm066ckueaGVxvIucYY9SVOxz4cp86+Ry592VyfrOn4/j4scPpfQwYZUgj0rjKrKVYAgjcEdRVZnutPW9S3kljjupN1VWKMT4bjFOfpk1upxdE4Gwl738jXO5TGbrtPPhKWdla2MRjs4EiQsSQgxuTk/nTW+m0/6TG8kaT3UOSgXBKEgg5PhsT1qMkmu7xj2s7pEB9kLyls+nl715WJUXlUYUeArM5Ll5i9s9V7vNWupMiFxEuNio3p5wxPe3EEj3zlmBAA8Ad84Pkdj6UwitmuZ1iT7R3bI+yPM1Zba3S2hWKMYVfz9asQrRRRWxRfixI66Naopwr3GG9e6f8AWs42ABGeXPh7/wD5WxcZaK+taM0EJUTxOJYgTgMQCOU+4J/KsimgmtZTFcRMrocOrqQV999qk9pnLZNG2oTTRwhrYB+93l8cdKU02WR7cNN3WycjONq4OUpjmG46Zx/D+NdgYIrDIGRucj19a1bHM6ClgNt9s7eW9N2E1s8d1ZzPDcISySKSCPmKdiGVxzrC7A83KQDv4Yz51JWPCuuakVCWb28eB9bddwfIbn8quPlmSrdoHE95JosF5rtoDaSKQ15D3lXBIPaIBlfcZHnilIZIrJ0himWbT5j/AGS4RudVz/smPmPuk9Rt1G7nTuGbyDTI7GfWJkhROUR2caxD1ySCST501tvh7pNpE0dtLcKrHLB+RgT81/dS3V8O3bMpqpHpXmVxHG8jdFFQutaHrdh9Zpt/NJbBd1jTmkU+fLnDfLf0NVCa44kZn/tb3gz1hkHTPQocFT6EVcbu+nHk4+2eKtcAaa6GW5Wdt2xnGadzRzw25lS5EiYXmAjA677/AIis+bW9atd54JhjcM8HT5gV7TjGUd2QRkjw3H8a9HyY2vDOnykv7/1JcUdq5hmZgykkHugb+Hh/WKgldkyUZlJGCVOM/hVq1GI3emN3TzlA6jyIGcfvqsQwSTSLHGrM7fZVQSzew6mvfhyYzDy+Jz8HJlzawm7XjmZgqBmPTbJx6bfM1b+BOHWvrhdRukxaRtmLI/vW8/8ACPzp1w1wPJLyz6woji6/Rupb/F4Y9B8/KtBijSFFjiQKijAAGMV4eo6nv/jj6fa/H/jvhvycn9v+PQAqlcX6Q73naWZKXbkTWz7kCRR3lI/VYHf/ABE+FXfNZX8XOIJ7Rxb2GptEvZ99YWXmikU564yCQR4+HhXhzm4+xjN3SwWOgxXEsGp38MkN2VRmiMmQrKNs+GR0yD0p00CxXfamQyTNnkDDYgZ2x4HfrUFwZxf+n9FgmuA63UYK3LleWNCPvEnbvbHAOd/Ab1OC0ecntS2M5DA4I9enUeHtXLPHvk7v0kuvR5kSpzA7Hf50iAZ51hgxzk7sRkL5+5ptJLKLhooo25T3ZZPs4PmPM4NTGj26I7uo+yoUDy8T+O34VnHLLO9rVmvJ3Y2UVnGRGMsxy7nqx9ad0CivRJrxGBRRRVHCKaX2l2OoLy3lrHNjoWG49j1FPKKCtTcD6JK/MIpUGc8okJH55pe04R0e1+xblvdsfuxU9RUuMvtd03gsbW33ggRD+sF3/Gl8b12ikknpBXMV2iqOEZqP1HRNO1I813bI0mMCVe649mG9SNFBVJuDQB/YtVuoh5SBZB/A00fgq9lbEurQMvrZgn82q7UVruy+2Pjw+lUi4JhY/wBu1K8uPNUIjU/hv+dTmnaPp+mriytY4iRgsBlm9ydzT+ipbb7amMnqOYrtFFRXGrFviZp2mpxS97E0rpGga/RI+ZI3JHKM+BYeHz2zttJGRTe4sba5tZrWe3jeCYESRldnz1zUs2uN1Xz5dcU6gt3YzaVawx6dZd76I32GI3JPmRn7Xgd+uc6zbcSacdHsdSLNGl4QsaSIVKufusfDcYycDp509/8AA2hfosaebVuQOzpLzntUJ8n646DB8t813W+HBdQSrCDKki4ktpWyH/wnwPp08sViyyLdX0jrAMbuZy5LSYZwc94/rfwx4GrNpJP14Ixhl/8AqKoel3M2i3iadqPOYyPqJpNycdVbA+0PHzG/gav2lSJNA0sQ7jnY/rYGMj02q4pT6iiitoKKKKAooooCiiigKKKKAooooCiiigKKKKAooooCiiigKKKKArhoooI7VdKs9VjWO9i5wGVgQSCCCCNxT6JVVQqKFUAAKowAKKKkClFFFUFFFFB//9k="/>
          <p:cNvSpPr>
            <a:spLocks noChangeAspect="1" noChangeArrowheads="1"/>
          </p:cNvSpPr>
          <p:nvPr/>
        </p:nvSpPr>
        <p:spPr bwMode="auto">
          <a:xfrm>
            <a:off x="88900" y="-457200"/>
            <a:ext cx="14382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42" name="AutoShape 2" descr="data:image/jpg;base64,/9j/4AAQSkZJRgABAQAAAQABAAD/2wCEAAkGBhQREBUUEhQUFBUUFRcVFRUUFBUUFBQUFxQYFBYXFBUXHCYeFxkkGRgUHy8gIycpLCwsFR4xNTAqNSYrLCkBCQoKDgwOGg8PGi8cHB8sKSkpKSwsKSkpLCkpKSkpKSwpLCwsLCwpLCkpKSkpLCkpKSwpLCwpKSwsLCwsLCkpLP/AABEIALgBEgMBIgACEQEDEQH/xAAcAAABBQEBAQAAAAAAAAAAAAAAAgMEBQYBBwj/xABIEAABAwEDBgkHCwMEAgMAAAABAAIRAwQSIQUiMUFRkRMyUmFxgaGxwQYjQnKCk9EHF1NiY5KistLh8DPC8RQkQ3Pi8hY0g//EABkBAQEBAQEBAAAAAAAAAAAAAAABAwIEBf/EACQRAQABAwQCAgMBAAAAAAAAAAABAhESAyExURNBFDIEInFh/9oADAMBAAIRAxEAPwCzQlQiF0hKEqEQgShKhEIEoSoRCBKEqEQgShKhEIEoSoRCBKEqEQgShKhEIEoSoRCBKEqEQgShKhEIEoSoRCBKEqEQgShKhEIEoSoRCBKEqEQgeZlGqAAKjwAIADjAA0BdTELiBcIhLhEIEQiEuEQgRC7d1pUJrKdo4OmY06ud7tHhuKz1K8YaadGc2daQRIIIxE6pGldZBEggjRII0jSo1pbwFG6MSxt3pqE4/iKVXbwNCBpY24Od5wP4iVh556b/AB47PsEgEYg6CDgdWlcaQQCCCDiCNBHMm7W3gaF1ulrAwc7jm/mJK5bW8FRIHoMuD1ou/mJKfIno+PHZ5uIkaCJB1RtXGkESDgRIOqNqatzeDolo9FgYOmA3vJRlBvB0XAehTDeuAzvJT5E9Hx47OgiL0iCJmcI2rpwbe1RM6oiZ6E1b23KBHIphvWGR3peU23LORyaQb+ABT5E9L8eO3SQIxGMRzzojpkLsJq1sgUm7DSG4NUiFvp15xdhq0RRNoIhEJcIurVkRCh08r0iYv46pBExpjDFWACxIxrU+dxG8H4qOoi7UMynSOh40TGgwNMTpSm5QpnQ9s6YnGOhZVo85T9a795pC6B5ynzuLfvNI+CXXFqm2+mfTbhz47tKG22mdD24ac4LL3YqMO110+00jvhJc2KjOclvU8R3wlzFqxbKZ0Pbhpzgui1MIm+3D6wwWTe2HsPOWH2hH5oSbt2o07cw+1o7QEuYtcLSyJvtjbeELotDIm82Nt4Qsg4RUaYwOYevR+KFwi7UadRzD18U9R70uYtmxwIkEEbQZG9dhU3k5XgvpHbeH93gd6vIRzOxEIhLhEKoRCIS7qIQIuoS4XUC4RCcuohA3CITl1F1AljcZOgYnoGruHWq954S0CcRSHCu2XzgwbzKn13hrTOGs9A/nYoOT2eavnjVnF55miWsG6d4Xi1qr1fx7dGm1N+yHG9WYNVOarurBgPtdyceb9amzU2arvZ4v4iuZNbLX1PpHQ3/rZmjeZ3JeTM41anKdcb6tPT+IjcsW7tdt6tSbqBNV3QwSO1dtTb1Skw66l93q0xfK7Zs6pWfsu0W9We/tjek0DetDz9HTDB61QyfwqBNuF51Nh9Oq2ehue5JyjL7rfpKrB23j4JxudaP+uk53W83B2FccJtFEckVKm5sDtQJyvnMjlvaPvPCc8oj5pw2kDe5JtONWg37UHqYCfgjLOdwbeVVpjtUV3Kh86wfaAbv8KTCr8r2hrKjHPIa0VJJOgcbTvC47ynsoMcM09Ac4bwIXs/Hn9Xj/ACI/aFjdRdVd/wDJbNeu8KCSYwDiN8Qna+XKDHFrqgBGBwJAPOQIXovDDGekwhYaoYqs5qoH4yFq62XaAkcIJjY6N8LKZUF17uarP45UmXVMTHItWa9p5NQH8UJy2tu48h4P3XBcyu3+p0k9sp3KIvB31hO9s+KjonKTbt4j0SHD2XSuZSbg4jTxh1ZwTtbPaDymN7Wx3ykA3qTDtYAekZp7kCLYLwcRrF4dYDwi1i+28PSAcOkgEdvcu2bGm36ssPsuw7HBFAZkchxZ1cZvedyBNrHCNBHptnoOnv7kiv5xgdymz0O1/iCcs5zXN5DsOh2cO29vSLM3jt2G+PVdp7e9A5Z7WWup1h7Q5xg4d+9bNpBAIxBxB2g6FhqLeOzb5xvc7wK1Hk3a79G6dNMx1HEeI6lYcVQsoRdS7qLq6cEQi6nLqLqBu6hOXUIHLqLqcuouoG7qAxOXU3WdA6cPiua6sYmXVNOU2VWViahbSbpquDRzNGk7u8rmV6kNIZrimwdOa0bu5dsWfVqVNVMcEz1ncc7pHWFynDrS3k0WmofXODBvgr5z6PBy1xRpOjRTbcbzkZva4z1qRQp8DRaD/wAbJd08d3aSOpRrW0PqUaeou4R/qME/zoSssPLmXRxqr2s+8ZPjvUDmTaUUWTpdNR3S936QEjJmLXP+kqPcPVbmN/uTmU69ym8jQ1sN3XG+CVQpcHTY0+gxs9MX3dpKKj2PF9d312sHQxsntISrMZtFQ8ik1vW5149krmS2+YYdby+ofadA7GruTMTWftq3R0MbHiEABNpYOSyq7e26EW4TXoD7Wfu4pVjxtTzyaIHW54Pck1jNqo8wqO3NK5VQ+XD/ADQ5z8FhaBwW08u3ZjenwWLoaAvTo/VhqfZJYe/xVllZ81ap+u/8yqpwUyo+9eJ0kuPaVpJRylv8PBTMuDGpzPJ7ZUJxwHQO5T8sCS/oB3tBXVJrejmU2ze5x3tB8V0GWMO2m3ujwRWxDTtpsP4QPBcsp8zT6HN+64/FdsCrOfMs2tlv3XEeISbKPNuHIqOHUc8eKVY+I8cmoT95s+BXLJx6g2ta/wC6bp7ECLL/AMjedrx0OFw9sLlMw945TA4dLDj+ElFNvngOW1zOvjN7QuPddcx+oOE+q7NPeiE0zFWNTwW9Yzm9oIXHOu1GHVxCeZ2jcYSrdTLdHGY6R0tMpVvphwMaHCR1iR/OZA1aDdc13IOPqnNcP5sVjkivwNpE8V+admdxTvhQ71+m13KEO9bQ7x3pthmkJ0sljtuHFO5Cz0C6i6mMk2vhqLX64h3rDA/HrUu6tGJu6i6nLqLqBu6uJ26hA7dRdTt1cuoG7qqcsWy41x5IgdP/ALHsVvWfdaTs0c51Des7aG8JXp0ji0ecqc7W/HH7wXl16uKXp0KfZ2hQ4KixhwIF95+s7OM9AgdSbyVTmmXnTWeXR9Rua3+7ckZZrktIHGqOugc7jj2TvU2s4UqZ2U2Bo57o8T3ryPWZyfnVa1TU2KLerOfG7tSr160t2UmOqe0c1nbB60rJlAto0weM4XzzueZ7ru9IyZncLU5dQMHqUx+7VQjKIvGnT5dRoPqtxPeE7lm0+bqOHpA/iN0diabnWr/qpOPtPzR2EJOUad51Kny6jQegGVIE67cDRyGNG5gJ7byZyM2LMw8oveetwA/KuZUq+bqO2g/iwHepFmpXadNmymztF4/mRTeSmzUtDvrsYOpp+CbaP936tB53yE5kP+lUfy61Q7gB4puzY2qqeTRA3uCkjK+Xz8GjpPZHgslR0Bajy+di0cxWXor06X1Yan2OnRvUlvFPS7vKini9SlN0Hpd3ldytHKZOa31QrLKYxPOymd9MDwVUDmN9VWlsHF/6mDsXdCa3oqZpUj9kOwkLljPmiOTVeN4B8EWb+hS5g8bnH9lyyHNqjY9jt7S09q7YHbC7Pqja1rtxg965TEV2fWDmfebI7QUiznz4HKY8dYzgk2qpdh3Jex24we9Qdtzi0h/Jc13bj3lOZQpTfA1zHeErKVObw6R8O9JZUvsY7WWCelstPcqB777Wu5bQT0gQe0Hem6GNEDWxxYerFvYTuRZuI5utjyI+q7OHaO1Fl/qPby23h6zcT2SgTZML7OcVG9BwPbCTRMVC06KjY9puI7EPcG1GO1Tcd6rsJ34pVtpkAxxmG8OluJ8VBeeSNru1HUj6QvD1m4He38i1d1eem0FlRlVn1Xjn1x3jrK9DoVA9rXNxa4Bw6CJC7plnVDl1F1O3Vy6unBu6hO3UIHLq7dTt1F1QVOVKsQ32jzah4nqVJko3m1Kp01XXW81Nv73fulLy7ayWuI01DdaOnD8v5lJcwUmBuqm2D1YuO+8vnV1ZTMvo0U4xZBp59qn0aLS723YN/t3FOZTbf4OkNNV4HVMk9y7kdh4IvPGrVC/2W4Aby7cu2bPtT3aqNO6PXfhvgn7q5dpWUrTcY941A3fyt/t3LljoXKNNmsMBPrPzj2EblFysL5pUh/yVAD6rcT3jcpdttIAe8aAHEdQzVyqLkrONZ59KpdHq0/8ALVwGbU37Om9/WRA8E5k2ldoUxtbePS93wupvJ+dUtD+dlMdRk/lKoMsnzQbre9re39lZ2x0F2wTuaP2VdaG3q9nb9pePs/wp3KdWKVQ/Vd24eKgcyKIslPnvO3u/ZR7AZq2k7ODb/Nyn2Sndo0h9m3tF7xUDJOItDttYDcHKSrG+Xj89vq95WdpFXnly7zw6AqKkV69P6w89f2PalJp6D0nvKjHi9Sk09B6T3rqVo5SqXEb0eKtbSMGHbTbvgfA71VUT5tvX3qxtBmnTnkDveF1QavEO2J3+3bzPeO4rlhEvqjbTB+68HuXcmnzD+ase1v8AhdsmFoH1mVG9krt5yQ65WpH64HURdK7bmyHDXBHWJx3tCZyi6GzsIPaplti+TtM9Rh3igXUdeYx3KY09cXT2qNZBmOHIqHc8SO1OWMzQaNbHPZuN4d6bszoqvHLpz1sM9yo5RpjhiIGewxh6Tc4R0rlZ9xzH8lwJ5xoPYi0PuOa/kPB6iYPYU5lCji5uoz+3ZCgMoWbjN2zHePBDK9+m12siD0jA9onrQx9+kx2sC6eluHwTdj01Gc/CN6HYO7YQds7ZY5nIOHqOxHitd5F26/SdTOmmZHqOJ7nB43LHsqXKrTqdmO6+LuPcrLI9s/09qY4mGk3Heo8gY9Drh9lysSlUXh6BdRdT11curtibuoTl1CoduqJlardpEa3m6OjS47pVhdWSy/l5orFpDpp5oBAGOknToOrmKw1qrU/1to03qQqXnLX9Wg28dnCGI7S37pXMs1TcuN41Qho55P8AN6h5OymynTN68X1Hlz4E4DiiZ53Hcusykw2htR03KYLhhJL9Aw5sNy8b3Lx8MEejTaG9TRnHvKiZFYeBvnjVXuqHokhv9yrcp5ba6k5rL150DEQIJx7FKp+UNFrQ0X4aA0ZukAQTp2yetQO0s61uOqjSP33/APsNyRlgngro0vc1g6zJ7u1RMnZapsFRz716rUvQGzDBMSevsSK+XKbq9JxvXKZLzm4k6oE8w3qW3Vf1yGk7GgN6mgN+ChZFHmA46alR7+rADxUC1+UFN1NwbektgSIxM86XQy/SZTpsz81gBhvpElztfPCWE2hnWwfZ0XO63THeEZcfFB3OWje4HwVdYsvUm1Kz3F2eGtYLsmBEzqGjtSMpZdp1A0C9F9pdI9ETz46UsNXXF0AclrRuaAqjIZ/27zyqrjuaPim7X5W0XF0B+JMZoGvDWq/J/lDTp2cMN4ul5MDATAGJPMpaRmPLV02jcO5U1JWHlTaRUrXhMHROlV9NeujamHnq+0nfR6lKs5zes96jej1J+ycTrPekuqOUuz/029JVrVE0qXqkbnujs71VWb+mOkp+rlcNa1kDNGJJ0y68BH80rug1eIS8l/06w2Pad4K5TddtFI7Xkb8FCseVgzhBdJv3Yx0QZJnWuOymC9hgi69rtM6NPeu2CZb6MscNgO8f4UggGnTdtY2eqW+AUK0ZZY4uzXQSdJGgknxTVPKzRRYyHEtDgdEYnBEWGTH/ANUbHNfvEHtSHG7Vpu1B109Ds3wChWPKjWPc4h0FhEDTMyE3bMphwwBBwOrVCC0tlHBzTpxb1jD4LrHX6bH6y0A9LcD3BRbTl6m50gOMxOA0xjr2pmy5XY2mWkO45c0QMARjPWGoJmTjHCM5xUHQcHfHqSXvDajHHRN13quw71Fs+VWCq12cBi12Hokao1pFqykx7SIdJGwadO3agsrfQm83X/cNHaEms8VKbX7RDo2gQfHeo1XLLSGmHXroDsMJAjwCbs2VGNa8Q7EhzRhgfS18yD1LyYyhw9mY4mXt82/1m4T1iHe0rW6sH8m+Uy6tUpta645l4mM1rmmBJ1EtMeyF6DdXcMZi0m7qE7dQqhy6s/5VubDWkNk5xJAmBgBO9aW6qzLHk7TtJaXlzS2RLSMRsMg61nqRNVNoaacxTVeXi/lUxzW+bLgA8gwSMMYmOhZxrq/Lqfecveh5AUNbqp9po/tUXKnkbZqNCpUJq5jHO44xIGHo7YWVNFVMN51Kap5eO5I4bhRec8th0gkkaOfnhNZefU4WGueBAiCQOfQrG2Wuq0eiSSAMDiT1pdbhG4EiRhMa9Z09K53vdptazORV5dT7zvir3JFJzGkOcXTddBJMTMidyLNXqOE5oE4YahpOnnCcD6hqBou6C4m7oAnDSrVedkptG6hqmqXOzqmk63bUNp1eVU+85XNprPaCZGGGjWetOuDwBJEkD0dcTt50vKWg0C8WbSb904zJ0nX0KjZw2p1T7zle2es916YgOgYb9f8AJQa77zWiMTjIOjepF4WbSqbM2teEOqaRpJ6NfMrPLEwIJGJ0FLq1XgaRo2funaLnloLoxE4A4dqk3ndYtEWVFSc2STp0mU/Sapf+mNV5n0NnPtKW6xwWjaYXbiyORh1J+xjM6z3p+vZYB6Cn8mWaaU/WPYFzLWiP2N2UZntfFV9tpF1TCMAJkwryw0cx/NU+KhWmwXq1MAkXzDo17NK6pqtLrU05qp2U2Uw403BszzaxOKpGWF/JduhbG0ZKgHEyAdmoHmRZskzTY4uMubOrTJEaF3nDCdCq7KWex1A4GDgROKk5Vvuu3b0YzE6epXlLJhdUqNvHNaHDQNMTjHOm7Zk4sAIcQLzQdGg9SZwnhqszP+lqfW3lS8m0XtcS6YjWVoauRyCRLtPN8OhMWXJpdTkuM3iDgMI/ZXODw1RLO241DUMF0ThBMRGqE2KdTa/eVpWZOPCBsmCwkYDEhJtFhc1pIJkbQNE4pnCeGrlAsF4MN6ScYnoVSH1TrfvK1bsmnaYwOgaCEzZ7C5zXScWuggDVqTOFnRqZxjKh1v3lW9sngwMScAdq9C8hPJCz2yk/hjU4Sm/G68NDmOGaYg6CHjDmWlPyUWPDGv7xuP4F1zuxn9ZtJz5Ncq8Pk+nOD6XmniI4vFcelpbjzFam6oeQ/J6lY6Zp0QQCbzi43nOOiSejBWN1dQzk1dQnbqFUO3UXU5dRdQN3VkflGt9yztpDTUdJ9Vkd7i3cVsrq8t8srfw1scAc1hDAeZpxP3rx6lxXNoaacXqZEsBtDBpFJpqO9aJAP4N6Le66xxOm6d5N0dp7FIya282pV+kqQPVbnR+TcmbWzhHU6fLqSehv+TuWL1O2eyhtJgj0QT15x8ErJ1MF9Z+y7THj+XtU60mJccAJO4T3DtTeSqN2ztJ0vLnnrw8Ciqy3UbxpsHp1Bu/hU20sEkxok/z+akprJtTdlNhf0EzH9qMpuim+NnfmqXETJtmii1xHGLj4eCTQpD/UDDBtMuO4/srGiLtNrdjG4c5F4/mTNlpzVrHkta38oPcUuWQLdShrjzDtwU9tCGtEegPyDxKYyi3MPO5o8T3K2cyMOgdseAQV2TqUmsY9MDvRaaQ4Slzv+CmZHbm1Dtq90nxTdpE1qUcs/wBqez0TbaYDXdfeU7kGkDZ/bcOwIyo3Nf0H8yX5P/8A1v8A9D3Bc+mun9hktmZW5nt7QVHrtirRP1wpOSThX9ZhTGUTFw7HgqNvR+12bOI5yO1M5OZNmZ9Uvb2yO9WNvwqO9YntBUXJI808cmse0fsizyiUqcWkfXpOHWBI7k3lGjNJ3QDuIKmVBdr0HfWLd/8AlP1qIMg65HeFbpbmEd7bwa7lNa7rI+MqPk+ljWZscHjocIPgpdgzrPTOtst3GR3rlmbFpH2lIt626O4IvUoVop3H038l4nodgU/abHi5p5x4JzKFG9TcOad2PgpT3X2sfy2Anpi6e5C26rsVO9RYdbZpnpBw7O5Io0YrFuqqz8Tce5TbE2KlVm0CoO53ikW/C68aabg7qnFLp6W/kPbeAtrQcG1hwR2ScWH7waPbK9Vurxu1thwczDQ5p2Ti09To3L17JVuFehTqj/kYHRsJ4w6jI6lvpTtZ4fyqLVZHrqLqcuourV4zd1cTt1CKcuoupyEXUEPKNY06NR7Wlzmsc4NGJJAkADavE8qVXZ4LXMe4O4wI4wjXjonrXvF1eN/KFbTWt1SDIpAUm48nFxHtl25Z1w10p9Kana2spsZBhrYMwJcTJPgmaFccNwhIgMutuwYcZk9p7FS5fsbqlNt0FxBxA2EbFRtyPV5DtyziL+201WnhubbabzHNbrEY85E90J92UGhrWgHNaGiY1DHDplYnJuT6jKrHFrgAceiIT/lFZXOqNLQTmxgCYgpbexltezT2W0Br6jj6QaB6oiZ3BJtb77bowkiegaVhxk+pyX7irTyfsz21ZcHAQZmdOrSk0/6RXfazW1bS0kwDzaNGgdgTdjqXRUnS94OHJEnvIwWRy1Y3urOIDiDGImNChtyfU5L9xTH/AEz34ba0m8W7L4J6FNqW9pcTjpnRqHWsrkCk9pdevRAiZ09ahZUs1R1ZxAeROGmNGpTHcy2u2WT7UGUiHTeLycBOqBihtpAq034w0knbq0bdCwwsdTY/8Sv8h0nNpw6eNInYrNNiKr7Li22sOY7SJB06BrRka3tZRumSb5dhERAGlYm1Unl7pvcZ23apFrsLy4kAxhonYExh1RqTE3iGxsVtazhZnPiI5j8Ezba4e0AAiCDiqaq1wssCbwaBhpVEyzP+v2qRTdrVqTG1noVryk1ziYdjH5QDr2pmxW5rBVBnPcHNjrmd6xDLLUwi/vKtcrueKQuTMgOI0xHxUxWNWZ3sv7Zaw4NiZa8OxUq0ZUYXkgGJJGHPK89bTqnXU3uTtGz1bwEv07Srika09NrYra1lN7TPHLmwPRI17NS462DhKbgDmPk9B0rNZfL7rQ2YkzdnHDCYVS1lTbU3uUim+6zq22s9Dq5QZJwdE82jemLHlBraLWGSWuMRounEa9qx1hs9QvEufEyZJ0KVl11TNDC4DGbs9UwmO9l8k2vZpm2wCqx8GACHDa0/5KK1ra4EEHEELCCjV21N7lMyZZqnCAuLoG0lXFzGrM+muZlAcGxrgSQLpOqJwXo/yY241LNUbBu06madWeLzgPak+2vFcouqNqMeyYaQWkaL4M+AX0pki1NrUKVVgAbUY2oABEXmgkR04dS7049sfyK7xjY/dRdTl1ELZ4zcITkIQLuohOQi6oG4VBafIKx1Hue6jnPcXOIqVBJJkmA6BitHCITlYmY4ZY/JxYfoT72r+pc+baw/Qu97V/UtVCIUtC5T2ynzaWH6J3vav6kfNrYfone9qfqWrhEJjBlPbKfNpYfon+9qfFHzaWH6N/vqnxWrhEJjBlPbJ/NnYfo3++qfFHzZ2H6Op76p8VrLqITGDKrtkvmysP0dT3z0fNlYuRU989a2EQmMGU9sj82Ni5FT3z0fNjYuTV965a6EXUtBlPbIn5MLFyavvXJJ+S+xcmqOiq74LYQiExgzq7Y75rbFsre+PwR81ti2Vven4LYwiExhfJV2xp+SyxbK3vf2R81di+297/4rZQiExg8lXbGfNVY/t/e/+K581Nj+396P0raQiExg8lXbFfNRY9tf3o/Sj5qLHtr+9H6FtYRdTGDyVdsSfknsfKr+8b+hHzT2TlV/eN/QttCIUxg8lXbEfNPZOVaPeN/Qj5pbHyq/vG/oW3hEK4weSrtiKfyS2QHF1c8xqNHaGStfZrK2mxrGC61jQ1oGpoEAKRCISIiEmqZ5NwiE5CLqrk3dQnIQqF3UXUIUHbq5dQhAXUXUIQF1EIQgLqLqEIC6i6hCAuouoQgLqLqEIC6i6hCAuouoQgLqLqEIC6iEIQF1F1CEBdRdQhAXUXUIQdurl1CEBdQRCEIKt/lDSBIzjB0gYHoQhCD/2Q=="/>
          <p:cNvSpPr>
            <a:spLocks noChangeAspect="1" noChangeArrowheads="1"/>
          </p:cNvSpPr>
          <p:nvPr/>
        </p:nvSpPr>
        <p:spPr bwMode="auto">
          <a:xfrm>
            <a:off x="88900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5844" name="Picture 4" descr="http://t3.gstatic.com/images?q=tbn:ANd9GcRCynAMFjWvTKXGdPwtZXaODKsQDtzWDxhYTs3eubiePyNvtufX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1857388" cy="1571636"/>
          </a:xfrm>
          <a:prstGeom prst="rect">
            <a:avLst/>
          </a:prstGeom>
          <a:noFill/>
        </p:spPr>
      </p:pic>
      <p:sp>
        <p:nvSpPr>
          <p:cNvPr id="35846" name="AutoShape 6" descr="data:image/jpg;base64,/9j/4AAQSkZJRgABAQAAAQABAAD/2wCEAAkGBhQSERUUEhIVFBUUFRQVFBUXFxYYFxcUGBoVFBcYFxcaHCYeFxkkGhUVHy8gIycpLCwsFR4xNTAqNSYrLCkBCQoKDgwOGg8PGi0cHR0qKSwsLCwtLCkpKSwpLCksKSksKSwpKSwpKSwsKSwpLCwsKSwpKSksKSksLCksKSwsKf/AABEIAMIBAwMBIgACEQEDEQH/xAAcAAABBQEBAQAAAAAAAAAAAAAAAgMEBQYBBwj/xABHEAACAAMEBQgFCQYGAwEAAAABAgADEQQSITEFQVFhkQYTIlJxgaHRFDKSsfAHI0JTYqLB0uEVFiQzcoIXQ7LC4vElNGOD/8QAGQEAAwEBAQAAAAAAAAAAAAAAAAECAwQF/8QALREAAgIBBAECBAUFAAAAAAAAAAECERIDITFRE0FhMqGx8AQiQnGBI1KR0fH/2gAMAwEAAhEDEQA/AN5pHRpl9JfU17V8xv8AgwcN0TeV/KF7GiOsrnFZ7jbqjoin2sR3b4ctujCBfUEA0vLmUJ1bxXCJy3opqlZDk2hl9UkbwzCncM6/gIlytNTl/wAwntAMQDLOwju846G2/jBYi3XlJNp9Dtun81Il2blNh84vevkfOM9WOkw7HRqZWn0bUynPEDIYnInVWJln0hLf1XB3YjwMYukdDka888YLFRvAY7WMLLmEZYdhI90SU0pNXKY3eQffAFGxgjNSOUEwetdO7LxEXlit6zB0TjrBzEMRJggggAIIIIACCCCAAggggAIIITfFaa84AFQQQQAEEFYIACCCCAAggggAIIIIACCCCAD55tem7RNULMnTHUEEBmJxGRiY3LC1NL5t3DpQChVchliACchFNyw5PtYrUslJ8x1Kq144HpX8KA0+jE/knyUm20Tbtq5vmubwZL9b97XUUpTxjjwfoztzTW6HpGnXX6I7mmL7niYvK2ZqDjb84WHB1MQdG8lLTOlzpizpQ5l5qEMrVPNipIoDnEZtE2pbKLUea5s3aCpvdJimVKZjHHXBU+w/p9F6nLB6ZY71Q+4CLCVyxlFReVw1Olgt2u0ANWm7VGZtehLXKmy5TS5RaaGKXXwN0AmpNKQiz6NtTPMRbMGaVS/SYmFReFKnHDZDTmGOma9OVUjrMP7T+FYZ0jp5CZXNT7ov/OYH1N9QNniYx12bzaTTZnuTCFRgVozEkADGtag8IbtloaVM5ubZ5st6XrrAA020J+KQSc2qBQ00z1GVOVgGVgVORGNdWEKNqQYF6doYeNKRVaEmslnljmXYBc1KMMelQ9LA0OUWMjSVGHzczEgdJRTHDMNQdsbWcz5HlnocpiH+5fdWHpTsDVDiMiCD7onTpcuWhdhQACvRqcSBl3xGK2Y1LXcJctjVDgG5uh9XXXxi0m1ZLdMvNG6ZvUWZg22lA3lFoIy8nQqVDKWANCKM1CDQ5VyjTotBSGhNCoIIodNcoQlUlmrZFswvmYYiwtumZUo0ZsaVoBUxDPKuT9v2R5xkpswk1OJOJrrjlYB0apuV0vUjn2B/uhDcrl1S24rGZOEcgA0v73j6o+0PKEtyr1iXjlQtqzrW7vy3RnC24DVhj3wAnhAKjQ/ve31Q9o/ljn73P9WvE+UZ0tCkxIAzOAG0wAarR2npk1qc2tAKsQTgPOL0GIGidHCVLC/SOLHf5DKJdnOFOqad2rwpAA7BBBAAQQQQAEEEcgA7BBBAB86cs9P+mTpc3m+buhUIrerRnOdBT1iKboncjeVHobTaymmCYEHRIFCpJ1jHOL35TuTcsSxaU6Lc4gmAeq1am/ubDHbXbjDfyZ6FlzOcnv0mlsFRdQNA17edQ4xy1LKjsTjj7EvQtonypc9WsNoPPzJkxaBcBMFACDrxiLNWf+zhZTY7TfAHS5s3cJl/tywyzMehS8x2iKiXbrHdajqAAtac6KZgat5jVadrkwlqV6Ga0jpBnn2eZ6PaFEkPfDSiCbygC6BnkdkGi9KqlptExpc8LNWWF+ZcmqrdNQBhGneYjKpltVSOicccSPpY5iHbJaVUqGcLea6AWUXjsFczuETjvyVmq4MHaLUP2ZKkFJgmS5gZgZbgBQ0wk3iKZERScoLVLmTpJlteFxlJxzvTWpiBqZeMe0pOCoSz3QASWJoABrJOQjybltoeVKny5lndWlTTMNFIZVZaBgpGFDeBpqx1EQpJqNlwknM1nI7R7q4dkIVpQo1DQ4owxyO2LfQEqaUbng4IYXb96tKar2OcROT2i5fNSWBYPzUt8Co9YaujU4gxoJM9WBuzFelAbpQ0PSzu5GNU7Rg1UhybKV1KsKg5g8YYfRco16PrKqHE+qt26M9VxeERNL2tkEuhcXpyKbmOBvZ4jo8Yd0Ra+cky2N6pGN/Bs2GOJ2bYXpY+XRYyaCgGQugdgoBFvGX0bbecUNeVukRVbtMKYdEkVxgmzrVNc83MRQpIKg3ThXEqwqIuKIk+C+0kpMsqpozCgjL/ALrzdbp7Dfi8XSWujSwaksQMSK7zXXq4xYzwbrXc7pp20whN2CMmnJlzlNXZ6n/KOvyXmAVMwdydg274uuT1nnKjc+SWvClWDYUFct8S9KWDnpTIGu3qdLZQg7RshUBmF5KzGFedpnhdEdPJSYoJ56tBldWNLonR5kylllr9Cxvbaknadsd0pLYyXEut8r0aUBr34Q6Azq8lplP5o9hTB+6T/Wj2E8ou9By5oQ89eLXsLxB6NBs31ixuwUBkn5Luorzuz6KDM0zpE3ROgmSYrlw1K4FVw3ghRjFhp5ZnMnma37yUu0rSornuhGhOdEn569fvN61K0rhlDAkaT0msiWXbEDIayTgAIz6ct8aiTgdr/wDHZFXyp0pzs3m1PRlmh2F8jwy4xVou+GFGuHLf/wCP3/8AjE/RPKLn2pzd2mZvVGOQyGcYY8I2GgbGUs14DpP0x3YoPCv90ADNt5ey5cx05pmuMVvArQkYGGD8o8v6l+K+cYydZZh6RHrEmtVxOZINcYa9Cc6h7S+e48I0qJlkzV2v5RmJPNSwP68f9JGuIrfKJaOpK4N+aM2tgfWus617Nsc9BmalJ34U98VURbmk/wARrR1JXB/zQRmvQJnUPh5wQ6iG5qPlFFbBM3NLP3qfjFV8lEz5u0j7Us8Vcf7Yb5Q22XPs1pKzA5UKaAg0BZTlqxLcIi/JfPIa0AdRDiK/WD8Y4JbTOyO8GeihqGu+MraeSdnkyppLTbhAL9IVARg1R0fgRo7K5LqGNQSAaCmeEZjlFyvss2U6I85ERlM4CUrFwHChemwFKkVz7Ivdr8plKkQbZpWUbOvMNPkLKqAzS7y1mBubqx9UXmYA9LAVocKdbSSUltPdyFmLPkuFQKxQIXl0Y1zBoaite6HrRJS0yRNkowlTOcMpWu4MpKkMtSKVG/AjfGb0toW0TQzNIDuAoQqQAspSQJYFfnDTCpxwBqco505RlTZUVusuD05rtos7qrUExGWtMReGdDnT8I8/5ZaK9Hl2aWHv0aeakAetzZpQdkbDkFogyrMEYUYAsQCNuFSRhQHLbFD8qkqno+Y6UwUqDjgMwBsEbanwM1jitXY1fJn/ANSzn/4y/cIrGsPo0q0MswkzBeOABWl84Ef1HHdELktOtJkygH+bCAKoRMBkOlSvjF5ylnSVlTFaYqEqQtWNTXatK6zqhJ/lJcXlwZ6zaVN9xWaylaqedmC7vrXXU4HZDT6ae4pHO3her87MN+gFCB244CMImijT/wBhK66GZu+xEiy6KQEF5wYAioCzDrBI9WMr9zXGT/SXNgeYsxGDsormGodfjGw5P6YZ5hEy9MYkqjXxeBvEgX9YxA7oyptFkDy2VFFwsTdlUJBAu68SDjWLSVykslbxE8tiBQKBTPWa1iXJ3syZac3+k08mYWtUqoGD0PSBNRUf990a69Hl1n5byJbq4lTTQ1pVezbFx/inJI/kTRhTNPONYaq9WR4J9G1W2JneEOCepNKiuyu6vujzlPlIULjKatdopSlNta1iTL+U+VfBMmZd3Fa1pTKtMztjTyw7F4NTo9ArBGK/xVs/1U7gn5ozfKTlitomK0qZPlAIQQGIqbxavQemRh+SHYvDqdHrMInTlRSzMFUZkkADtMecaO+UCTLnXna0MpVgFPSF4sCDQvTKo74naY+UizTZDol8OwF2+jha1BxKmvCDyR7F4p9G3s9rSYKoyuAaEqQQDgaYa6EcYLSaKeyMJyW5d2aXKKzpoVi5Ios4il1QKlgTWoMXU7l7YWU0tKd4ce9Yecewwn0RJOgKirTDtJNzxJEOHk4v13jL8t4hEzlfZRKNJ8t2oOiGAJxGV6g28Ii/vdIug0rW9gHksR6lPpa6eEJNdg4yXoTW5J//AEPsy/yxopOAUYZAYZVyw3Ryx2tHQFGU9EZEHVuhsvnFpk0YPSOmEfoXZoVL4VbiELXDDpA6jntiuFulgetMvXga8ymoOvq85T/MMaTlPoljNSXLF3FWBVWo2D1UnGjVVaYUxJ1Ui+smgEKLeVb1Bezz1/SMUpu+DPlmW0ZoQ2mUsyXMVaNMqGSpqZkyZQgGi4MmVYs7LyadEVC6FRMlsRdOIRpbYNStaJllFbpXTL2efNlyyygKAtFDKGuXqliMMWEOWDlLMeakszDizhqqoF27NYUan2Vh7lbLk7+5s7GkySKknFGOZJOPfBGZa1WlixXSSILzAK82ZeABK48I7D3Jyj0ZoWkpLdRIVb63XZXc3qY1KkkZ1NIuPkvmUnzBtlr4MB+Jhq2NJuMBOQmhoOkcaH7MUuiGVHq73RdOK1JrUGmFDSPP8jbtnVpwkoNNHsdkbpodjKfER4/bgwe3IclLfdtMse6NQvLgDKY5pslL+aItp5UWd71+yh2et5roUkFg9CASp6QBy1RqtZIl6M5ehccj3/8AGyKnKZaB95T+MWtnaMWOUoCCWkp1QEkKrqi1OZ6KDOg16obTlKynooR2zXPhUREtVNmi0JnpllmOJczmq37nRpStbyZVwyrGO+UMzPR7KZ1ec52berStKkrWmGUVn77WilAJY/tr74rtJ6amzwBNKEA3gCoFDlUZQpaqccUXH8O1LJlLI0tPScAk+aqBlqoZgAuFcAYn27SpatwZ/SbE47vOIYIM00u+pmtNuuhhUz1eEYylujpjGrHbPPNELVOL3qAYgYAU8YelTej9KvNmpwxcnBhuES9FqCJNfrZgPskw5LQXRgP5MztwaJzr0OeU3fP3uRQ5qKKQA6YE1yGRwGBOMF03cScZczGpzLDHuyBidc6WQ/mSPFRDTr0f/wA5vg4icrE2/v8AYRYCotr3+ivNzhdatATKcKLpyNSKdsb20T7MedoZRB0aFFLv8yszL7fjlHnjL/Eza49CZj/aYsJkvFsBhJB/1eMax1MUZ6jo21om2aYtpuc2wGjlUUUYP8/WmGDYjHsiVpOwyf4miSx/49adFRR/4jEbGyxGOAjAz09fdKH+8Qud/mYn+WNZ+3nu3RXmXRFmz0nJs7y7Y8tZbL6DJuFQuDVtILLhg2AxGOAig5YSZLT5zS0uokqWvQVQtQz1YUYU2VpjTvinn1UOoJChEFASBQXgBSuIiHpCUxD1ZjQKKHHbQRa1k/QcZd/fBY8pp9mdJzyGQEmzCWFAVhTnDMugasVDEZ0EWUjQss2VWK9IaMtE69rM0TAEc7WAwjBPZnQC8pFAQdxJwHDGNIulJnNlb/R9GMqmH8tmJK8cYJTipGivFbmkt/JqSOfCrS4+jlXE4GaV53X9IN3aqRyfyTkXjQEA6RNnHSP8gS7xUV11+lnFPZ9Mzlvgtzl6fZmLOSWJllCgvbMKQ9atPTXoB0CbXNnXgakOVK4V2CuJhOcOhKUu/uis0h6PZ+b51ZpDvaKlCmMtJkyUqrUdFhdUkmta5bIky32EKCXnVIJNQgwrqArSnfXwiNpoPMlyiSWu37owwDOzsdpqxJivtGiWdVuozHm3UgCvUoKDXnE3Bm0ZSq0XUrlBZF9TnzSuTXchU5SxqiwkfKLzY6AtBoCcZjEUChjhUDIjjGe/YbgMTJcfzz6jfUquzaT4wmZZaBqimE0Y4f5cpdcO0uBPNmpmfKnPmOic0KkuoYmhFKq2IO4iLixcsLQCipIZClcWQUYEEH1XodVBTxjzxZYFpl02zT9+b5Rt10kja42hqRjz6o49bZ7llM5QWnEFrt6tTdoRgRgaYRCn6UnTAFeaWCqFIKriDrrT1iKgnfCDNXOp7mIiv0jpVZUtnBdzUYEjszplGeTfDsxzNINO2dQB6EmAAzU+9Y7FDou089KWYFPSrs1Er+EcirmPNmdteizLEskCkxlUU1XhWpwivs08uWF2lEmNWutVLUpvpGj0paL0mQeq8k+FIoNHYTiKapy8UcRyxdo71OTT37J86x0kS5gOLsgYagGrWnCJg0Qq2gSxW4ZZalcbwJFa7KaobmTa2GXtBQ17GIiynTP4mWfsOPeYzyZDnLffv6FOLJ8xaDU3kdwrawARQe+JrWdees+AAKvUaiboNSNeMJH8u1j7Uw+Ffwhx/Wsp3HPeggyE5Nv76I86zDmLTl/Mb/UuW6I/KmQLynD1E/1GJs5fmrThkxPuMReUii6lOopPEecEZO0VH4l9+iKGwik1qdX8REqeej3D3mGbFLJmkAEkqKAdoi59AZUN0XmpQtqBP0VPvP4Z6T5O2G0RzRrUSUcMJzHZ9E57o6k5Qq1IHzc1fWGZOApE7RugZRRecFXKi90jnry1RYJoWSMpY9/viKt8HPhvw/oUTWtQfWHrSWwqcFHS1QhZ1R0Qx6MxfVP0mqPCNWmjkwATHYABQdwh9NHqAehXUKk55at8GLLUH/b8zDGYxtD3VJZ1YXTgQCKE49sWJaab1ZPrSwnrDfjlvjTWfQqLOMwKLxFDgDnhr7InCx1ANFxPVGRJ3RajY5aTfovmY2bMc3vmT0lC+sMKVxy3wTZ7te+aYXlC+sMKXsct8bT9mjpC6uqnRGz9I6NHrh0VoR1RnmNXbDwJ8b6Xz/2YiaWa9803SAGY1d0DlmvfNOL1zWMLtI23oA6i4Z9EZcIabRgH0VxxHRHDKFgHifSMHplyRRlKB3BBNKVC3QO3XCi3RIII+bCAlTSoJNfGNZpLQiTAKqAAQcgCDl+PxWHRo4ZXcaamYd4zhYv0K8bxWy/yZ+yWLniSryhWardKaikKAB6pNcxsi8svIVzdPPJgzt0QX9atMcNsefcoLERaJtQwUuaVBxG0bYhIhX1XIpsNPKLSiuSfEuD0e2chJYVA0yYxQEapQxNc2VozmlbRZrIaNZr5wxM15oxJA9UourKKiz6dtSepaZo/vf3VpE+Xy5ty4GdfGx1RvetfGL/KXVKkMnl3MXCRLSV0mToqgPRGJyJp3xDflVay7H0ibqwvGnDKLJuWjt/Nsllm7zJUHipgXlBY2/maNRSdcuZNTwoRF2iKfY/oxrTaJQmM4mAEh+il5cyKELepjiK78Y6BSHdE8orBJe+iWqST6wWZLmKRsYNQn3iJ1p0ro+carPeSTmGksVrt6NaRMle5za+i5JNFbLxDFiboFKjrNgO3Jj3Qj9moSDzpYZ0uEE6wK1MWMyxSXS7Kt1lJvXjfLJXCgGI3k98KTk/aD6gs8zV83OByxGbRcUkjnWi0t0V8izOq3ROagrSl8a9gygi6PJ+0fUN8djQRl5PZ/MPH7P5mdthrZVOy4eBpFbIX+JptmEcSRFmTesJ3A+DRVh/4lT9uWeJU/jGMXydUP1L3ZYSFrYuz8GEWDE85IO0N4gRDsiUsk4dVpg4ERMmtX0UjaAe9RGUuSK3/AJfzQ2tf4od/FTC7+FlO8D7tIFaky0XqKGVQKmgPRIw24mIvpyiXZwWFZbqWAqTQVrqpshUy4Qk/Tr6E2Yejah3/AHaxA5Qn5uUdsv8AJHZmmUrNorMJoAGQp0bp2xF0haneUtZJCy1u3jepTAY5bBFQTtGsdJppvb/lEbQ9kMy0gBrvRqTtA1d8bFLNQBVy+MTHnA0qyvWU1066YV2Vrnri7sHLWanrKj9108Rh4R1PTfJpGUbN7ZpF3IdsT5csZ7PjwjJ2Dl7IODo8s7aBh4Y+EaKw6bkTaCXOQ7q0PZRqGElRvdlikvXrPwPPjDglYgbMfwHv8I6gxrqA8T+lOJhcjEk76DsXD33oaG2EtcSfjAfqY6i9FP7Pwjl7oE/ZZuIJhc1aAbmQfeAikSztKP2r7j/yEAGBGsE0948CI5MajJvLDiCf9sdODZZjxX9GHCFYHWbJtRpXvy4H3xwyxlw3f9e6OqM1Pb3GtfGvEQhDUU1jCvuPeKeMNDEsvHWNo+PKEFAB9nUeqfL3dmT2eIzyI27RHK6xkc/PziaCzH/Kan8IgOucvgszxjyu0FlQ0Y57Ttj1L5TcLPKGozcO5Gw7MY8ut56Hf+JjXT6OXX33Fypk3mwQ1WwOPfhFjoierMPSGaWhwLKASp1Eg6sMYjyVoq/2wWhKrhmWr/qiW03VCSaV2W+k9GmXaHlSyZoRBMvKM1KhyaAnAA5xVelDfFryS0slmmrMmA3SpQkZre101gUyiRym0WjWoizoCHliZRMQ1ekzKBkLorQRCpOi7bRSuwDXT6wNKb47Mk0zWh3ikN2VjMnhjiTMqd5rE3lJ0poHVl07asxi3zRj5HdUQrmz3xwSdn4Q9apABIBF5QpNN4DDwi15MWGRPQyprFJxJMtycCMAF2VqD213QWap7lULRN1TWHe3nBEfTCvInzJVQbjXa0gi8ZEvUXuXcrSCCU0ujEm9Q4AUOWdYiTJihgxFDhm2yg3bI18jRctaU5texCx4mKjTWhFmOCGOrUBlHIqvdUOFt7Qr9xEqVPusAAqsSWwUVJzrXGHE0XMf1pmGyrHuGQi3lLgKKteyteMP3X203U/SFT7Kw1e0v4KyTyaUZltZ+isSpWhpQ1JXeSx8oliyk5n3w4lk+MYWPbK8LfxSb+Q3LVVwA4ACGrdL5xChWoOdT3xMFlPx/wBR1rOd0UklwWtCC3oyb8lZfVp3xFnckm+g3cfONp6PuEOpZjs+OEWpPsvxx6PN5+hJqZoT2Y/rENlpgRQ7CI9XNhrqHx3RFtWgVfAoD8dkVYsDAWDTk+T/AC5zruvVHsmo8IvrB8o09BR1RxSmRU8RUeESLZyKU+rVew4cDFLauSk1fVo3gfKC0CTNT/iYhWhs75UwZfKHJ3ylS2FOYmDFT6y6mDfhTvjELoqaP8p/jvhYsM36tuA84TfQ6Nx/iTLw+YfAg+sur9CYem/KhLIA9GcUaoN9dhFMt8YIWKb9U3AecKNjmfVt4ecS2wxNpM+UmWSDzD4V+kuv/ocISflHl1qJD7+kuPh8VjF+gzfq28POOjR036s+HnAnQ6Zsj8pcsH/13x+2vlHP8S01Wd/bXPblGOOi5v1Z8POEnRk36tvDzh5E0WPKzlUtqREWWyBGZsWBzFKCgwyjHW89AdvnFpbrK6UvqVrlWnxriq0h6ojfTdnLrcMnyxiv9ohRGIG8+4xyUOktThUe6vurCZjgHbgTs1bYj1LvY7NSqCm0fj5xZcmtJrZ5qTXBKrUGmYDVFR2Z0iC0litVUkLixAwA37Ibui7dJu1pQ6q4nHdv1QLdUS+W10arTVjltbZRs4B55RMN3EM3SxA1Ho4jaNsUekx8824ID25xzQFvFnnJMcEqhJIGJoTTD2q4Rf8AKyTKd5M2RQmfmVODkFVXDrY0PjENNMFHJqXsUhNTamNCaItc/VwwOqIcpKrWlKUx34N7j4Q8WYS5oKkXphB3MDkd8TdFTlRJgb6QN3CoJpTLtURo3ZnlSv3KacS7FmN5iaknEk9sEcDQQbnRSPSBKEcEkVy90PU7fCOrL+MI5mdCZ2Wg2e6Hgm73QgLu/wBMOL2e6J3LFBdw8IUFOwfHfCVA2HgIdEsb+AhAFdwhQO4cITcHwBC1ljfwhMDq16o+O+HA52fHGOBV+BAAuzwEH8AOiuykAWEqg2eELujZ4RopNCpAZVdXxxhp7MOr4Q7c2e6OgDWPu4Q3JiI5sf2Rw/WOCwg/RHs/rEoINn3RHeaGw+zCVlWRP2aOqOA845+zfsjgImc0Nh4R2nxSDcVkH9mjZ4COiwDZ4DziWV3eEc5vceAitxNkX0Rer7vOOGyDq/6fOJJk7vAQ1OkG6wGZBAyzIgxsnIwfL8i9Ku5BXrSlMSNY7IxNv+j8bI0Fss8yyESpjAVFQFNVIqRXiDnDE2XLmDpop2EdE8RGsZYco59SGfDF6P0IZ15r4VEDA7SSNWrKHLDKTm3ZhVhgvs1+OyO2aaELULXXUqyHFTUGhBFCCCd8P2d0Eh0LAubxVccSVAGY7YiUui1GuUQJanm3xw6NRtIqRCZNj5wHYovE7KDD8YkLZWEiYxF2hyOeoQmwo1x2UGiqakahTyhp/UyfLIMtQQQTSozphWtRXdhEjRNpCOrNUrLcMRuFGNBtNBCrBZb6zDQm4gbDVjTLX5ViOEqpFaVrj20EU3dolfF+yNjyxmSptnSbKIPOzB0h9KinFh1hQViBLlFLK1RkszA5ipOdYzFlnGpSpugq1K4VNRWm2mEegaZtkufYpkyW1aIMdeai6w1GInFx2RMo+WKrmzziacYIUUqT2mCOrYlvc9V6OxYAV2L4QgTOzvP6w4J3Z8d8edkj0hSouxfCHBKT7MM+kHaOP6x30jePjvhZDokCWv2fCFgL9kxFE4bRx/WFi0Davx3w8kVQ/VeqsLCg7B3/AKwx6QN0dW0jYILQqJIs4+zx/WHOZGoA/wB0QzPHVEHPDYIdjosBIHwxjvND4P6xXieNghQm7hDSFRYGWNniY5ze770QRP7I6ZvZFbConXPi8YOb+Lx8or+e3D47oWJ3Z4wbBRNKjYPaMIKA5kD+4xG57+nxg5/+ngYYqZIaWNq+1CDJG1Pa/WGTaD9ngfOOc6d3D9YLQqYp5S7ZfH9Yi2hF2y/f+MOtM7OH6wxMauGHD9YeSDFmO5SaJE5718AgUoBhTE7d8Zw6EmI1VeuGqvuj0adIG7h+sQZ1lH/QiVrNGcvw8W79SmlyZU2STc5ueAejeorNqpe1GKOZMKPR0ZCRUVGa7RGpm2UjXUbCtfdEado0NmK0yF3Lsww7ocJr1E9OdflZCazTUQTCrCW1KOCCp1asAcKUOyEydIlUdBS7MwcUAJ7xEl7CwlGUrMEZw93EgMK4iuVa47aCO6XQPKosshxdoSBqzoYNr2JuS5RBkBADRmUkEamFDgcqGO2bR4aovqRdNKMAS2rBqa4lWzRMuXI50PU9Hogg4mgNdYjlo0DMSVztVu3QxxxANNWvMQ7E1F+xVCyOjUdSlTWpHYM9YwrEGxWtlZkDYOov7GCkEeIzi0lWlxipO3Cv/UcnWoN68uWT1goRuK0r3iNoy5sh6fDi+CuVoIkczL2NxHlBGmSM/G+z05r23wMcAbb4GGgi6gfZaEsnbwMeej0SRfPWHAwGY20eMRwRsPBocUA7eDQ+Bjqz23eMLVydnx3Q2tmGr3N5QsS6bT3P5QAOKh3fHdC17V+O6EoBTI8Hjopq/wB8LIBdw7V+O6OzJZAxp8d0NUx1/fhyldv34LAVJl16vx3Q6JX9Px3QyARt4PDssDaeDwnIdDgl7l+O6HAg1XfjuhAUdY/f8oCVGbDvLQhDgk/0/HdAV/p+O6OALt8XjrUOR76vDA7TsPh+EA7vjujjKu3xeEUXaPafzh7hQsruHj5Q28gn/ox0onb3tHDKXZ4GAdDZUwhifgHzh1kWtLor/Tq4wMg6nh+sJsKIM2WNvxxhh5G/3RYNJ+x4Dzhl5J6vgvnCGVjyN48ISbP9r3RZGUeqPuwlpX2R4QBRVPZRrb3Qw9gByPui2Nn3fHCEGT8fAh2xUijnaO7PCI1qVjLMss1wihFcMKU90aIp8fAhiZZ66vfFKTJcUzKmyEAhGobpXXrFMcIZFjVJHTNHAbbmMRQ6xlGmewHZ74iT9Fk4EYdkaLUOef4dPh0YcWs7o7GoPJpOqOEEbeaPRj4dTs1IaZ9n2j5QBmPV4nyhy6NTH7vlDYJ6xp2Dyjns7aF0bYvE+ULWuwcT5Q2ldrDtu+ULFet4DygbHQ6ss7uJ8odUnYOJ8oi3zX1vAeULBbreA8oh2VRJo3VHE+UAY6lHtH8sM49Y8B5QrHreA8oQUOicw+ivtN+WHBaX6q+0fywwEOt/BfKFqhH0/BYAHxPfqr7R/LHVmv1V9o/liOS3W8Fjt9uv4CAB8z22L7R/LAZj/Z9o/liKZrdfwXyhPOt1/AeUNConX32J7Z/LAL+xPaP5Yh863W8BCxMbrn7vlDoKJNxvs8T5Qnm22LxbyiMs1z9MjuXyhzpdduC+UFUIdCPqufejt6ZrKcG84YIYfTbgv5YSqsfpv9z8sHIyRzj9ZeDfmjpnP1k9lvzQxzTdd/u/lhPNN15h7x5QqGPG0P1l9k/mhq83XHs/rCOYPWme0fwhtpR+2e9vOChDhZuueAhJvdc8F8obMraG9o+cHNDf7R84BimDdZvDyhBB6zfd8oaeQu0Dvr+Mc9El7E4rDoQtl2s3Gn4RxgOsfaMNmQmoJ4Qoy02Dh+kOhCGu9f7x84Ye71x7f6xJuLs8P0jl0bPunygSEQuj1h7UETgRsPsnygh0IpGtDV9ZuJjptL9duJgghsR2XaW6zcTC1tL9duJjsEBSHknt1jxMPJPbrHiYIIGWLW0N1m4mHRPbrHiYIIgTFrOanrHiYSs5useJgggGjnPt1jxMc59useJgggADPbrHiYSbQ3WbiYIIaGc9IanrNxMNtan67cTBBDYDyT26x4mJAnN1jxMEEJGQiXPavrHiYJk9q+seJgggENtObrHiYXLNc4IIYyRLljYOES5chequewQQRLGdl2daeqvAQoyF6o4CCCAaENLGwcIaJgghoGILHbDd87TBBDAK4xzXBBAISTBBBDEf/9k="/>
          <p:cNvSpPr>
            <a:spLocks noChangeAspect="1" noChangeArrowheads="1"/>
          </p:cNvSpPr>
          <p:nvPr/>
        </p:nvSpPr>
        <p:spPr bwMode="auto">
          <a:xfrm>
            <a:off x="88900" y="-647700"/>
            <a:ext cx="181927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48" name="AutoShape 8" descr="data:image/jpg;base64,/9j/4AAQSkZJRgABAQAAAQABAAD/2wCEAAkGBhQSERUUEhIVFBUUFRQVFBUXFxYYFxcUGBoVFBcYFxcaHCYeFxkkGhUVHy8gIycpLCwsFR4xNTAqNSYrLCkBCQoKDgwOGg8PGi0cHR0qKSwsLCwtLCkpKSwpLCksKSksKSwpKSwpKSwsKSwpLCwsKSwpKSksKSksLCksKSwsKf/AABEIAMIBAwMBIgACEQEDEQH/xAAcAAABBQEBAQAAAAAAAAAAAAAAAgMEBQYBBwj/xABHEAACAAMEBQgFCQYGAwEAAAABAgADEQQSITEFQVFhkQYTIlJxgaHRFDKSsfAHI0JTYqLB0uEVFiQzcoIXQ7LC4vElNGOD/8QAGQEAAwEBAQAAAAAAAAAAAAAAAAECAwQF/8QALREAAgIBBAECBAUFAAAAAAAAAAECERIDITFRE0FhMqGx8AQiQnGBI1KR0fH/2gAMAwEAAhEDEQA/AN5pHRpl9JfU17V8xv8AgwcN0TeV/KF7GiOsrnFZ7jbqjoin2sR3b4ctujCBfUEA0vLmUJ1bxXCJy3opqlZDk2hl9UkbwzCncM6/gIlytNTl/wAwntAMQDLOwju846G2/jBYi3XlJNp9Dtun81Il2blNh84vevkfOM9WOkw7HRqZWn0bUynPEDIYnInVWJln0hLf1XB3YjwMYukdDka888YLFRvAY7WMLLmEZYdhI90SU0pNXKY3eQffAFGxgjNSOUEwetdO7LxEXlit6zB0TjrBzEMRJggggAIIIIACCCCAAggggAIIITfFaa84AFQQQQAEEFYIACCCCAAggggAIIIIACCCCAD55tem7RNULMnTHUEEBmJxGRiY3LC1NL5t3DpQChVchliACchFNyw5PtYrUslJ8x1Kq144HpX8KA0+jE/knyUm20Tbtq5vmubwZL9b97XUUpTxjjwfoztzTW6HpGnXX6I7mmL7niYvK2ZqDjb84WHB1MQdG8lLTOlzpizpQ5l5qEMrVPNipIoDnEZtE2pbKLUea5s3aCpvdJimVKZjHHXBU+w/p9F6nLB6ZY71Q+4CLCVyxlFReVw1Olgt2u0ANWm7VGZtehLXKmy5TS5RaaGKXXwN0AmpNKQiz6NtTPMRbMGaVS/SYmFReFKnHDZDTmGOma9OVUjrMP7T+FYZ0jp5CZXNT7ov/OYH1N9QNniYx12bzaTTZnuTCFRgVozEkADGtag8IbtloaVM5ubZ5st6XrrAA020J+KQSc2qBQ00z1GVOVgGVgVORGNdWEKNqQYF6doYeNKRVaEmslnljmXYBc1KMMelQ9LA0OUWMjSVGHzczEgdJRTHDMNQdsbWcz5HlnocpiH+5fdWHpTsDVDiMiCD7onTpcuWhdhQACvRqcSBl3xGK2Y1LXcJctjVDgG5uh9XXXxi0m1ZLdMvNG6ZvUWZg22lA3lFoIy8nQqVDKWANCKM1CDQ5VyjTotBSGhNCoIIodNcoQlUlmrZFswvmYYiwtumZUo0ZsaVoBUxDPKuT9v2R5xkpswk1OJOJrrjlYB0apuV0vUjn2B/uhDcrl1S24rGZOEcgA0v73j6o+0PKEtyr1iXjlQtqzrW7vy3RnC24DVhj3wAnhAKjQ/ve31Q9o/ljn73P9WvE+UZ0tCkxIAzOAG0wAarR2npk1qc2tAKsQTgPOL0GIGidHCVLC/SOLHf5DKJdnOFOqad2rwpAA7BBBAAQQQQAEEEcgA7BBBAB86cs9P+mTpc3m+buhUIrerRnOdBT1iKboncjeVHobTaymmCYEHRIFCpJ1jHOL35TuTcsSxaU6Lc4gmAeq1am/ubDHbXbjDfyZ6FlzOcnv0mlsFRdQNA17edQ4xy1LKjsTjj7EvQtonypc9WsNoPPzJkxaBcBMFACDrxiLNWf+zhZTY7TfAHS5s3cJl/tywyzMehS8x2iKiXbrHdajqAAtac6KZgat5jVadrkwlqV6Ga0jpBnn2eZ6PaFEkPfDSiCbygC6BnkdkGi9KqlptExpc8LNWWF+ZcmqrdNQBhGneYjKpltVSOicccSPpY5iHbJaVUqGcLea6AWUXjsFczuETjvyVmq4MHaLUP2ZKkFJgmS5gZgZbgBQ0wk3iKZERScoLVLmTpJlteFxlJxzvTWpiBqZeMe0pOCoSz3QASWJoABrJOQjybltoeVKny5lndWlTTMNFIZVZaBgpGFDeBpqx1EQpJqNlwknM1nI7R7q4dkIVpQo1DQ4owxyO2LfQEqaUbng4IYXb96tKar2OcROT2i5fNSWBYPzUt8Co9YaujU4gxoJM9WBuzFelAbpQ0PSzu5GNU7Rg1UhybKV1KsKg5g8YYfRco16PrKqHE+qt26M9VxeERNL2tkEuhcXpyKbmOBvZ4jo8Yd0Ra+cky2N6pGN/Bs2GOJ2bYXpY+XRYyaCgGQugdgoBFvGX0bbecUNeVukRVbtMKYdEkVxgmzrVNc83MRQpIKg3ThXEqwqIuKIk+C+0kpMsqpozCgjL/ALrzdbp7Dfi8XSWujSwaksQMSK7zXXq4xYzwbrXc7pp20whN2CMmnJlzlNXZ6n/KOvyXmAVMwdydg274uuT1nnKjc+SWvClWDYUFct8S9KWDnpTIGu3qdLZQg7RshUBmF5KzGFedpnhdEdPJSYoJ56tBldWNLonR5kylllr9Cxvbaknadsd0pLYyXEut8r0aUBr34Q6Azq8lplP5o9hTB+6T/Wj2E8ou9By5oQ89eLXsLxB6NBs31ixuwUBkn5Luorzuz6KDM0zpE3ROgmSYrlw1K4FVw3ghRjFhp5ZnMnma37yUu0rSornuhGhOdEn569fvN61K0rhlDAkaT0msiWXbEDIayTgAIz6ct8aiTgdr/wDHZFXyp0pzs3m1PRlmh2F8jwy4xVou+GFGuHLf/wCP3/8AjE/RPKLn2pzd2mZvVGOQyGcYY8I2GgbGUs14DpP0x3YoPCv90ADNt5ey5cx05pmuMVvArQkYGGD8o8v6l+K+cYydZZh6RHrEmtVxOZINcYa9Cc6h7S+e48I0qJlkzV2v5RmJPNSwP68f9JGuIrfKJaOpK4N+aM2tgfWus617Nsc9BmalJ34U98VURbmk/wARrR1JXB/zQRmvQJnUPh5wQ6iG5qPlFFbBM3NLP3qfjFV8lEz5u0j7Us8Vcf7Yb5Q22XPs1pKzA5UKaAg0BZTlqxLcIi/JfPIa0AdRDiK/WD8Y4JbTOyO8GeihqGu+MraeSdnkyppLTbhAL9IVARg1R0fgRo7K5LqGNQSAaCmeEZjlFyvss2U6I85ERlM4CUrFwHChemwFKkVz7Ivdr8plKkQbZpWUbOvMNPkLKqAzS7y1mBubqx9UXmYA9LAVocKdbSSUltPdyFmLPkuFQKxQIXl0Y1zBoaite6HrRJS0yRNkowlTOcMpWu4MpKkMtSKVG/AjfGb0toW0TQzNIDuAoQqQAspSQJYFfnDTCpxwBqco505RlTZUVusuD05rtos7qrUExGWtMReGdDnT8I8/5ZaK9Hl2aWHv0aeakAetzZpQdkbDkFogyrMEYUYAsQCNuFSRhQHLbFD8qkqno+Y6UwUqDjgMwBsEbanwM1jitXY1fJn/ANSzn/4y/cIrGsPo0q0MswkzBeOABWl84Ef1HHdELktOtJkygH+bCAKoRMBkOlSvjF5ylnSVlTFaYqEqQtWNTXatK6zqhJ/lJcXlwZ6zaVN9xWaylaqedmC7vrXXU4HZDT6ae4pHO3her87MN+gFCB244CMImijT/wBhK66GZu+xEiy6KQEF5wYAioCzDrBI9WMr9zXGT/SXNgeYsxGDsormGodfjGw5P6YZ5hEy9MYkqjXxeBvEgX9YxA7oyptFkDy2VFFwsTdlUJBAu68SDjWLSVykslbxE8tiBQKBTPWa1iXJ3syZac3+k08mYWtUqoGD0PSBNRUf990a69Hl1n5byJbq4lTTQ1pVezbFx/inJI/kTRhTNPONYaq9WR4J9G1W2JneEOCepNKiuyu6vujzlPlIULjKatdopSlNta1iTL+U+VfBMmZd3Fa1pTKtMztjTyw7F4NTo9ArBGK/xVs/1U7gn5ozfKTlitomK0qZPlAIQQGIqbxavQemRh+SHYvDqdHrMInTlRSzMFUZkkADtMecaO+UCTLnXna0MpVgFPSF4sCDQvTKo74naY+UizTZDol8OwF2+jha1BxKmvCDyR7F4p9G3s9rSYKoyuAaEqQQDgaYa6EcYLSaKeyMJyW5d2aXKKzpoVi5Ios4il1QKlgTWoMXU7l7YWU0tKd4ce9Yecewwn0RJOgKirTDtJNzxJEOHk4v13jL8t4hEzlfZRKNJ8t2oOiGAJxGV6g28Ii/vdIug0rW9gHksR6lPpa6eEJNdg4yXoTW5J//AEPsy/yxopOAUYZAYZVyw3Ryx2tHQFGU9EZEHVuhsvnFpk0YPSOmEfoXZoVL4VbiELXDDpA6jntiuFulgetMvXga8ymoOvq85T/MMaTlPoljNSXLF3FWBVWo2D1UnGjVVaYUxJ1Ui+smgEKLeVb1Bezz1/SMUpu+DPlmW0ZoQ2mUsyXMVaNMqGSpqZkyZQgGi4MmVYs7LyadEVC6FRMlsRdOIRpbYNStaJllFbpXTL2efNlyyygKAtFDKGuXqliMMWEOWDlLMeakszDizhqqoF27NYUan2Vh7lbLk7+5s7GkySKknFGOZJOPfBGZa1WlixXSSILzAK82ZeABK48I7D3Jyj0ZoWkpLdRIVb63XZXc3qY1KkkZ1NIuPkvmUnzBtlr4MB+Jhq2NJuMBOQmhoOkcaH7MUuiGVHq73RdOK1JrUGmFDSPP8jbtnVpwkoNNHsdkbpodjKfER4/bgwe3IclLfdtMse6NQvLgDKY5pslL+aItp5UWd71+yh2et5roUkFg9CASp6QBy1RqtZIl6M5ehccj3/8AGyKnKZaB95T+MWtnaMWOUoCCWkp1QEkKrqi1OZ6KDOg16obTlKynooR2zXPhUREtVNmi0JnpllmOJczmq37nRpStbyZVwyrGO+UMzPR7KZ1ec52berStKkrWmGUVn77WilAJY/tr74rtJ6amzwBNKEA3gCoFDlUZQpaqccUXH8O1LJlLI0tPScAk+aqBlqoZgAuFcAYn27SpatwZ/SbE47vOIYIM00u+pmtNuuhhUz1eEYylujpjGrHbPPNELVOL3qAYgYAU8YelTej9KvNmpwxcnBhuES9FqCJNfrZgPskw5LQXRgP5MztwaJzr0OeU3fP3uRQ5qKKQA6YE1yGRwGBOMF03cScZczGpzLDHuyBidc6WQ/mSPFRDTr0f/wA5vg4icrE2/v8AYRYCotr3+ivNzhdatATKcKLpyNSKdsb20T7MedoZRB0aFFLv8yszL7fjlHnjL/Eza49CZj/aYsJkvFsBhJB/1eMax1MUZ6jo21om2aYtpuc2wGjlUUUYP8/WmGDYjHsiVpOwyf4miSx/49adFRR/4jEbGyxGOAjAz09fdKH+8Qud/mYn+WNZ+3nu3RXmXRFmz0nJs7y7Y8tZbL6DJuFQuDVtILLhg2AxGOAig5YSZLT5zS0uokqWvQVQtQz1YUYU2VpjTvinn1UOoJChEFASBQXgBSuIiHpCUxD1ZjQKKHHbQRa1k/QcZd/fBY8pp9mdJzyGQEmzCWFAVhTnDMugasVDEZ0EWUjQss2VWK9IaMtE69rM0TAEc7WAwjBPZnQC8pFAQdxJwHDGNIulJnNlb/R9GMqmH8tmJK8cYJTipGivFbmkt/JqSOfCrS4+jlXE4GaV53X9IN3aqRyfyTkXjQEA6RNnHSP8gS7xUV11+lnFPZ9Mzlvgtzl6fZmLOSWJllCgvbMKQ9atPTXoB0CbXNnXgakOVK4V2CuJhOcOhKUu/uis0h6PZ+b51ZpDvaKlCmMtJkyUqrUdFhdUkmta5bIky32EKCXnVIJNQgwrqArSnfXwiNpoPMlyiSWu37owwDOzsdpqxJivtGiWdVuozHm3UgCvUoKDXnE3Bm0ZSq0XUrlBZF9TnzSuTXchU5SxqiwkfKLzY6AtBoCcZjEUChjhUDIjjGe/YbgMTJcfzz6jfUquzaT4wmZZaBqimE0Y4f5cpdcO0uBPNmpmfKnPmOic0KkuoYmhFKq2IO4iLixcsLQCipIZClcWQUYEEH1XodVBTxjzxZYFpl02zT9+b5Rt10kja42hqRjz6o49bZ7llM5QWnEFrt6tTdoRgRgaYRCn6UnTAFeaWCqFIKriDrrT1iKgnfCDNXOp7mIiv0jpVZUtnBdzUYEjszplGeTfDsxzNINO2dQB6EmAAzU+9Y7FDou089KWYFPSrs1Er+EcirmPNmdteizLEskCkxlUU1XhWpwivs08uWF2lEmNWutVLUpvpGj0paL0mQeq8k+FIoNHYTiKapy8UcRyxdo71OTT37J86x0kS5gOLsgYagGrWnCJg0Qq2gSxW4ZZalcbwJFa7KaobmTa2GXtBQ17GIiynTP4mWfsOPeYzyZDnLffv6FOLJ8xaDU3kdwrawARQe+JrWdees+AAKvUaiboNSNeMJH8u1j7Uw+Ffwhx/Wsp3HPeggyE5Nv76I86zDmLTl/Mb/UuW6I/KmQLynD1E/1GJs5fmrThkxPuMReUii6lOopPEecEZO0VH4l9+iKGwik1qdX8REqeej3D3mGbFLJmkAEkqKAdoi59AZUN0XmpQtqBP0VPvP4Z6T5O2G0RzRrUSUcMJzHZ9E57o6k5Qq1IHzc1fWGZOApE7RugZRRecFXKi90jnry1RYJoWSMpY9/viKt8HPhvw/oUTWtQfWHrSWwqcFHS1QhZ1R0Qx6MxfVP0mqPCNWmjkwATHYABQdwh9NHqAehXUKk55at8GLLUH/b8zDGYxtD3VJZ1YXTgQCKE49sWJaab1ZPrSwnrDfjlvjTWfQqLOMwKLxFDgDnhr7InCx1ANFxPVGRJ3RajY5aTfovmY2bMc3vmT0lC+sMKVxy3wTZ7te+aYXlC+sMKXsct8bT9mjpC6uqnRGz9I6NHrh0VoR1RnmNXbDwJ8b6Xz/2YiaWa9803SAGY1d0DlmvfNOL1zWMLtI23oA6i4Z9EZcIabRgH0VxxHRHDKFgHifSMHplyRRlKB3BBNKVC3QO3XCi3RIII+bCAlTSoJNfGNZpLQiTAKqAAQcgCDl+PxWHRo4ZXcaamYd4zhYv0K8bxWy/yZ+yWLniSryhWardKaikKAB6pNcxsi8svIVzdPPJgzt0QX9atMcNsefcoLERaJtQwUuaVBxG0bYhIhX1XIpsNPKLSiuSfEuD0e2chJYVA0yYxQEapQxNc2VozmlbRZrIaNZr5wxM15oxJA9UourKKiz6dtSepaZo/vf3VpE+Xy5ty4GdfGx1RvetfGL/KXVKkMnl3MXCRLSV0mToqgPRGJyJp3xDflVay7H0ibqwvGnDKLJuWjt/Nsllm7zJUHipgXlBY2/maNRSdcuZNTwoRF2iKfY/oxrTaJQmM4mAEh+il5cyKELepjiK78Y6BSHdE8orBJe+iWqST6wWZLmKRsYNQn3iJ1p0ro+carPeSTmGksVrt6NaRMle5za+i5JNFbLxDFiboFKjrNgO3Jj3Qj9moSDzpYZ0uEE6wK1MWMyxSXS7Kt1lJvXjfLJXCgGI3k98KTk/aD6gs8zV83OByxGbRcUkjnWi0t0V8izOq3ROagrSl8a9gygi6PJ+0fUN8djQRl5PZ/MPH7P5mdthrZVOy4eBpFbIX+JptmEcSRFmTesJ3A+DRVh/4lT9uWeJU/jGMXydUP1L3ZYSFrYuz8GEWDE85IO0N4gRDsiUsk4dVpg4ERMmtX0UjaAe9RGUuSK3/AJfzQ2tf4od/FTC7+FlO8D7tIFaky0XqKGVQKmgPRIw24mIvpyiXZwWFZbqWAqTQVrqpshUy4Qk/Tr6E2Yejah3/AHaxA5Qn5uUdsv8AJHZmmUrNorMJoAGQp0bp2xF0haneUtZJCy1u3jepTAY5bBFQTtGsdJppvb/lEbQ9kMy0gBrvRqTtA1d8bFLNQBVy+MTHnA0qyvWU1066YV2Vrnri7sHLWanrKj9108Rh4R1PTfJpGUbN7ZpF3IdsT5csZ7PjwjJ2Dl7IODo8s7aBh4Y+EaKw6bkTaCXOQ7q0PZRqGElRvdlikvXrPwPPjDglYgbMfwHv8I6gxrqA8T+lOJhcjEk76DsXD33oaG2EtcSfjAfqY6i9FP7Pwjl7oE/ZZuIJhc1aAbmQfeAikSztKP2r7j/yEAGBGsE0948CI5MajJvLDiCf9sdODZZjxX9GHCFYHWbJtRpXvy4H3xwyxlw3f9e6OqM1Pb3GtfGvEQhDUU1jCvuPeKeMNDEsvHWNo+PKEFAB9nUeqfL3dmT2eIzyI27RHK6xkc/PziaCzH/Kan8IgOucvgszxjyu0FlQ0Y57Ttj1L5TcLPKGozcO5Gw7MY8ut56Hf+JjXT6OXX33Fypk3mwQ1WwOPfhFjoierMPSGaWhwLKASp1Eg6sMYjyVoq/2wWhKrhmWr/qiW03VCSaV2W+k9GmXaHlSyZoRBMvKM1KhyaAnAA5xVelDfFryS0slmmrMmA3SpQkZre101gUyiRym0WjWoizoCHliZRMQ1ekzKBkLorQRCpOi7bRSuwDXT6wNKb47Mk0zWh3ikN2VjMnhjiTMqd5rE3lJ0poHVl07asxi3zRj5HdUQrmz3xwSdn4Q9apABIBF5QpNN4DDwi15MWGRPQyprFJxJMtycCMAF2VqD213QWap7lULRN1TWHe3nBEfTCvInzJVQbjXa0gi8ZEvUXuXcrSCCU0ujEm9Q4AUOWdYiTJihgxFDhm2yg3bI18jRctaU5texCx4mKjTWhFmOCGOrUBlHIqvdUOFt7Qr9xEqVPusAAqsSWwUVJzrXGHE0XMf1pmGyrHuGQi3lLgKKteyteMP3X203U/SFT7Kw1e0v4KyTyaUZltZ+isSpWhpQ1JXeSx8oliyk5n3w4lk+MYWPbK8LfxSb+Q3LVVwA4ACGrdL5xChWoOdT3xMFlPx/wBR1rOd0UklwWtCC3oyb8lZfVp3xFnckm+g3cfONp6PuEOpZjs+OEWpPsvxx6PN5+hJqZoT2Y/rENlpgRQ7CI9XNhrqHx3RFtWgVfAoD8dkVYsDAWDTk+T/AC5zruvVHsmo8IvrB8o09BR1RxSmRU8RUeESLZyKU+rVew4cDFLauSk1fVo3gfKC0CTNT/iYhWhs75UwZfKHJ3ylS2FOYmDFT6y6mDfhTvjELoqaP8p/jvhYsM36tuA84TfQ6Nx/iTLw+YfAg+sur9CYem/KhLIA9GcUaoN9dhFMt8YIWKb9U3AecKNjmfVt4ecS2wxNpM+UmWSDzD4V+kuv/ocISflHl1qJD7+kuPh8VjF+gzfq28POOjR036s+HnAnQ6Zsj8pcsH/13x+2vlHP8S01Wd/bXPblGOOi5v1Z8POEnRk36tvDzh5E0WPKzlUtqREWWyBGZsWBzFKCgwyjHW89AdvnFpbrK6UvqVrlWnxriq0h6ojfTdnLrcMnyxiv9ohRGIG8+4xyUOktThUe6vurCZjgHbgTs1bYj1LvY7NSqCm0fj5xZcmtJrZ5qTXBKrUGmYDVFR2Z0iC0litVUkLixAwA37Ibui7dJu1pQ6q4nHdv1QLdUS+W10arTVjltbZRs4B55RMN3EM3SxA1Ho4jaNsUekx8824ID25xzQFvFnnJMcEqhJIGJoTTD2q4Rf8AKyTKd5M2RQmfmVODkFVXDrY0PjENNMFHJqXsUhNTamNCaItc/VwwOqIcpKrWlKUx34N7j4Q8WYS5oKkXphB3MDkd8TdFTlRJgb6QN3CoJpTLtURo3ZnlSv3KacS7FmN5iaknEk9sEcDQQbnRSPSBKEcEkVy90PU7fCOrL+MI5mdCZ2Wg2e6Hgm73QgLu/wBMOL2e6J3LFBdw8IUFOwfHfCVA2HgIdEsb+AhAFdwhQO4cITcHwBC1ljfwhMDq16o+O+HA52fHGOBV+BAAuzwEH8AOiuykAWEqg2eELujZ4RopNCpAZVdXxxhp7MOr4Q7c2e6OgDWPu4Q3JiI5sf2Rw/WOCwg/RHs/rEoINn3RHeaGw+zCVlWRP2aOqOA845+zfsjgImc0Nh4R2nxSDcVkH9mjZ4COiwDZ4DziWV3eEc5vceAitxNkX0Rer7vOOGyDq/6fOJJk7vAQ1OkG6wGZBAyzIgxsnIwfL8i9Ku5BXrSlMSNY7IxNv+j8bI0Fss8yyESpjAVFQFNVIqRXiDnDE2XLmDpop2EdE8RGsZYco59SGfDF6P0IZ15r4VEDA7SSNWrKHLDKTm3ZhVhgvs1+OyO2aaELULXXUqyHFTUGhBFCCCd8P2d0Eh0LAubxVccSVAGY7YiUui1GuUQJanm3xw6NRtIqRCZNj5wHYovE7KDD8YkLZWEiYxF2hyOeoQmwo1x2UGiqakahTyhp/UyfLIMtQQQTSozphWtRXdhEjRNpCOrNUrLcMRuFGNBtNBCrBZb6zDQm4gbDVjTLX5ViOEqpFaVrj20EU3dolfF+yNjyxmSptnSbKIPOzB0h9KinFh1hQViBLlFLK1RkszA5ipOdYzFlnGpSpugq1K4VNRWm2mEegaZtkufYpkyW1aIMdeai6w1GInFx2RMo+WKrmzziacYIUUqT2mCOrYlvc9V6OxYAV2L4QgTOzvP6w4J3Z8d8edkj0hSouxfCHBKT7MM+kHaOP6x30jePjvhZDokCWv2fCFgL9kxFE4bRx/WFi0Davx3w8kVQ/VeqsLCg7B3/AKwx6QN0dW0jYILQqJIs4+zx/WHOZGoA/wB0QzPHVEHPDYIdjosBIHwxjvND4P6xXieNghQm7hDSFRYGWNniY5ze770QRP7I6ZvZFbConXPi8YOb+Lx8or+e3D47oWJ3Z4wbBRNKjYPaMIKA5kD+4xG57+nxg5/+ngYYqZIaWNq+1CDJG1Pa/WGTaD9ngfOOc6d3D9YLQqYp5S7ZfH9Yi2hF2y/f+MOtM7OH6wxMauGHD9YeSDFmO5SaJE5718AgUoBhTE7d8Zw6EmI1VeuGqvuj0adIG7h+sQZ1lH/QiVrNGcvw8W79SmlyZU2STc5ueAejeorNqpe1GKOZMKPR0ZCRUVGa7RGpm2UjXUbCtfdEado0NmK0yF3Lsww7ocJr1E9OdflZCazTUQTCrCW1KOCCp1asAcKUOyEydIlUdBS7MwcUAJ7xEl7CwlGUrMEZw93EgMK4iuVa47aCO6XQPKosshxdoSBqzoYNr2JuS5RBkBADRmUkEamFDgcqGO2bR4aovqRdNKMAS2rBqa4lWzRMuXI50PU9Hogg4mgNdYjlo0DMSVztVu3QxxxANNWvMQ7E1F+xVCyOjUdSlTWpHYM9YwrEGxWtlZkDYOov7GCkEeIzi0lWlxipO3Cv/UcnWoN68uWT1goRuK0r3iNoy5sh6fDi+CuVoIkczL2NxHlBGmSM/G+z05r23wMcAbb4GGgi6gfZaEsnbwMeej0SRfPWHAwGY20eMRwRsPBocUA7eDQ+Bjqz23eMLVydnx3Q2tmGr3N5QsS6bT3P5QAOKh3fHdC17V+O6EoBTI8Hjopq/wB8LIBdw7V+O6OzJZAxp8d0NUx1/fhyldv34LAVJl16vx3Q6JX9Px3QyARt4PDssDaeDwnIdDgl7l+O6HAg1XfjuhAUdY/f8oCVGbDvLQhDgk/0/HdAV/p+O6OALt8XjrUOR76vDA7TsPh+EA7vjujjKu3xeEUXaPafzh7hQsruHj5Q28gn/ox0onb3tHDKXZ4GAdDZUwhifgHzh1kWtLor/Tq4wMg6nh+sJsKIM2WNvxxhh5G/3RYNJ+x4Dzhl5J6vgvnCGVjyN48ISbP9r3RZGUeqPuwlpX2R4QBRVPZRrb3Qw9gByPui2Nn3fHCEGT8fAh2xUijnaO7PCI1qVjLMss1wihFcMKU90aIp8fAhiZZ66vfFKTJcUzKmyEAhGobpXXrFMcIZFjVJHTNHAbbmMRQ6xlGmewHZ74iT9Fk4EYdkaLUOef4dPh0YcWs7o7GoPJpOqOEEbeaPRj4dTs1IaZ9n2j5QBmPV4nyhy6NTH7vlDYJ6xp2Dyjns7aF0bYvE+ULWuwcT5Q2ldrDtu+ULFet4DygbHQ6ss7uJ8odUnYOJ8oi3zX1vAeULBbreA8oh2VRJo3VHE+UAY6lHtH8sM49Y8B5QrHreA8oQUOicw+ivtN+WHBaX6q+0fywwEOt/BfKFqhH0/BYAHxPfqr7R/LHVmv1V9o/liOS3W8Fjt9uv4CAB8z22L7R/LAZj/Z9o/liKZrdfwXyhPOt1/AeUNConX32J7Z/LAL+xPaP5Yh863W8BCxMbrn7vlDoKJNxvs8T5Qnm22LxbyiMs1z9MjuXyhzpdduC+UFUIdCPqufejt6ZrKcG84YIYfTbgv5YSqsfpv9z8sHIyRzj9ZeDfmjpnP1k9lvzQxzTdd/u/lhPNN15h7x5QqGPG0P1l9k/mhq83XHs/rCOYPWme0fwhtpR+2e9vOChDhZuueAhJvdc8F8obMraG9o+cHNDf7R84BimDdZvDyhBB6zfd8oaeQu0Dvr+Mc9El7E4rDoQtl2s3Gn4RxgOsfaMNmQmoJ4Qoy02Dh+kOhCGu9f7x84Ye71x7f6xJuLs8P0jl0bPunygSEQuj1h7UETgRsPsnygh0IpGtDV9ZuJjptL9duJgghsR2XaW6zcTC1tL9duJjsEBSHknt1jxMPJPbrHiYIIGWLW0N1m4mHRPbrHiYIIgTFrOanrHiYSs5useJgggGjnPt1jxMc59useJgggADPbrHiYSbQ3WbiYIIaGc9IanrNxMNtan67cTBBDYDyT26x4mJAnN1jxMEEJGQiXPavrHiYJk9q+seJgggENtObrHiYXLNc4IIYyRLljYOES5chequewQQRLGdl2daeqvAQoyF6o4CCCAaENLGwcIaJgghoGILHbDd87TBBDAK4xzXBBAISTBBBDEf/9k="/>
          <p:cNvSpPr>
            <a:spLocks noChangeAspect="1" noChangeArrowheads="1"/>
          </p:cNvSpPr>
          <p:nvPr/>
        </p:nvSpPr>
        <p:spPr bwMode="auto">
          <a:xfrm>
            <a:off x="889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51" name="AutoShape 11" descr="data:image/jpg;base64,/9j/4AAQSkZJRgABAQAAAQABAAD/2wCEAAkGBhQSERUUEhIVFBUUFRQVFBUXFxYYFxcUGBoVFBcYFxcaHCYeFxkkGhUVHy8gIycpLCwsFR4xNTAqNSYrLCkBCQoKDgwOGg8PGi0cHR0qKSwsLCwtLCkpKSwpLCksKSksKSwpKSwpKSwsKSwpLCwsKSwpKSksKSksLCksKSwsKf/AABEIAMIBAwMBIgACEQEDEQH/xAAcAAABBQEBAQAAAAAAAAAAAAAAAgMEBQYBBwj/xABHEAACAAMEBQgFCQYGAwEAAAABAgADEQQSITEFQVFhkQYTIlJxgaHRFDKSsfAHI0JTYqLB0uEVFiQzcoIXQ7LC4vElNGOD/8QAGQEAAwEBAQAAAAAAAAAAAAAAAAECAwQF/8QALREAAgIBBAECBAUFAAAAAAAAAAECERIDITFRE0FhMqGx8AQiQnGBI1KR0fH/2gAMAwEAAhEDEQA/AN5pHRpl9JfU17V8xv8AgwcN0TeV/KF7GiOsrnFZ7jbqjoin2sR3b4ctujCBfUEA0vLmUJ1bxXCJy3opqlZDk2hl9UkbwzCncM6/gIlytNTl/wAwntAMQDLOwju846G2/jBYi3XlJNp9Dtun81Il2blNh84vevkfOM9WOkw7HRqZWn0bUynPEDIYnInVWJln0hLf1XB3YjwMYukdDka888YLFRvAY7WMLLmEZYdhI90SU0pNXKY3eQffAFGxgjNSOUEwetdO7LxEXlit6zB0TjrBzEMRJggggAIIIIACCCCAAggggAIIITfFaa84AFQQQQAEEFYIACCCCAAggggAIIIIACCCCAD55tem7RNULMnTHUEEBmJxGRiY3LC1NL5t3DpQChVchliACchFNyw5PtYrUslJ8x1Kq144HpX8KA0+jE/knyUm20Tbtq5vmubwZL9b97XUUpTxjjwfoztzTW6HpGnXX6I7mmL7niYvK2ZqDjb84WHB1MQdG8lLTOlzpizpQ5l5qEMrVPNipIoDnEZtE2pbKLUea5s3aCpvdJimVKZjHHXBU+w/p9F6nLB6ZY71Q+4CLCVyxlFReVw1Olgt2u0ANWm7VGZtehLXKmy5TS5RaaGKXXwN0AmpNKQiz6NtTPMRbMGaVS/SYmFReFKnHDZDTmGOma9OVUjrMP7T+FYZ0jp5CZXNT7ov/OYH1N9QNniYx12bzaTTZnuTCFRgVozEkADGtag8IbtloaVM5ubZ5st6XrrAA020J+KQSc2qBQ00z1GVOVgGVgVORGNdWEKNqQYF6doYeNKRVaEmslnljmXYBc1KMMelQ9LA0OUWMjSVGHzczEgdJRTHDMNQdsbWcz5HlnocpiH+5fdWHpTsDVDiMiCD7onTpcuWhdhQACvRqcSBl3xGK2Y1LXcJctjVDgG5uh9XXXxi0m1ZLdMvNG6ZvUWZg22lA3lFoIy8nQqVDKWANCKM1CDQ5VyjTotBSGhNCoIIodNcoQlUlmrZFswvmYYiwtumZUo0ZsaVoBUxDPKuT9v2R5xkpswk1OJOJrrjlYB0apuV0vUjn2B/uhDcrl1S24rGZOEcgA0v73j6o+0PKEtyr1iXjlQtqzrW7vy3RnC24DVhj3wAnhAKjQ/ve31Q9o/ljn73P9WvE+UZ0tCkxIAzOAG0wAarR2npk1qc2tAKsQTgPOL0GIGidHCVLC/SOLHf5DKJdnOFOqad2rwpAA7BBBAAQQQQAEEEcgA7BBBAB86cs9P+mTpc3m+buhUIrerRnOdBT1iKboncjeVHobTaymmCYEHRIFCpJ1jHOL35TuTcsSxaU6Lc4gmAeq1am/ubDHbXbjDfyZ6FlzOcnv0mlsFRdQNA17edQ4xy1LKjsTjj7EvQtonypc9WsNoPPzJkxaBcBMFACDrxiLNWf+zhZTY7TfAHS5s3cJl/tywyzMehS8x2iKiXbrHdajqAAtac6KZgat5jVadrkwlqV6Ga0jpBnn2eZ6PaFEkPfDSiCbygC6BnkdkGi9KqlptExpc8LNWWF+ZcmqrdNQBhGneYjKpltVSOicccSPpY5iHbJaVUqGcLea6AWUXjsFczuETjvyVmq4MHaLUP2ZKkFJgmS5gZgZbgBQ0wk3iKZERScoLVLmTpJlteFxlJxzvTWpiBqZeMe0pOCoSz3QASWJoABrJOQjybltoeVKny5lndWlTTMNFIZVZaBgpGFDeBpqx1EQpJqNlwknM1nI7R7q4dkIVpQo1DQ4owxyO2LfQEqaUbng4IYXb96tKar2OcROT2i5fNSWBYPzUt8Co9YaujU4gxoJM9WBuzFelAbpQ0PSzu5GNU7Rg1UhybKV1KsKg5g8YYfRco16PrKqHE+qt26M9VxeERNL2tkEuhcXpyKbmOBvZ4jo8Yd0Ra+cky2N6pGN/Bs2GOJ2bYXpY+XRYyaCgGQugdgoBFvGX0bbecUNeVukRVbtMKYdEkVxgmzrVNc83MRQpIKg3ThXEqwqIuKIk+C+0kpMsqpozCgjL/ALrzdbp7Dfi8XSWujSwaksQMSK7zXXq4xYzwbrXc7pp20whN2CMmnJlzlNXZ6n/KOvyXmAVMwdydg274uuT1nnKjc+SWvClWDYUFct8S9KWDnpTIGu3qdLZQg7RshUBmF5KzGFedpnhdEdPJSYoJ56tBldWNLonR5kylllr9Cxvbaknadsd0pLYyXEut8r0aUBr34Q6Azq8lplP5o9hTB+6T/Wj2E8ou9By5oQ89eLXsLxB6NBs31ixuwUBkn5Luorzuz6KDM0zpE3ROgmSYrlw1K4FVw3ghRjFhp5ZnMnma37yUu0rSornuhGhOdEn569fvN61K0rhlDAkaT0msiWXbEDIayTgAIz6ct8aiTgdr/wDHZFXyp0pzs3m1PRlmh2F8jwy4xVou+GFGuHLf/wCP3/8AjE/RPKLn2pzd2mZvVGOQyGcYY8I2GgbGUs14DpP0x3YoPCv90ADNt5ey5cx05pmuMVvArQkYGGD8o8v6l+K+cYydZZh6RHrEmtVxOZINcYa9Cc6h7S+e48I0qJlkzV2v5RmJPNSwP68f9JGuIrfKJaOpK4N+aM2tgfWus617Nsc9BmalJ34U98VURbmk/wARrR1JXB/zQRmvQJnUPh5wQ6iG5qPlFFbBM3NLP3qfjFV8lEz5u0j7Us8Vcf7Yb5Q22XPs1pKzA5UKaAg0BZTlqxLcIi/JfPIa0AdRDiK/WD8Y4JbTOyO8GeihqGu+MraeSdnkyppLTbhAL9IVARg1R0fgRo7K5LqGNQSAaCmeEZjlFyvss2U6I85ERlM4CUrFwHChemwFKkVz7Ivdr8plKkQbZpWUbOvMNPkLKqAzS7y1mBubqx9UXmYA9LAVocKdbSSUltPdyFmLPkuFQKxQIXl0Y1zBoaite6HrRJS0yRNkowlTOcMpWu4MpKkMtSKVG/AjfGb0toW0TQzNIDuAoQqQAspSQJYFfnDTCpxwBqco505RlTZUVusuD05rtos7qrUExGWtMReGdDnT8I8/5ZaK9Hl2aWHv0aeakAetzZpQdkbDkFogyrMEYUYAsQCNuFSRhQHLbFD8qkqno+Y6UwUqDjgMwBsEbanwM1jitXY1fJn/ANSzn/4y/cIrGsPo0q0MswkzBeOABWl84Ef1HHdELktOtJkygH+bCAKoRMBkOlSvjF5ylnSVlTFaYqEqQtWNTXatK6zqhJ/lJcXlwZ6zaVN9xWaylaqedmC7vrXXU4HZDT6ae4pHO3her87MN+gFCB244CMImijT/wBhK66GZu+xEiy6KQEF5wYAioCzDrBI9WMr9zXGT/SXNgeYsxGDsormGodfjGw5P6YZ5hEy9MYkqjXxeBvEgX9YxA7oyptFkDy2VFFwsTdlUJBAu68SDjWLSVykslbxE8tiBQKBTPWa1iXJ3syZac3+k08mYWtUqoGD0PSBNRUf990a69Hl1n5byJbq4lTTQ1pVezbFx/inJI/kTRhTNPONYaq9WR4J9G1W2JneEOCepNKiuyu6vujzlPlIULjKatdopSlNta1iTL+U+VfBMmZd3Fa1pTKtMztjTyw7F4NTo9ArBGK/xVs/1U7gn5ozfKTlitomK0qZPlAIQQGIqbxavQemRh+SHYvDqdHrMInTlRSzMFUZkkADtMecaO+UCTLnXna0MpVgFPSF4sCDQvTKo74naY+UizTZDol8OwF2+jha1BxKmvCDyR7F4p9G3s9rSYKoyuAaEqQQDgaYa6EcYLSaKeyMJyW5d2aXKKzpoVi5Ios4il1QKlgTWoMXU7l7YWU0tKd4ce9Yecewwn0RJOgKirTDtJNzxJEOHk4v13jL8t4hEzlfZRKNJ8t2oOiGAJxGV6g28Ii/vdIug0rW9gHksR6lPpa6eEJNdg4yXoTW5J//AEPsy/yxopOAUYZAYZVyw3Ryx2tHQFGU9EZEHVuhsvnFpk0YPSOmEfoXZoVL4VbiELXDDpA6jntiuFulgetMvXga8ymoOvq85T/MMaTlPoljNSXLF3FWBVWo2D1UnGjVVaYUxJ1Ui+smgEKLeVb1Bezz1/SMUpu+DPlmW0ZoQ2mUsyXMVaNMqGSpqZkyZQgGi4MmVYs7LyadEVC6FRMlsRdOIRpbYNStaJllFbpXTL2efNlyyygKAtFDKGuXqliMMWEOWDlLMeakszDizhqqoF27NYUan2Vh7lbLk7+5s7GkySKknFGOZJOPfBGZa1WlixXSSILzAK82ZeABK48I7D3Jyj0ZoWkpLdRIVb63XZXc3qY1KkkZ1NIuPkvmUnzBtlr4MB+Jhq2NJuMBOQmhoOkcaH7MUuiGVHq73RdOK1JrUGmFDSPP8jbtnVpwkoNNHsdkbpodjKfER4/bgwe3IclLfdtMse6NQvLgDKY5pslL+aItp5UWd71+yh2et5roUkFg9CASp6QBy1RqtZIl6M5ehccj3/8AGyKnKZaB95T+MWtnaMWOUoCCWkp1QEkKrqi1OZ6KDOg16obTlKynooR2zXPhUREtVNmi0JnpllmOJczmq37nRpStbyZVwyrGO+UMzPR7KZ1ec52berStKkrWmGUVn77WilAJY/tr74rtJ6amzwBNKEA3gCoFDlUZQpaqccUXH8O1LJlLI0tPScAk+aqBlqoZgAuFcAYn27SpatwZ/SbE47vOIYIM00u+pmtNuuhhUz1eEYylujpjGrHbPPNELVOL3qAYgYAU8YelTej9KvNmpwxcnBhuES9FqCJNfrZgPskw5LQXRgP5MztwaJzr0OeU3fP3uRQ5qKKQA6YE1yGRwGBOMF03cScZczGpzLDHuyBidc6WQ/mSPFRDTr0f/wA5vg4icrE2/v8AYRYCotr3+ivNzhdatATKcKLpyNSKdsb20T7MedoZRB0aFFLv8yszL7fjlHnjL/Eza49CZj/aYsJkvFsBhJB/1eMax1MUZ6jo21om2aYtpuc2wGjlUUUYP8/WmGDYjHsiVpOwyf4miSx/49adFRR/4jEbGyxGOAjAz09fdKH+8Qud/mYn+WNZ+3nu3RXmXRFmz0nJs7y7Y8tZbL6DJuFQuDVtILLhg2AxGOAig5YSZLT5zS0uokqWvQVQtQz1YUYU2VpjTvinn1UOoJChEFASBQXgBSuIiHpCUxD1ZjQKKHHbQRa1k/QcZd/fBY8pp9mdJzyGQEmzCWFAVhTnDMugasVDEZ0EWUjQss2VWK9IaMtE69rM0TAEc7WAwjBPZnQC8pFAQdxJwHDGNIulJnNlb/R9GMqmH8tmJK8cYJTipGivFbmkt/JqSOfCrS4+jlXE4GaV53X9IN3aqRyfyTkXjQEA6RNnHSP8gS7xUV11+lnFPZ9Mzlvgtzl6fZmLOSWJllCgvbMKQ9atPTXoB0CbXNnXgakOVK4V2CuJhOcOhKUu/uis0h6PZ+b51ZpDvaKlCmMtJkyUqrUdFhdUkmta5bIky32EKCXnVIJNQgwrqArSnfXwiNpoPMlyiSWu37owwDOzsdpqxJivtGiWdVuozHm3UgCvUoKDXnE3Bm0ZSq0XUrlBZF9TnzSuTXchU5SxqiwkfKLzY6AtBoCcZjEUChjhUDIjjGe/YbgMTJcfzz6jfUquzaT4wmZZaBqimE0Y4f5cpdcO0uBPNmpmfKnPmOic0KkuoYmhFKq2IO4iLixcsLQCipIZClcWQUYEEH1XodVBTxjzxZYFpl02zT9+b5Rt10kja42hqRjz6o49bZ7llM5QWnEFrt6tTdoRgRgaYRCn6UnTAFeaWCqFIKriDrrT1iKgnfCDNXOp7mIiv0jpVZUtnBdzUYEjszplGeTfDsxzNINO2dQB6EmAAzU+9Y7FDou089KWYFPSrs1Er+EcirmPNmdteizLEskCkxlUU1XhWpwivs08uWF2lEmNWutVLUpvpGj0paL0mQeq8k+FIoNHYTiKapy8UcRyxdo71OTT37J86x0kS5gOLsgYagGrWnCJg0Qq2gSxW4ZZalcbwJFa7KaobmTa2GXtBQ17GIiynTP4mWfsOPeYzyZDnLffv6FOLJ8xaDU3kdwrawARQe+JrWdees+AAKvUaiboNSNeMJH8u1j7Uw+Ffwhx/Wsp3HPeggyE5Nv76I86zDmLTl/Mb/UuW6I/KmQLynD1E/1GJs5fmrThkxPuMReUii6lOopPEecEZO0VH4l9+iKGwik1qdX8REqeej3D3mGbFLJmkAEkqKAdoi59AZUN0XmpQtqBP0VPvP4Z6T5O2G0RzRrUSUcMJzHZ9E57o6k5Qq1IHzc1fWGZOApE7RugZRRecFXKi90jnry1RYJoWSMpY9/viKt8HPhvw/oUTWtQfWHrSWwqcFHS1QhZ1R0Qx6MxfVP0mqPCNWmjkwATHYABQdwh9NHqAehXUKk55at8GLLUH/b8zDGYxtD3VJZ1YXTgQCKE49sWJaab1ZPrSwnrDfjlvjTWfQqLOMwKLxFDgDnhr7InCx1ANFxPVGRJ3RajY5aTfovmY2bMc3vmT0lC+sMKVxy3wTZ7te+aYXlC+sMKXsct8bT9mjpC6uqnRGz9I6NHrh0VoR1RnmNXbDwJ8b6Xz/2YiaWa9803SAGY1d0DlmvfNOL1zWMLtI23oA6i4Z9EZcIabRgH0VxxHRHDKFgHifSMHplyRRlKB3BBNKVC3QO3XCi3RIII+bCAlTSoJNfGNZpLQiTAKqAAQcgCDl+PxWHRo4ZXcaamYd4zhYv0K8bxWy/yZ+yWLniSryhWardKaikKAB6pNcxsi8svIVzdPPJgzt0QX9atMcNsefcoLERaJtQwUuaVBxG0bYhIhX1XIpsNPKLSiuSfEuD0e2chJYVA0yYxQEapQxNc2VozmlbRZrIaNZr5wxM15oxJA9UourKKiz6dtSepaZo/vf3VpE+Xy5ty4GdfGx1RvetfGL/KXVKkMnl3MXCRLSV0mToqgPRGJyJp3xDflVay7H0ibqwvGnDKLJuWjt/Nsllm7zJUHipgXlBY2/maNRSdcuZNTwoRF2iKfY/oxrTaJQmM4mAEh+il5cyKELepjiK78Y6BSHdE8orBJe+iWqST6wWZLmKRsYNQn3iJ1p0ro+carPeSTmGksVrt6NaRMle5za+i5JNFbLxDFiboFKjrNgO3Jj3Qj9moSDzpYZ0uEE6wK1MWMyxSXS7Kt1lJvXjfLJXCgGI3k98KTk/aD6gs8zV83OByxGbRcUkjnWi0t0V8izOq3ROagrSl8a9gygi6PJ+0fUN8djQRl5PZ/MPH7P5mdthrZVOy4eBpFbIX+JptmEcSRFmTesJ3A+DRVh/4lT9uWeJU/jGMXydUP1L3ZYSFrYuz8GEWDE85IO0N4gRDsiUsk4dVpg4ERMmtX0UjaAe9RGUuSK3/AJfzQ2tf4od/FTC7+FlO8D7tIFaky0XqKGVQKmgPRIw24mIvpyiXZwWFZbqWAqTQVrqpshUy4Qk/Tr6E2Yejah3/AHaxA5Qn5uUdsv8AJHZmmUrNorMJoAGQp0bp2xF0haneUtZJCy1u3jepTAY5bBFQTtGsdJppvb/lEbQ9kMy0gBrvRqTtA1d8bFLNQBVy+MTHnA0qyvWU1066YV2Vrnri7sHLWanrKj9108Rh4R1PTfJpGUbN7ZpF3IdsT5csZ7PjwjJ2Dl7IODo8s7aBh4Y+EaKw6bkTaCXOQ7q0PZRqGElRvdlikvXrPwPPjDglYgbMfwHv8I6gxrqA8T+lOJhcjEk76DsXD33oaG2EtcSfjAfqY6i9FP7Pwjl7oE/ZZuIJhc1aAbmQfeAikSztKP2r7j/yEAGBGsE0948CI5MajJvLDiCf9sdODZZjxX9GHCFYHWbJtRpXvy4H3xwyxlw3f9e6OqM1Pb3GtfGvEQhDUU1jCvuPeKeMNDEsvHWNo+PKEFAB9nUeqfL3dmT2eIzyI27RHK6xkc/PziaCzH/Kan8IgOucvgszxjyu0FlQ0Y57Ttj1L5TcLPKGozcO5Gw7MY8ut56Hf+JjXT6OXX33Fypk3mwQ1WwOPfhFjoierMPSGaWhwLKASp1Eg6sMYjyVoq/2wWhKrhmWr/qiW03VCSaV2W+k9GmXaHlSyZoRBMvKM1KhyaAnAA5xVelDfFryS0slmmrMmA3SpQkZre101gUyiRym0WjWoizoCHliZRMQ1ekzKBkLorQRCpOi7bRSuwDXT6wNKb47Mk0zWh3ikN2VjMnhjiTMqd5rE3lJ0poHVl07asxi3zRj5HdUQrmz3xwSdn4Q9apABIBF5QpNN4DDwi15MWGRPQyprFJxJMtycCMAF2VqD213QWap7lULRN1TWHe3nBEfTCvInzJVQbjXa0gi8ZEvUXuXcrSCCU0ujEm9Q4AUOWdYiTJihgxFDhm2yg3bI18jRctaU5texCx4mKjTWhFmOCGOrUBlHIqvdUOFt7Qr9xEqVPusAAqsSWwUVJzrXGHE0XMf1pmGyrHuGQi3lLgKKteyteMP3X203U/SFT7Kw1e0v4KyTyaUZltZ+isSpWhpQ1JXeSx8oliyk5n3w4lk+MYWPbK8LfxSb+Q3LVVwA4ACGrdL5xChWoOdT3xMFlPx/wBR1rOd0UklwWtCC3oyb8lZfVp3xFnckm+g3cfONp6PuEOpZjs+OEWpPsvxx6PN5+hJqZoT2Y/rENlpgRQ7CI9XNhrqHx3RFtWgVfAoD8dkVYsDAWDTk+T/AC5zruvVHsmo8IvrB8o09BR1RxSmRU8RUeESLZyKU+rVew4cDFLauSk1fVo3gfKC0CTNT/iYhWhs75UwZfKHJ3ylS2FOYmDFT6y6mDfhTvjELoqaP8p/jvhYsM36tuA84TfQ6Nx/iTLw+YfAg+sur9CYem/KhLIA9GcUaoN9dhFMt8YIWKb9U3AecKNjmfVt4ecS2wxNpM+UmWSDzD4V+kuv/ocISflHl1qJD7+kuPh8VjF+gzfq28POOjR036s+HnAnQ6Zsj8pcsH/13x+2vlHP8S01Wd/bXPblGOOi5v1Z8POEnRk36tvDzh5E0WPKzlUtqREWWyBGZsWBzFKCgwyjHW89AdvnFpbrK6UvqVrlWnxriq0h6ojfTdnLrcMnyxiv9ohRGIG8+4xyUOktThUe6vurCZjgHbgTs1bYj1LvY7NSqCm0fj5xZcmtJrZ5qTXBKrUGmYDVFR2Z0iC0litVUkLixAwA37Ibui7dJu1pQ6q4nHdv1QLdUS+W10arTVjltbZRs4B55RMN3EM3SxA1Ho4jaNsUekx8824ID25xzQFvFnnJMcEqhJIGJoTTD2q4Rf8AKyTKd5M2RQmfmVODkFVXDrY0PjENNMFHJqXsUhNTamNCaItc/VwwOqIcpKrWlKUx34N7j4Q8WYS5oKkXphB3MDkd8TdFTlRJgb6QN3CoJpTLtURo3ZnlSv3KacS7FmN5iaknEk9sEcDQQbnRSPSBKEcEkVy90PU7fCOrL+MI5mdCZ2Wg2e6Hgm73QgLu/wBMOL2e6J3LFBdw8IUFOwfHfCVA2HgIdEsb+AhAFdwhQO4cITcHwBC1ljfwhMDq16o+O+HA52fHGOBV+BAAuzwEH8AOiuykAWEqg2eELujZ4RopNCpAZVdXxxhp7MOr4Q7c2e6OgDWPu4Q3JiI5sf2Rw/WOCwg/RHs/rEoINn3RHeaGw+zCVlWRP2aOqOA845+zfsjgImc0Nh4R2nxSDcVkH9mjZ4COiwDZ4DziWV3eEc5vceAitxNkX0Rer7vOOGyDq/6fOJJk7vAQ1OkG6wGZBAyzIgxsnIwfL8i9Ku5BXrSlMSNY7IxNv+j8bI0Fss8yyESpjAVFQFNVIqRXiDnDE2XLmDpop2EdE8RGsZYco59SGfDF6P0IZ15r4VEDA7SSNWrKHLDKTm3ZhVhgvs1+OyO2aaELULXXUqyHFTUGhBFCCCd8P2d0Eh0LAubxVccSVAGY7YiUui1GuUQJanm3xw6NRtIqRCZNj5wHYovE7KDD8YkLZWEiYxF2hyOeoQmwo1x2UGiqakahTyhp/UyfLIMtQQQTSozphWtRXdhEjRNpCOrNUrLcMRuFGNBtNBCrBZb6zDQm4gbDVjTLX5ViOEqpFaVrj20EU3dolfF+yNjyxmSptnSbKIPOzB0h9KinFh1hQViBLlFLK1RkszA5ipOdYzFlnGpSpugq1K4VNRWm2mEegaZtkufYpkyW1aIMdeai6w1GInFx2RMo+WKrmzziacYIUUqT2mCOrYlvc9V6OxYAV2L4QgTOzvP6w4J3Z8d8edkj0hSouxfCHBKT7MM+kHaOP6x30jePjvhZDokCWv2fCFgL9kxFE4bRx/WFi0Davx3w8kVQ/VeqsLCg7B3/AKwx6QN0dW0jYILQqJIs4+zx/WHOZGoA/wB0QzPHVEHPDYIdjosBIHwxjvND4P6xXieNghQm7hDSFRYGWNniY5ze770QRP7I6ZvZFbConXPi8YOb+Lx8or+e3D47oWJ3Z4wbBRNKjYPaMIKA5kD+4xG57+nxg5/+ngYYqZIaWNq+1CDJG1Pa/WGTaD9ngfOOc6d3D9YLQqYp5S7ZfH9Yi2hF2y/f+MOtM7OH6wxMauGHD9YeSDFmO5SaJE5718AgUoBhTE7d8Zw6EmI1VeuGqvuj0adIG7h+sQZ1lH/QiVrNGcvw8W79SmlyZU2STc5ueAejeorNqpe1GKOZMKPR0ZCRUVGa7RGpm2UjXUbCtfdEado0NmK0yF3Lsww7ocJr1E9OdflZCazTUQTCrCW1KOCCp1asAcKUOyEydIlUdBS7MwcUAJ7xEl7CwlGUrMEZw93EgMK4iuVa47aCO6XQPKosshxdoSBqzoYNr2JuS5RBkBADRmUkEamFDgcqGO2bR4aovqRdNKMAS2rBqa4lWzRMuXI50PU9Hogg4mgNdYjlo0DMSVztVu3QxxxANNWvMQ7E1F+xVCyOjUdSlTWpHYM9YwrEGxWtlZkDYOov7GCkEeIzi0lWlxipO3Cv/UcnWoN68uWT1goRuK0r3iNoy5sh6fDi+CuVoIkczL2NxHlBGmSM/G+z05r23wMcAbb4GGgi6gfZaEsnbwMeej0SRfPWHAwGY20eMRwRsPBocUA7eDQ+Bjqz23eMLVydnx3Q2tmGr3N5QsS6bT3P5QAOKh3fHdC17V+O6EoBTI8Hjopq/wB8LIBdw7V+O6OzJZAxp8d0NUx1/fhyldv34LAVJl16vx3Q6JX9Px3QyARt4PDssDaeDwnIdDgl7l+O6HAg1XfjuhAUdY/f8oCVGbDvLQhDgk/0/HdAV/p+O6OALt8XjrUOR76vDA7TsPh+EA7vjujjKu3xeEUXaPafzh7hQsruHj5Q28gn/ox0onb3tHDKXZ4GAdDZUwhifgHzh1kWtLor/Tq4wMg6nh+sJsKIM2WNvxxhh5G/3RYNJ+x4Dzhl5J6vgvnCGVjyN48ISbP9r3RZGUeqPuwlpX2R4QBRVPZRrb3Qw9gByPui2Nn3fHCEGT8fAh2xUijnaO7PCI1qVjLMss1wihFcMKU90aIp8fAhiZZ66vfFKTJcUzKmyEAhGobpXXrFMcIZFjVJHTNHAbbmMRQ6xlGmewHZ74iT9Fk4EYdkaLUOef4dPh0YcWs7o7GoPJpOqOEEbeaPRj4dTs1IaZ9n2j5QBmPV4nyhy6NTH7vlDYJ6xp2Dyjns7aF0bYvE+ULWuwcT5Q2ldrDtu+ULFet4DygbHQ6ss7uJ8odUnYOJ8oi3zX1vAeULBbreA8oh2VRJo3VHE+UAY6lHtH8sM49Y8B5QrHreA8oQUOicw+ivtN+WHBaX6q+0fywwEOt/BfKFqhH0/BYAHxPfqr7R/LHVmv1V9o/liOS3W8Fjt9uv4CAB8z22L7R/LAZj/Z9o/liKZrdfwXyhPOt1/AeUNConX32J7Z/LAL+xPaP5Yh863W8BCxMbrn7vlDoKJNxvs8T5Qnm22LxbyiMs1z9MjuXyhzpdduC+UFUIdCPqufejt6ZrKcG84YIYfTbgv5YSqsfpv9z8sHIyRzj9ZeDfmjpnP1k9lvzQxzTdd/u/lhPNN15h7x5QqGPG0P1l9k/mhq83XHs/rCOYPWme0fwhtpR+2e9vOChDhZuueAhJvdc8F8obMraG9o+cHNDf7R84BimDdZvDyhBB6zfd8oaeQu0Dvr+Mc9El7E4rDoQtl2s3Gn4RxgOsfaMNmQmoJ4Qoy02Dh+kOhCGu9f7x84Ye71x7f6xJuLs8P0jl0bPunygSEQuj1h7UETgRsPsnygh0IpGtDV9ZuJjptL9duJgghsR2XaW6zcTC1tL9duJjsEBSHknt1jxMPJPbrHiYIIGWLW0N1m4mHRPbrHiYIIgTFrOanrHiYSs5useJgggGjnPt1jxMc59useJgggADPbrHiYSbQ3WbiYIIaGc9IanrNxMNtan67cTBBDYDyT26x4mJAnN1jxMEEJGQiXPavrHiYJk9q+seJgggENtObrHiYXLNc4IIYyRLljYOES5chequewQQRLGdl2daeqvAQoyF6o4CCCAaENLGwcIaJgghoGILHbDd87TBBDAK4xzXBBAISTBBBDE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81927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50" name="AutoShape 10" descr="data:image/jpg;base64,/9j/4AAQSkZJRgABAQAAAQABAAD/2wBDAAkGBwgHBgkIBwgKCgkLDRYPDQwMDRsUFRAWIB0iIiAdHx8kKDQsJCYxJx8fLT0tMTU3Ojo6Iys/RD84QzQ5Ojf/2wBDAQoKCg0MDRoPDxo3JR8lNzc3Nzc3Nzc3Nzc3Nzc3Nzc3Nzc3Nzc3Nzc3Nzc3Nzc3Nzc3Nzc3Nzc3Nzc3Nzc3Nzf/wAARCABrAI8DASIAAhEBAxEB/8QAGwAAAQUBAQAAAAAAAAAAAAAABgECAwQFAAf/xAA8EAACAQMCAwQIAwYGAwAAAAABAgMABBEFIRIxQQYTIlEUYXGBkaGxwSMy0RVCUmKy4SQzNILC8ENyov/EABkBAAIDAQAAAAAAAAAAAAAAAAAEAQIDBf/EACERAAICAgMBAAMBAAAAAAAAAAABAhEDIQQSMRMUIkEj/9oADAMBAAIRAxEAPwAJ1WHhm4xyff31qdjo/HcykdAv3qrfDvYivUbitXspHw6dLJjd5D8hikZ6R08Dtm0ieHlvjPxrl3QHO5JPzpy7KfVj5D+9IgwEXG/DzrEbFkGBw+vHyFSMeCfGCQ4+lMk8TdBu31AqSZR3sbE7eIUEMSDHcgkbkZxmmRZCwHG2PuKkg/0q+XCaagA7gY6Dn7f7UAOIyuB/N/VSk8RXfmxHxWnxrnAI/d5/7qai4I2xhx9xQSPtyTlgQSeE4+H6URac2YSmc8DEff70PW3gjYEbLnPxNbWlv+MyZ/MvL1g/3rXC6mJ8tWjSpQKXFOA2p054wikxUuK4rQBDikIqbgpvBQB4pOTiiLRIu70qLBOWy3xND0y0V2qcENtENsKMj3Unl8OhxV+zZIxKwuwJP5iPpUsI8YB3xj3VFKPwwOh+7VYhJMh25Z3+NYjpEBll23Pn62qeYHYtgYz9KhOzLnJGF+9LI34oQjbuyaCB8RxZg52Cc/KlAxJECdwFH1pHXFiABghRT2GZl8sj6GgBIG3zyOD/AFGlI4ZOeRxL/UaWIHgyN9jy/wDamMfzZ54/5GgklVQJJRg753HsrQ0+XhlRiccLDJ/+TVFP85wGxk8j7BVqABiyn94fIj9RUp00xbOrQSgUuKw+z2pmYtYXTYuIiQpP76j71vgV0U7VnLaobiuxT8UuKkCPhritPxXEUAeIhOORF82AorXAkGRsAaHdPTvL6EeTZ+FELbE5z+Q/Okcr2dPir9Wxzb93v1UfepkPDxYG3DnP/fbURH4qZ6En4CpiQEl36EfKshoZ/BnY5SkumBKOpzuU26E1z+Fl8uNRn3VwSGLi4jlWfiOaAJbknusZ2LAe7NKMekf7vtTJpEKjDKTxDr0zSLIgm4uIY4iflQBOhUWy7df+VQtjhkJ/hb+quSVRDws2/FnGDyzmmmVMOCTvxDl5mggtDh9Izwk5xU9mTiPfGxT4bis83Sh1ZFc4AGABv86v27ngEmCMqsgBHUHf5UMxzeFDWomt7lb6ElWTDEr09dFehaomp2oY4WdBiRfuPUaydQUcAYgEZwffWDFJNo2oJPA3gJ8IPUdVNb4Mu+rE8uO49kekUtVtPvIb+1S4gOVbmOqnqDVnFOCom9JjNOpQKAPFrGZILgO7cIwQDjOKvR6vBLdCCNneQjmIyB7zisdjV621KKCEIYjkc+HG9KTjex7Dk66bHatq9zaSqIbfvAy8XE0hHt2ArO03tBeXeqR2t3bRxxyBsMrNnOM9TW1pssOrXRhMABVCwZsHr5e+tFdNhRshFBC8WygVk2o6aGHOL2mDeq3WqQXTR2zoI8Ar4MmotKvtal1NIr1B6Oyt4lhwM42yaL/Q0SdVLNg8R+GP1q01lCu/ixnG5qPoq8Ic43/QN1K11R7pjbXVwIyAQEOANqh0S01q21Im8lnltmRh+JLkA9Ns0cejQ4Rgg3Ck7898GpUggaZ17lfDgDb1VH01RDnG7AW90O4uJpG7xuFjnBkO1doOgXGm6k1w0qPGyFSCxyOVG9zFEGimRE4VfhbC9DtUsaAI0YXnxJnGPWKFkfhDnFu6Mq3VopFKIT4skjNbC4DAZyBKV9zDI+tSAsVBZQD4Wx9aZwjxrkZKrg+sHY/Sq7ZSeTsSTIJLIq2RwjGfWOtZLIJ4milUZrZyMOxfwNvhuQ2waxlPA5AOQvJvNeh91UncWmaYakmmJompS6RekS5aFtnXzHn7R86P4pEmiWSJgyOMqw5EV53qMIK+kb4A8fq/m9309laXZfWTayizuTiBz4W6IT9j8q6OHKpxsRzYnCVBriuxSiurcxPDZFxUDVpXFsQTtVOSE+VLmxf7JHGsYBxmNh9KLFjYjPXDDf27UE6Rf/sq9794zIhUqyg4JHto0t7iS4hSUW6xK6hgDJxHB5dAKwyRt2aRlSHvD+KsvGoC8WST5j9aRbuzlm9HS5hac+LgDrxbYztnPSsLXtEN/dCV5kRSoB42IGfZVPTOzNrp2pw3yXWZIyfAibNkEfes+sV6y67Pw2r/AFzT9PbuZ2kaQDBWNCSBzqjYdsbO81dbGC3uFaYkiR1AGQPLJPSrd3Y2N1IJJY5GbGNjgHFMi0+xt5FuYbNFljOVfJLLnnioU4L0v8pvwp6xrmpWtxLbWtvBgNkM4JztzxtVbQNW7Q3Otxx6go9EZG3WHCg423/vREzkyHZATtx8OT6qWNpZRgFy2cHHSq/ZLVE/jyZkajpGq3t3MEup+6Zjwjviox7Aa7sp2bm0XU5rqe6jkSaLhK8RLZ4gc5NbEgjtUEl9KsR8myxPsFZB7SxLqdraWumSPHLMqGeY4ABPRR96tHJJ6QPCvWwmeKKWKQRIGL55Hmap2kVs921v6ZE9wgLNFGwZgORz5frVfWba8up3QXDR2nCM5fhX15rL0mLSNAuZ57eZ5p5Ew6xLlRvVa7/wuv8ANem3qV4LC3/w9qz5PD3j8gelD1uWDBM/htvET081NXru8vNWXuoYAkJ3yd9x0J8vZXW2lqJGjnmy2AWjQ7r5HPn+lOYYdY7Qrmn2lphV2W1oTKLG6bEqjEbMfzDy9tEtCXZ20t57ouuUMRB4WQgv680W0zHwWfp5zLZZ6VTl08fw0VNbDyqCW2GOVVomwHv7HhBIFZ0l7fRxiFbqdUXZVDkAUZ3lpkHahzUNPbJKiqOJZMHzPMtyk5kdpEYEFmJNH9tMt7axTRnZ1yf++2geW2biI4TmiLszc29naSJfSsMP+HGqkk5pbkY+yTQ3xsnV0zYUFyRjLE8v5h+oqR+7tIjLezRwRAfmlbBI9lW9PkM9vIws3tVOyF2HEw8/VWDPpMDOzajcAvjLAtxvilVDY256NKK8sZdM9OsmF4inhB3UbH2Vlaj+3NXiMdrObOMj/wAI4Afa3P510F7baRaNbadCe57wljKc8JPXHUfCoTLqGosyEO/QgbKD5ew9KYhgldrQvLPFKns1JJbf0Gyt7+fvbmJQjd0c8TAYO59nWoYNQQF4rW3SJyPC2OJj0+IPTeoLOwhkl9Gnu42mVctFE2SADsT5EViXGtalLcS2ei2SwyhipcL3khI2J8hyrePHivReXIk1SN2WG4kgW71OYQiMYdpW2Iz5fSsa87R6XbXEfoVnJeS54e9k8CDPq5miHRdD1TUuz/oWptK9xI5LyE8RAzkb8qJdG7Eafp4VmjUyDfiI4m+J5e6t1FLwwcmwX1mz1e9nittMla3gKeNlIXfyGN+XlW12Y7H3Wm2hhaYkM5dnlG+T8z76NLe1gthiGNV9fU++phVqK2UrHTYbPLKWeQjBY/pVzFLXHarEGIUHlUEkeelXDTCBVSTMlteLO1UptO4v3c1vcI8q4KM8qKCwTfQQ7Z4flUsOjC2kSUICyHIyKK1RfIUyZF4eQqOqDswD7RT6u68FrKYV692ME++hGwiu7HVYxISBO3CzPyOfM161LDGzboDQ120tLf8AZjt3S5G4NVUFHws5yl6U4P2ZBcJbSTLPcP4RGgL4HkccgPXVbtBaazd3i2mnM6WrRjITCKDuCCftU3ZS3hi0uOSONVkkJLsBud69E0C2h9FExjUyZ/MdzVl6QwJ7H9hLnTbhrsyeOROBgRhcZB9p5UcafoFlZqfw1JJ4mAXAJ8/XWqOdKKtRURFVFCoAoHQU6u611SAtLTaUcqAFpDS9KQc6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7788" y="0"/>
            <a:ext cx="1362075" cy="1019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853" name="AutoShape 13" descr="data:image/jpg;base64,/9j/4AAQSkZJRgABAQAAAQABAAD/2wCEAAkGBhQSERUUEhIVFBUUFRQVFBUXFxYYFxcUGBoVFBcYFxcaHCYeFxkkGhUVHy8gIycpLCwsFR4xNTAqNSYrLCkBCQoKDgwOGg8PGi0cHR0qKSwsLCwtLCkpKSwpLCksKSksKSwpKSwpKSwsKSwpLCwsKSwpKSksKSksLCksKSwsKf/AABEIAMIBAwMBIgACEQEDEQH/xAAcAAABBQEBAQAAAAAAAAAAAAAAAgMEBQYBBwj/xABHEAACAAMEBQgFCQYGAwEAAAABAgADEQQSITEFQVFhkQYTIlJxgaHRFDKSsfAHI0JTYqLB0uEVFiQzcoIXQ7LC4vElNGOD/8QAGQEAAwEBAQAAAAAAAAAAAAAAAAECAwQF/8QALREAAgIBBAECBAUFAAAAAAAAAAECERIDITFRE0FhMqGx8AQiQnGBI1KR0fH/2gAMAwEAAhEDEQA/AN5pHRpl9JfU17V8xv8AgwcN0TeV/KF7GiOsrnFZ7jbqjoin2sR3b4ctujCBfUEA0vLmUJ1bxXCJy3opqlZDk2hl9UkbwzCncM6/gIlytNTl/wAwntAMQDLOwju846G2/jBYi3XlJNp9Dtun81Il2blNh84vevkfOM9WOkw7HRqZWn0bUynPEDIYnInVWJln0hLf1XB3YjwMYukdDka888YLFRvAY7WMLLmEZYdhI90SU0pNXKY3eQffAFGxgjNSOUEwetdO7LxEXlit6zB0TjrBzEMRJggggAIIIIACCCCAAggggAIIITfFaa84AFQQQQAEEFYIACCCCAAggggAIIIIACCCCAD55tem7RNULMnTHUEEBmJxGRiY3LC1NL5t3DpQChVchliACchFNyw5PtYrUslJ8x1Kq144HpX8KA0+jE/knyUm20Tbtq5vmubwZL9b97XUUpTxjjwfoztzTW6HpGnXX6I7mmL7niYvK2ZqDjb84WHB1MQdG8lLTOlzpizpQ5l5qEMrVPNipIoDnEZtE2pbKLUea5s3aCpvdJimVKZjHHXBU+w/p9F6nLB6ZY71Q+4CLCVyxlFReVw1Olgt2u0ANWm7VGZtehLXKmy5TS5RaaGKXXwN0AmpNKQiz6NtTPMRbMGaVS/SYmFReFKnHDZDTmGOma9OVUjrMP7T+FYZ0jp5CZXNT7ov/OYH1N9QNniYx12bzaTTZnuTCFRgVozEkADGtag8IbtloaVM5ubZ5st6XrrAA020J+KQSc2qBQ00z1GVOVgGVgVORGNdWEKNqQYF6doYeNKRVaEmslnljmXYBc1KMMelQ9LA0OUWMjSVGHzczEgdJRTHDMNQdsbWcz5HlnocpiH+5fdWHpTsDVDiMiCD7onTpcuWhdhQACvRqcSBl3xGK2Y1LXcJctjVDgG5uh9XXXxi0m1ZLdMvNG6ZvUWZg22lA3lFoIy8nQqVDKWANCKM1CDQ5VyjTotBSGhNCoIIodNcoQlUlmrZFswvmYYiwtumZUo0ZsaVoBUxDPKuT9v2R5xkpswk1OJOJrrjlYB0apuV0vUjn2B/uhDcrl1S24rGZOEcgA0v73j6o+0PKEtyr1iXjlQtqzrW7vy3RnC24DVhj3wAnhAKjQ/ve31Q9o/ljn73P9WvE+UZ0tCkxIAzOAG0wAarR2npk1qc2tAKsQTgPOL0GIGidHCVLC/SOLHf5DKJdnOFOqad2rwpAA7BBBAAQQQQAEEEcgA7BBBAB86cs9P+mTpc3m+buhUIrerRnOdBT1iKboncjeVHobTaymmCYEHRIFCpJ1jHOL35TuTcsSxaU6Lc4gmAeq1am/ubDHbXbjDfyZ6FlzOcnv0mlsFRdQNA17edQ4xy1LKjsTjj7EvQtonypc9WsNoPPzJkxaBcBMFACDrxiLNWf+zhZTY7TfAHS5s3cJl/tywyzMehS8x2iKiXbrHdajqAAtac6KZgat5jVadrkwlqV6Ga0jpBnn2eZ6PaFEkPfDSiCbygC6BnkdkGi9KqlptExpc8LNWWF+ZcmqrdNQBhGneYjKpltVSOicccSPpY5iHbJaVUqGcLea6AWUXjsFczuETjvyVmq4MHaLUP2ZKkFJgmS5gZgZbgBQ0wk3iKZERScoLVLmTpJlteFxlJxzvTWpiBqZeMe0pOCoSz3QASWJoABrJOQjybltoeVKny5lndWlTTMNFIZVZaBgpGFDeBpqx1EQpJqNlwknM1nI7R7q4dkIVpQo1DQ4owxyO2LfQEqaUbng4IYXb96tKar2OcROT2i5fNSWBYPzUt8Co9YaujU4gxoJM9WBuzFelAbpQ0PSzu5GNU7Rg1UhybKV1KsKg5g8YYfRco16PrKqHE+qt26M9VxeERNL2tkEuhcXpyKbmOBvZ4jo8Yd0Ra+cky2N6pGN/Bs2GOJ2bYXpY+XRYyaCgGQugdgoBFvGX0bbecUNeVukRVbtMKYdEkVxgmzrVNc83MRQpIKg3ThXEqwqIuKIk+C+0kpMsqpozCgjL/ALrzdbp7Dfi8XSWujSwaksQMSK7zXXq4xYzwbrXc7pp20whN2CMmnJlzlNXZ6n/KOvyXmAVMwdydg274uuT1nnKjc+SWvClWDYUFct8S9KWDnpTIGu3qdLZQg7RshUBmF5KzGFedpnhdEdPJSYoJ56tBldWNLonR5kylllr9Cxvbaknadsd0pLYyXEut8r0aUBr34Q6Azq8lplP5o9hTB+6T/Wj2E8ou9By5oQ89eLXsLxB6NBs31ixuwUBkn5Luorzuz6KDM0zpE3ROgmSYrlw1K4FVw3ghRjFhp5ZnMnma37yUu0rSornuhGhOdEn569fvN61K0rhlDAkaT0msiWXbEDIayTgAIz6ct8aiTgdr/wDHZFXyp0pzs3m1PRlmh2F8jwy4xVou+GFGuHLf/wCP3/8AjE/RPKLn2pzd2mZvVGOQyGcYY8I2GgbGUs14DpP0x3YoPCv90ADNt5ey5cx05pmuMVvArQkYGGD8o8v6l+K+cYydZZh6RHrEmtVxOZINcYa9Cc6h7S+e48I0qJlkzV2v5RmJPNSwP68f9JGuIrfKJaOpK4N+aM2tgfWus617Nsc9BmalJ34U98VURbmk/wARrR1JXB/zQRmvQJnUPh5wQ6iG5qPlFFbBM3NLP3qfjFV8lEz5u0j7Us8Vcf7Yb5Q22XPs1pKzA5UKaAg0BZTlqxLcIi/JfPIa0AdRDiK/WD8Y4JbTOyO8GeihqGu+MraeSdnkyppLTbhAL9IVARg1R0fgRo7K5LqGNQSAaCmeEZjlFyvss2U6I85ERlM4CUrFwHChemwFKkVz7Ivdr8plKkQbZpWUbOvMNPkLKqAzS7y1mBubqx9UXmYA9LAVocKdbSSUltPdyFmLPkuFQKxQIXl0Y1zBoaite6HrRJS0yRNkowlTOcMpWu4MpKkMtSKVG/AjfGb0toW0TQzNIDuAoQqQAspSQJYFfnDTCpxwBqco505RlTZUVusuD05rtos7qrUExGWtMReGdDnT8I8/5ZaK9Hl2aWHv0aeakAetzZpQdkbDkFogyrMEYUYAsQCNuFSRhQHLbFD8qkqno+Y6UwUqDjgMwBsEbanwM1jitXY1fJn/ANSzn/4y/cIrGsPo0q0MswkzBeOABWl84Ef1HHdELktOtJkygH+bCAKoRMBkOlSvjF5ylnSVlTFaYqEqQtWNTXatK6zqhJ/lJcXlwZ6zaVN9xWaylaqedmC7vrXXU4HZDT6ae4pHO3her87MN+gFCB244CMImijT/wBhK66GZu+xEiy6KQEF5wYAioCzDrBI9WMr9zXGT/SXNgeYsxGDsormGodfjGw5P6YZ5hEy9MYkqjXxeBvEgX9YxA7oyptFkDy2VFFwsTdlUJBAu68SDjWLSVykslbxE8tiBQKBTPWa1iXJ3syZac3+k08mYWtUqoGD0PSBNRUf990a69Hl1n5byJbq4lTTQ1pVezbFx/inJI/kTRhTNPONYaq9WR4J9G1W2JneEOCepNKiuyu6vujzlPlIULjKatdopSlNta1iTL+U+VfBMmZd3Fa1pTKtMztjTyw7F4NTo9ArBGK/xVs/1U7gn5ozfKTlitomK0qZPlAIQQGIqbxavQemRh+SHYvDqdHrMInTlRSzMFUZkkADtMecaO+UCTLnXna0MpVgFPSF4sCDQvTKo74naY+UizTZDol8OwF2+jha1BxKmvCDyR7F4p9G3s9rSYKoyuAaEqQQDgaYa6EcYLSaKeyMJyW5d2aXKKzpoVi5Ios4il1QKlgTWoMXU7l7YWU0tKd4ce9Yecewwn0RJOgKirTDtJNzxJEOHk4v13jL8t4hEzlfZRKNJ8t2oOiGAJxGV6g28Ii/vdIug0rW9gHksR6lPpa6eEJNdg4yXoTW5J//AEPsy/yxopOAUYZAYZVyw3Ryx2tHQFGU9EZEHVuhsvnFpk0YPSOmEfoXZoVL4VbiELXDDpA6jntiuFulgetMvXga8ymoOvq85T/MMaTlPoljNSXLF3FWBVWo2D1UnGjVVaYUxJ1Ui+smgEKLeVb1Bezz1/SMUpu+DPlmW0ZoQ2mUsyXMVaNMqGSpqZkyZQgGi4MmVYs7LyadEVC6FRMlsRdOIRpbYNStaJllFbpXTL2efNlyyygKAtFDKGuXqliMMWEOWDlLMeakszDizhqqoF27NYUan2Vh7lbLk7+5s7GkySKknFGOZJOPfBGZa1WlixXSSILzAK82ZeABK48I7D3Jyj0ZoWkpLdRIVb63XZXc3qY1KkkZ1NIuPkvmUnzBtlr4MB+Jhq2NJuMBOQmhoOkcaH7MUuiGVHq73RdOK1JrUGmFDSPP8jbtnVpwkoNNHsdkbpodjKfER4/bgwe3IclLfdtMse6NQvLgDKY5pslL+aItp5UWd71+yh2et5roUkFg9CASp6QBy1RqtZIl6M5ehccj3/8AGyKnKZaB95T+MWtnaMWOUoCCWkp1QEkKrqi1OZ6KDOg16obTlKynooR2zXPhUREtVNmi0JnpllmOJczmq37nRpStbyZVwyrGO+UMzPR7KZ1ec52berStKkrWmGUVn77WilAJY/tr74rtJ6amzwBNKEA3gCoFDlUZQpaqccUXH8O1LJlLI0tPScAk+aqBlqoZgAuFcAYn27SpatwZ/SbE47vOIYIM00u+pmtNuuhhUz1eEYylujpjGrHbPPNELVOL3qAYgYAU8YelTej9KvNmpwxcnBhuES9FqCJNfrZgPskw5LQXRgP5MztwaJzr0OeU3fP3uRQ5qKKQA6YE1yGRwGBOMF03cScZczGpzLDHuyBidc6WQ/mSPFRDTr0f/wA5vg4icrE2/v8AYRYCotr3+ivNzhdatATKcKLpyNSKdsb20T7MedoZRB0aFFLv8yszL7fjlHnjL/Eza49CZj/aYsJkvFsBhJB/1eMax1MUZ6jo21om2aYtpuc2wGjlUUUYP8/WmGDYjHsiVpOwyf4miSx/49adFRR/4jEbGyxGOAjAz09fdKH+8Qud/mYn+WNZ+3nu3RXmXRFmz0nJs7y7Y8tZbL6DJuFQuDVtILLhg2AxGOAig5YSZLT5zS0uokqWvQVQtQz1YUYU2VpjTvinn1UOoJChEFASBQXgBSuIiHpCUxD1ZjQKKHHbQRa1k/QcZd/fBY8pp9mdJzyGQEmzCWFAVhTnDMugasVDEZ0EWUjQss2VWK9IaMtE69rM0TAEc7WAwjBPZnQC8pFAQdxJwHDGNIulJnNlb/R9GMqmH8tmJK8cYJTipGivFbmkt/JqSOfCrS4+jlXE4GaV53X9IN3aqRyfyTkXjQEA6RNnHSP8gS7xUV11+lnFPZ9Mzlvgtzl6fZmLOSWJllCgvbMKQ9atPTXoB0CbXNnXgakOVK4V2CuJhOcOhKUu/uis0h6PZ+b51ZpDvaKlCmMtJkyUqrUdFhdUkmta5bIky32EKCXnVIJNQgwrqArSnfXwiNpoPMlyiSWu37owwDOzsdpqxJivtGiWdVuozHm3UgCvUoKDXnE3Bm0ZSq0XUrlBZF9TnzSuTXchU5SxqiwkfKLzY6AtBoCcZjEUChjhUDIjjGe/YbgMTJcfzz6jfUquzaT4wmZZaBqimE0Y4f5cpdcO0uBPNmpmfKnPmOic0KkuoYmhFKq2IO4iLixcsLQCipIZClcWQUYEEH1XodVBTxjzxZYFpl02zT9+b5Rt10kja42hqRjz6o49bZ7llM5QWnEFrt6tTdoRgRgaYRCn6UnTAFeaWCqFIKriDrrT1iKgnfCDNXOp7mIiv0jpVZUtnBdzUYEjszplGeTfDsxzNINO2dQB6EmAAzU+9Y7FDou089KWYFPSrs1Er+EcirmPNmdteizLEskCkxlUU1XhWpwivs08uWF2lEmNWutVLUpvpGj0paL0mQeq8k+FIoNHYTiKapy8UcRyxdo71OTT37J86x0kS5gOLsgYagGrWnCJg0Qq2gSxW4ZZalcbwJFa7KaobmTa2GXtBQ17GIiynTP4mWfsOPeYzyZDnLffv6FOLJ8xaDU3kdwrawARQe+JrWdees+AAKvUaiboNSNeMJH8u1j7Uw+Ffwhx/Wsp3HPeggyE5Nv76I86zDmLTl/Mb/UuW6I/KmQLynD1E/1GJs5fmrThkxPuMReUii6lOopPEecEZO0VH4l9+iKGwik1qdX8REqeej3D3mGbFLJmkAEkqKAdoi59AZUN0XmpQtqBP0VPvP4Z6T5O2G0RzRrUSUcMJzHZ9E57o6k5Qq1IHzc1fWGZOApE7RugZRRecFXKi90jnry1RYJoWSMpY9/viKt8HPhvw/oUTWtQfWHrSWwqcFHS1QhZ1R0Qx6MxfVP0mqPCNWmjkwATHYABQdwh9NHqAehXUKk55at8GLLUH/b8zDGYxtD3VJZ1YXTgQCKE49sWJaab1ZPrSwnrDfjlvjTWfQqLOMwKLxFDgDnhr7InCx1ANFxPVGRJ3RajY5aTfovmY2bMc3vmT0lC+sMKVxy3wTZ7te+aYXlC+sMKXsct8bT9mjpC6uqnRGz9I6NHrh0VoR1RnmNXbDwJ8b6Xz/2YiaWa9803SAGY1d0DlmvfNOL1zWMLtI23oA6i4Z9EZcIabRgH0VxxHRHDKFgHifSMHplyRRlKB3BBNKVC3QO3XCi3RIII+bCAlTSoJNfGNZpLQiTAKqAAQcgCDl+PxWHRo4ZXcaamYd4zhYv0K8bxWy/yZ+yWLniSryhWardKaikKAB6pNcxsi8svIVzdPPJgzt0QX9atMcNsefcoLERaJtQwUuaVBxG0bYhIhX1XIpsNPKLSiuSfEuD0e2chJYVA0yYxQEapQxNc2VozmlbRZrIaNZr5wxM15oxJA9UourKKiz6dtSepaZo/vf3VpE+Xy5ty4GdfGx1RvetfGL/KXVKkMnl3MXCRLSV0mToqgPRGJyJp3xDflVay7H0ibqwvGnDKLJuWjt/Nsllm7zJUHipgXlBY2/maNRSdcuZNTwoRF2iKfY/oxrTaJQmM4mAEh+il5cyKELepjiK78Y6BSHdE8orBJe+iWqST6wWZLmKRsYNQn3iJ1p0ro+carPeSTmGksVrt6NaRMle5za+i5JNFbLxDFiboFKjrNgO3Jj3Qj9moSDzpYZ0uEE6wK1MWMyxSXS7Kt1lJvXjfLJXCgGI3k98KTk/aD6gs8zV83OByxGbRcUkjnWi0t0V8izOq3ROagrSl8a9gygi6PJ+0fUN8djQRl5PZ/MPH7P5mdthrZVOy4eBpFbIX+JptmEcSRFmTesJ3A+DRVh/4lT9uWeJU/jGMXydUP1L3ZYSFrYuz8GEWDE85IO0N4gRDsiUsk4dVpg4ERMmtX0UjaAe9RGUuSK3/AJfzQ2tf4od/FTC7+FlO8D7tIFaky0XqKGVQKmgPRIw24mIvpyiXZwWFZbqWAqTQVrqpshUy4Qk/Tr6E2Yejah3/AHaxA5Qn5uUdsv8AJHZmmUrNorMJoAGQp0bp2xF0haneUtZJCy1u3jepTAY5bBFQTtGsdJppvb/lEbQ9kMy0gBrvRqTtA1d8bFLNQBVy+MTHnA0qyvWU1066YV2Vrnri7sHLWanrKj9108Rh4R1PTfJpGUbN7ZpF3IdsT5csZ7PjwjJ2Dl7IODo8s7aBh4Y+EaKw6bkTaCXOQ7q0PZRqGElRvdlikvXrPwPPjDglYgbMfwHv8I6gxrqA8T+lOJhcjEk76DsXD33oaG2EtcSfjAfqY6i9FP7Pwjl7oE/ZZuIJhc1aAbmQfeAikSztKP2r7j/yEAGBGsE0948CI5MajJvLDiCf9sdODZZjxX9GHCFYHWbJtRpXvy4H3xwyxlw3f9e6OqM1Pb3GtfGvEQhDUU1jCvuPeKeMNDEsvHWNo+PKEFAB9nUeqfL3dmT2eIzyI27RHK6xkc/PziaCzH/Kan8IgOucvgszxjyu0FlQ0Y57Ttj1L5TcLPKGozcO5Gw7MY8ut56Hf+JjXT6OXX33Fypk3mwQ1WwOPfhFjoierMPSGaWhwLKASp1Eg6sMYjyVoq/2wWhKrhmWr/qiW03VCSaV2W+k9GmXaHlSyZoRBMvKM1KhyaAnAA5xVelDfFryS0slmmrMmA3SpQkZre101gUyiRym0WjWoizoCHliZRMQ1ekzKBkLorQRCpOi7bRSuwDXT6wNKb47Mk0zWh3ikN2VjMnhjiTMqd5rE3lJ0poHVl07asxi3zRj5HdUQrmz3xwSdn4Q9apABIBF5QpNN4DDwi15MWGRPQyprFJxJMtycCMAF2VqD213QWap7lULRN1TWHe3nBEfTCvInzJVQbjXa0gi8ZEvUXuXcrSCCU0ujEm9Q4AUOWdYiTJihgxFDhm2yg3bI18jRctaU5texCx4mKjTWhFmOCGOrUBlHIqvdUOFt7Qr9xEqVPusAAqsSWwUVJzrXGHE0XMf1pmGyrHuGQi3lLgKKteyteMP3X203U/SFT7Kw1e0v4KyTyaUZltZ+isSpWhpQ1JXeSx8oliyk5n3w4lk+MYWPbK8LfxSb+Q3LVVwA4ACGrdL5xChWoOdT3xMFlPx/wBR1rOd0UklwWtCC3oyb8lZfVp3xFnckm+g3cfONp6PuEOpZjs+OEWpPsvxx6PN5+hJqZoT2Y/rENlpgRQ7CI9XNhrqHx3RFtWgVfAoD8dkVYsDAWDTk+T/AC5zruvVHsmo8IvrB8o09BR1RxSmRU8RUeESLZyKU+rVew4cDFLauSk1fVo3gfKC0CTNT/iYhWhs75UwZfKHJ3ylS2FOYmDFT6y6mDfhTvjELoqaP8p/jvhYsM36tuA84TfQ6Nx/iTLw+YfAg+sur9CYem/KhLIA9GcUaoN9dhFMt8YIWKb9U3AecKNjmfVt4ecS2wxNpM+UmWSDzD4V+kuv/ocISflHl1qJD7+kuPh8VjF+gzfq28POOjR036s+HnAnQ6Zsj8pcsH/13x+2vlHP8S01Wd/bXPblGOOi5v1Z8POEnRk36tvDzh5E0WPKzlUtqREWWyBGZsWBzFKCgwyjHW89AdvnFpbrK6UvqVrlWnxriq0h6ojfTdnLrcMnyxiv9ohRGIG8+4xyUOktThUe6vurCZjgHbgTs1bYj1LvY7NSqCm0fj5xZcmtJrZ5qTXBKrUGmYDVFR2Z0iC0litVUkLixAwA37Ibui7dJu1pQ6q4nHdv1QLdUS+W10arTVjltbZRs4B55RMN3EM3SxA1Ho4jaNsUekx8824ID25xzQFvFnnJMcEqhJIGJoTTD2q4Rf8AKyTKd5M2RQmfmVODkFVXDrY0PjENNMFHJqXsUhNTamNCaItc/VwwOqIcpKrWlKUx34N7j4Q8WYS5oKkXphB3MDkd8TdFTlRJgb6QN3CoJpTLtURo3ZnlSv3KacS7FmN5iaknEk9sEcDQQbnRSPSBKEcEkVy90PU7fCOrL+MI5mdCZ2Wg2e6Hgm73QgLu/wBMOL2e6J3LFBdw8IUFOwfHfCVA2HgIdEsb+AhAFdwhQO4cITcHwBC1ljfwhMDq16o+O+HA52fHGOBV+BAAuzwEH8AOiuykAWEqg2eELujZ4RopNCpAZVdXxxhp7MOr4Q7c2e6OgDWPu4Q3JiI5sf2Rw/WOCwg/RHs/rEoINn3RHeaGw+zCVlWRP2aOqOA845+zfsjgImc0Nh4R2nxSDcVkH9mjZ4COiwDZ4DziWV3eEc5vceAitxNkX0Rer7vOOGyDq/6fOJJk7vAQ1OkG6wGZBAyzIgxsnIwfL8i9Ku5BXrSlMSNY7IxNv+j8bI0Fss8yyESpjAVFQFNVIqRXiDnDE2XLmDpop2EdE8RGsZYco59SGfDF6P0IZ15r4VEDA7SSNWrKHLDKTm3ZhVhgvs1+OyO2aaELULXXUqyHFTUGhBFCCCd8P2d0Eh0LAubxVccSVAGY7YiUui1GuUQJanm3xw6NRtIqRCZNj5wHYovE7KDD8YkLZWEiYxF2hyOeoQmwo1x2UGiqakahTyhp/UyfLIMtQQQTSozphWtRXdhEjRNpCOrNUrLcMRuFGNBtNBCrBZb6zDQm4gbDVjTLX5ViOEqpFaVrj20EU3dolfF+yNjyxmSptnSbKIPOzB0h9KinFh1hQViBLlFLK1RkszA5ipOdYzFlnGpSpugq1K4VNRWm2mEegaZtkufYpkyW1aIMdeai6w1GInFx2RMo+WKrmzziacYIUUqT2mCOrYlvc9V6OxYAV2L4QgTOzvP6w4J3Z8d8edkj0hSouxfCHBKT7MM+kHaOP6x30jePjvhZDokCWv2fCFgL9kxFE4bRx/WFi0Davx3w8kVQ/VeqsLCg7B3/AKwx6QN0dW0jYILQqJIs4+zx/WHOZGoA/wB0QzPHVEHPDYIdjosBIHwxjvND4P6xXieNghQm7hDSFRYGWNniY5ze770QRP7I6ZvZFbConXPi8YOb+Lx8or+e3D47oWJ3Z4wbBRNKjYPaMIKA5kD+4xG57+nxg5/+ngYYqZIaWNq+1CDJG1Pa/WGTaD9ngfOOc6d3D9YLQqYp5S7ZfH9Yi2hF2y/f+MOtM7OH6wxMauGHD9YeSDFmO5SaJE5718AgUoBhTE7d8Zw6EmI1VeuGqvuj0adIG7h+sQZ1lH/QiVrNGcvw8W79SmlyZU2STc5ueAejeorNqpe1GKOZMKPR0ZCRUVGa7RGpm2UjXUbCtfdEado0NmK0yF3Lsww7ocJr1E9OdflZCazTUQTCrCW1KOCCp1asAcKUOyEydIlUdBS7MwcUAJ7xEl7CwlGUrMEZw93EgMK4iuVa47aCO6XQPKosshxdoSBqzoYNr2JuS5RBkBADRmUkEamFDgcqGO2bR4aovqRdNKMAS2rBqa4lWzRMuXI50PU9Hogg4mgNdYjlo0DMSVztVu3QxxxANNWvMQ7E1F+xVCyOjUdSlTWpHYM9YwrEGxWtlZkDYOov7GCkEeIzi0lWlxipO3Cv/UcnWoN68uWT1goRuK0r3iNoy5sh6fDi+CuVoIkczL2NxHlBGmSM/G+z05r23wMcAbb4GGgi6gfZaEsnbwMeej0SRfPWHAwGY20eMRwRsPBocUA7eDQ+Bjqz23eMLVydnx3Q2tmGr3N5QsS6bT3P5QAOKh3fHdC17V+O6EoBTI8Hjopq/wB8LIBdw7V+O6OzJZAxp8d0NUx1/fhyldv34LAVJl16vx3Q6JX9Px3QyARt4PDssDaeDwnIdDgl7l+O6HAg1XfjuhAUdY/f8oCVGbDvLQhDgk/0/HdAV/p+O6OALt8XjrUOR76vDA7TsPh+EA7vjujjKu3xeEUXaPafzh7hQsruHj5Q28gn/ox0onb3tHDKXZ4GAdDZUwhifgHzh1kWtLor/Tq4wMg6nh+sJsKIM2WNvxxhh5G/3RYNJ+x4Dzhl5J6vgvnCGVjyN48ISbP9r3RZGUeqPuwlpX2R4QBRVPZRrb3Qw9gByPui2Nn3fHCEGT8fAh2xUijnaO7PCI1qVjLMss1wihFcMKU90aIp8fAhiZZ66vfFKTJcUzKmyEAhGobpXXrFMcIZFjVJHTNHAbbmMRQ6xlGmewHZ74iT9Fk4EYdkaLUOef4dPh0YcWs7o7GoPJpOqOEEbeaPRj4dTs1IaZ9n2j5QBmPV4nyhy6NTH7vlDYJ6xp2Dyjns7aF0bYvE+ULWuwcT5Q2ldrDtu+ULFet4DygbHQ6ss7uJ8odUnYOJ8oi3zX1vAeULBbreA8oh2VRJo3VHE+UAY6lHtH8sM49Y8B5QrHreA8oQUOicw+ivtN+WHBaX6q+0fywwEOt/BfKFqhH0/BYAHxPfqr7R/LHVmv1V9o/liOS3W8Fjt9uv4CAB8z22L7R/LAZj/Z9o/liKZrdfwXyhPOt1/AeUNConX32J7Z/LAL+xPaP5Yh863W8BCxMbrn7vlDoKJNxvs8T5Qnm22LxbyiMs1z9MjuXyhzpdduC+UFUIdCPqufejt6ZrKcG84YIYfTbgv5YSqsfpv9z8sHIyRzj9ZeDfmjpnP1k9lvzQxzTdd/u/lhPNN15h7x5QqGPG0P1l9k/mhq83XHs/rCOYPWme0fwhtpR+2e9vOChDhZuueAhJvdc8F8obMraG9o+cHNDf7R84BimDdZvDyhBB6zfd8oaeQu0Dvr+Mc9El7E4rDoQtl2s3Gn4RxgOsfaMNmQmoJ4Qoy02Dh+kOhCGu9f7x84Ye71x7f6xJuLs8P0jl0bPunygSEQuj1h7UETgRsPsnygh0IpGtDV9ZuJjptL9duJgghsR2XaW6zcTC1tL9duJjsEBSHknt1jxMPJPbrHiYIIGWLW0N1m4mHRPbrHiYIIgTFrOanrHiYSs5useJgggGjnPt1jxMc59useJgggADPbrHiYSbQ3WbiYIIaGc9IanrNxMNtan67cTBBDYDyT26x4mJAnN1jxMEEJGQiXPavrHiYJk9q+seJgggENtObrHiYXLNc4IIYyRLljYOES5chequewQQRLGdl2daeqvAQoyF6o4CCCAaENLGwcIaJgghoGILHbDd87TBBDAK4xzXBBAISTBBBDEf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81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5855" name="Picture 15" descr="http://www.bombayharbor.com/productImage/0511508001210735765/Wpc_Flo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428736"/>
            <a:ext cx="3214710" cy="2357454"/>
          </a:xfrm>
          <a:prstGeom prst="rect">
            <a:avLst/>
          </a:prstGeom>
          <a:noFill/>
        </p:spPr>
      </p:pic>
      <p:pic>
        <p:nvPicPr>
          <p:cNvPr id="35857" name="Picture 17" descr="http://t0.gstatic.com/images?q=tbn:ANd9GcQlvv6TQ9KUoXmKVFrVsD-dXwGygb5UkBfc-Kbyyd5yWVhrHtauh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1428736"/>
            <a:ext cx="2733675" cy="1666875"/>
          </a:xfrm>
          <a:prstGeom prst="rect">
            <a:avLst/>
          </a:prstGeom>
          <a:noFill/>
        </p:spPr>
      </p:pic>
      <p:pic>
        <p:nvPicPr>
          <p:cNvPr id="35859" name="Picture 19" descr="http://d.pianolove.co.kr/data/gallery/o/tmb4_o0711151816460sv300c_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000504"/>
            <a:ext cx="2714644" cy="2143140"/>
          </a:xfrm>
          <a:prstGeom prst="rect">
            <a:avLst/>
          </a:prstGeom>
          <a:noFill/>
        </p:spPr>
      </p:pic>
      <p:sp>
        <p:nvSpPr>
          <p:cNvPr id="35861" name="AutoShape 21" descr="data:image/jpg;base64,/9j/4AAQSkZJRgABAQAAAQABAAD/2wCEAAkGBhMSERQSEhMTFBUVFh4aGBQXGRYZFhQXHRUYFRcUFxgXHiceGxojHBQVHy8gIycpLCwsFR4xNTAqNSYrLCkBCQoKBQUFDQUFDSkYEhgpKSkpKSkpKSkpKSkpKSkpKSkpKSkpKSkpKSkpKSkpKSkpKSkpKSkpKSkpKSkpKSkpKf/AABEIAFIAsgMBIgACEQEDEQH/xAAcAAACAwEBAQEAAAAAAAAAAAAEBQADBgIBBwj/xABFEAACAAQDAwkEBggEBwAAAAABAgADESEEEjEFQVEGEyJhcYGhscEjMpHRBzNCUnKyFBVTYpKi0uEkc4LwFhdDk7PC8f/EABQBAQAAAAAAAAAAAAAAAAAAAAD/xAAUEQEAAAAAAAAAAAAAAAAAAAAA/9oADAMBAAIRAxEAPwB5gmpm/GfQ+sFuvOI8utM1vI+kA4Zrv+L0EE4Y3bt/9RAAy+R8kNmIqdalj8ou5Q9DChRosyV/50+cMc0J+Vz0wkw8Gln4TUMB3O2piFqebla/tGrrT7sdy9oYg06Eof62PksU7RmNQ5ACes039UD4VMQ180tQNwUt5kQB0zaM8EDLKqf3n+UXy8VOO6VX8T/0wpxEuZUVmacEUfOC5Mt/2jacJf8ATAE/ps6tPZfGYflFJwRmOTNKuGApcilLUy1uN9YHZGLfWTBp93+mLnk82Q5dyV+81qU6Q4cO+ArkYAS3JWwNsoJp23i7ac32E25+rf8AIYz83llKzAZXrXQ2I7hWDcTtFZmEnOtac2+opcIYDvY2AdMNKaXzys0uWrBSoP1YqRzgy5dKHWNHs0TFlgTHLsWZrgAgEWUgWqL6Wj3ZppJlDhLT8ix1NfpDv8oCNO981/3lEeNhJRrWWlTqaCp74oY2bt9BFjNAUzZSr7qgdkI8W9zDfFTLQkxJ17YAN3vFRePZhiotAXloHxFSIuaK2gKL8DEi6JAamULt3eX9oKkm57vKKZSdJuwesXyl6R7B6/KAtBhJy1b/AAM8/dUH4Oh9IfKsJ+WkuuAxX+UT8CDAYfD/AEj4VAUWTPKk7yoA404R030sLLsmGY/imD0WPmp1jtmqK8IDa476UJkz3ZIT/Wx9Iok/SHOQHKq3B1LnfqOlY9kY5WgmXg5hAagAOhYhQb7sxvANsRyunMSaJU78tTw3mLMXy5xrDKZ7UpSgC0ppTSFJ2eBrOkjqqWP8oMethZW+fU8FRj4mkB1M5QYk/wDXmdxp5UgaZtCa1mmTGHAsx8zBkvZAmA81zzECvSl0Vt+UEE0NOMWYHk1OJJeW6gCoBopY1ACgnTWp6gYD7/gPqpf+Wv5RHrnpL2GEC8oUVFAaYaKBQBRuApWkDHlEHAbI+hszHj1dkBoibN+L5COJkym+MxN2zM+yoF66k9x6oHfbE1iCWpTgNK8IDQ4jFrpWE+IxIFamnpAAmHrbrqaxJT5gaUpWhrb41gLZkwcRAuLnlQKb2Ar1VuY9nMq3LKTwBBMC52JsaePxgGpmA6EH4RyRA0qaAOmVJO+l6x6cSu6oHC9/7wFsSKTiV+94RIDV4NSrzCCDmOa5JpuoOqLJm0QrlSyKaCrMRlGulTc3jKyMM5rWY43WNNLbooxWy0J6RUsDZn6RA1Nr3tAaefyiki36bKBGoTITX+Yws21tmVOkTUlzcROcyyFUS5mRmpYN0AtO0wvw+GkhK52XeKJlBbvNf/kVYicKWYvwv8zAZaVsHGMa0kyv+2D8FBMH4Xk3iAaviVpvWjMpG8EGgIMNxiCaWp3iLFmge8QO+ASryLk5mJZ2FahRRQBw3k+EMRsTDk5mlKx0vU2FgBU2EErNUmxsY6eaoNL9sBUmzZAuJMqvHIIJXKNFA7AB6QNMxaqNRpXiT2UiuTtKutq7z6QB9K6A+MdHDGm4dZoIBfEk/aPX1d0XSMI06vNdIgVINFrfUV1gOpjBblxbcAYkmbKAs9a3oAfheKv1JMnBgDkmAgFHqDcVraAJfJ7Fiq5CKEjMzqF7RqaQBeJ22qVohNrVNCToLR4+2aChRQeoFvhCyZyVNQZ2JkoRp0ix9IPkYASyDz7TaCwyhQOsUvABttqa6nLmsb0AXsFBCTGbXOc5rd9Se3rjZso5ktRcymx36ih8YomSiwVssrNT3mTMfEwGTTaTtQIjnrAJ8oZYLDvRTMZpZJNFtTW1R18IZmRPNfaAjgBl8hFU2RMWhIJuKnh1wEwuzlacFJJIpbdpXfD2dgKAUG8CneIB2Us1cTnCEX6DEHKejSppuGtI0eIAamdpj9QCy1/lFfGASnZ8SGX6PL+4f42iQEw0i7fiPoYT7V2TOqxkEkA9JN9xW0fW8NyFlLUmZMbMa2yqNBpY8OMHYfkxhkJIlgk6lix6t5p4QH5nMydLZg2d0LVI+0p00MH4fEq49mxPEUa3bSP0JtjkdhsSgV5arl0ZQoPfa46jGO2vsDZ+DX65qn7EtZZbvpYDrMB8sWa2/N/sxXNmsSqqrksQKgEBb6k9kanH7XTSUGA4sVzH+EWhNg8cXchhThre16wGhl8ig0gTpM6jlSaTASlrG63Hwj3B8n5OIlsk12SYCydEqcwC6hWHbccIcbAYNh2rrLz0udGWum+M/Jx7SpzWBrMqKi9qix3WYwAv/Cyg9LFL+EIzN3geUWTdi4eWtSMXNA3JLVfO4jX4fZpYA1FDBUnZibzbdpfxFoD5sNpYY5klyHRtA0xyTfWiwz2Q4SYlDlGYDgCK6RtZmwJM0hXEtzuzEel/GCv+X4tkZJVL2VW8WFfGAxOKnOMaxTNYrWgJFKAGtqcYNn7GV3YkFiTW+Zte2NZi+RcsAPMmTGcEUCEqGbcKXHfTQQwk8m1A9o7E8AaL2Wue2AwX6iSlwgHCgBigcnFLUVm7BVq76AcY3WIwASciykl3Ric9SLFQDvJN45aU4ny87qaK9Aq5VHuiupJ1gMbJ5K4kqyZFRSahmIrrW4NYY4Lk40pPac3MIvatacBW0amc9N8L8TjVANTW2gvWA4XCSwKhRca074UbQWssvQVJFP3RmAEWsxZABna2hNALaUED4hGKBSaXUUA/eEBXPkMJqFnqBmtlCqLAVtffvMcTcQtbXPBbxY+GBmKDVuiT0u0Rc5oKAAQAHPN9xokEc8YkB9RTFlevqi07SlgVZ1TjmYLT4xjDhZjsUxU+crHRJZEuUw/cIFT1gmsdyuT2GW4lKTxerntq5MA32tyhwU1GlNOMyu6SHdqjrlgiMyvJ4P8AVYfFONxmLLlA9dWb0h5snlGWVlVEQocpygcKjSnHwjrGbYmEhFbpvvtRRvY0gErfR8zXdMNJHFmLt4BR4xwvIvCqSGxIY6FZaV+GWsPJWz01f2jb2c5iT32EGoALCg7IBBL5MS1UiSs0kigZwiL2n7R74XSORst3mc66y2RgCa6kqGqpJpS8bZWhbKkIcVPzqp6MsjNusw39ggFmKwElZWWVOd3YqoIJyjM4VjUClgTvjTydkSU92WveKnxgDbs1RJABA9pL06pimCJm2U3fPyt4wBs6QjLlKjKd1BaFmE2rlXJlmOyEr0QdxIFW00pHMzarH3R5QrlzZqihatyTSgYkmtb28oBoccWmpnTIFVmuQTWygkDTUx1P2yg318fKFKYVZjVZiGpS9QeNL2OsEDABdel4QAuK2oTODKuiEX62B6+EBz8TMaYtSAQp03VIrrDFUXnTanQGvHMY8dRz3ZL82/tALmlHeWPaY6ST1QTitoSk951rwFz4QEdqs/1Up2626K+MBcJVN3jAe0JoGStFPOL6n4Wjp8PiX96YsscEFT/EYq/UUv3nzTCN7mvhpAAztprzlszUWnRFb1rrpugafOnNoolji12+AtDxsOoFAAOzSApywCY4eZ+1b4CJBhMSA+gcpV9hM6lqOo2oR1wPhTVEJvVR6R5EgFPJ335/4x+WGOHH+Jb8A84kSAZLFoiRIDmcaC0JHmHnZpqa81Lv3vEiQAs81UE3OdL7/eEMl0MSJAdS9O6LMMoJuBEiQF8yStT0R8BFKWqBwiRICiXea9b+yH52jJbXxDc8wzNTLpU/eMSJAOtjYdObVsq1prQV14wcNI8iQHo07oGm74kSAHmQvxJiRIBexiRIkB//2Q=="/>
          <p:cNvSpPr>
            <a:spLocks noChangeAspect="1" noChangeArrowheads="1"/>
          </p:cNvSpPr>
          <p:nvPr/>
        </p:nvSpPr>
        <p:spPr bwMode="auto">
          <a:xfrm>
            <a:off x="88900" y="-373063"/>
            <a:ext cx="1695450" cy="781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5863" name="Picture 23" descr="http://www.ggcf.or.kr/webzine/2004_09_10/139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4071942"/>
            <a:ext cx="3214710" cy="2071702"/>
          </a:xfrm>
          <a:prstGeom prst="rect">
            <a:avLst/>
          </a:prstGeom>
          <a:noFill/>
        </p:spPr>
      </p:pic>
      <p:pic>
        <p:nvPicPr>
          <p:cNvPr id="35865" name="Picture 25" descr="http://t3.gstatic.com/images?q=tbn:ANd9GcT6BljK0v4h2jg-f4FjCcxri0tWfysCz7MEzgHDmSXUEQPRukL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4071942"/>
            <a:ext cx="185738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하이테크우드</a:t>
            </a:r>
            <a:r>
              <a:rPr lang="en-US" altLang="ko-KR" sz="3600" b="1" dirty="0" smtClean="0"/>
              <a:t>-</a:t>
            </a:r>
            <a:r>
              <a:rPr lang="ko-KR" altLang="en-US" sz="3600" b="1" dirty="0" err="1" smtClean="0"/>
              <a:t>수퍼우드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3038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개질처리</a:t>
            </a:r>
            <a:r>
              <a:rPr lang="ko-KR" altLang="en-US" sz="2000" b="1" dirty="0" smtClean="0">
                <a:latin typeface="+mj-lt"/>
              </a:rPr>
              <a:t> 목재 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이소시아네이트화</a:t>
            </a:r>
            <a:r>
              <a:rPr lang="ko-KR" altLang="en-US" sz="1800" dirty="0" smtClean="0">
                <a:latin typeface="+mj-lt"/>
              </a:rPr>
              <a:t> 목재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목재와 </a:t>
            </a:r>
            <a:r>
              <a:rPr lang="ko-KR" altLang="en-US" sz="1800" dirty="0" err="1" smtClean="0">
                <a:latin typeface="+mj-lt"/>
              </a:rPr>
              <a:t>메틸이소시아네이트를</a:t>
            </a:r>
            <a:r>
              <a:rPr lang="ko-KR" altLang="en-US" sz="1800" dirty="0" smtClean="0">
                <a:latin typeface="+mj-lt"/>
              </a:rPr>
              <a:t> 고온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고압으로 처리하면 목재의 </a:t>
            </a:r>
            <a:r>
              <a:rPr lang="ko-KR" altLang="en-US" sz="1800" dirty="0" err="1" smtClean="0">
                <a:latin typeface="+mj-lt"/>
              </a:rPr>
              <a:t>수산기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(-OH)</a:t>
            </a:r>
            <a:r>
              <a:rPr lang="ko-KR" altLang="en-US" sz="1800" dirty="0" smtClean="0">
                <a:latin typeface="+mj-lt"/>
              </a:rPr>
              <a:t>가 이소시아네으트기와 반응하여 우레탄을 형성되어 만들어진 것으로 강도 및 </a:t>
            </a:r>
            <a:r>
              <a:rPr lang="ko-KR" altLang="en-US" sz="1800" dirty="0" err="1" smtClean="0">
                <a:latin typeface="+mj-lt"/>
              </a:rPr>
              <a:t>부후성이</a:t>
            </a:r>
            <a:r>
              <a:rPr lang="ko-KR" altLang="en-US" sz="1800" dirty="0" smtClean="0">
                <a:latin typeface="+mj-lt"/>
              </a:rPr>
              <a:t> 크게 개선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기타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에테르화 목재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올리고에스테르화</a:t>
            </a:r>
            <a:r>
              <a:rPr lang="ko-KR" altLang="en-US" sz="1800" dirty="0" smtClean="0">
                <a:latin typeface="+mj-lt"/>
              </a:rPr>
              <a:t> 목재 등</a:t>
            </a: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sp>
        <p:nvSpPr>
          <p:cNvPr id="30726" name="AutoShape 6" descr="data:image/jpg;base64,/9j/4AAQSkZJRgABAQAAAQABAAD/2wBDAAkGBwgHBgkIBwgKCgkLDRYPDQwMDRsUFRAWIB0iIiAdHx8kKDQsJCYxJx8fLT0tMTU3Ojo6Iys/RD84QzQ5Ojf/2wBDAQoKCg0MDRoPDxo3JR8lNzc3Nzc3Nzc3Nzc3Nzc3Nzc3Nzc3Nzc3Nzc3Nzc3Nzc3Nzc3Nzc3Nzc3Nzc3Nzc3Nzf/wAARCACEAMUDASIAAhEBAxEB/8QAHAAAAQUBAQEAAAAAAAAAAAAAAAMEBQYHAQII/8QARRAAAgEDAgMGAgYHBQYHAAAAAQIDAAQRBSEGEjETIkFRYXEHgRQjMkKRoRVSYrHB0fAkM3LS4UNTgpKiwhYmNGODsvH/xAAaAQEBAQEBAQEAAAAAAAAAAAAAAQIDBAUG/8QAJBEBAQACAQQCAgMBAAAAAAAAAAECEQMEEiExE1EFQSIygbH/2gAMAwEAAhEDEQA/ANc4i1f9DWC3PY9sXmSILzFd2OM5AJ/I1FDjG3W0vZHt2M1v2axQRMWa5d41fkTuglsnBGMjGTgVO6vp66np8lo0hj5+UhwoblIII2IwelRA4Tia3mhkvp0ExPaG1jjh5gVC42XbYYyMUCt/xVpltbWlxFMlwly4x2TZKR578jAbhV+8TjHQ4pnrXGUelS3GbUSwxQxTCYXC4dZOYLgDJ6oR+HnTyXhhZeXn1bUsq4cESRg8wOQdk896SveDdNu7YoxlFyww13zAyMOXlwfDGANgABjpucgrqfEttp13FauqtK9s82OfAQgZRCcbF8NjPXkOAajG44HOwTTJ3HIrDBIdc8nedSoKp39mOc8p2FTWoaLJdSK8F9JbqYDBJH2aukoONyD47Y9jUff8Hi8ujL+k7mKNlhV4oyVU9njGACAM48jQN7PjaK81aHT49PuFMk/ZNKzKVQ5k646f3fQ4+1+Lm54ugivJrUWspkhlaNi2VTaSJMhsYP8Ae5wOmN+tek4RjXX/ANLteyO4uDMEZfs5BHKCCNt/EU8vOGtOuJZZ1jMdxK6u0gYno6OdicDJjXOB4UEXpfGkOoaulj2MKRSuywzi6Vu1Iz0XAI6eOM+GasgvrTlYm5h7pw31g296htO4XWy1f9IC+mdiXLAjDSg5wrtnvBc7DAxgfNduH4ijxtKeUqQpAIZTgDmBzjO3lQSourcxiQTxlGOAwcYJ96UjkSVeeNgynxFRj6HbPYSWhZuRmLA4HMveJGD18cb+FPbC2+iW4h7RpCCzF26kkkn99A4ooooCiiigKKKKAoorh8/KgMijIrAtb+Jes22q3lrCEaOKZ0VjK4JAOPA1HH4l8QN/tyg/Zmf+dDT6OBBoyK+bG+IvEJwFv58+k7UkfiJxMTtqlyP/AJCaD6ZBzRVE+EGr6jrXD1zdapdPcOLkqjOQSByqcZ+dFBdpLm3jOJJ4lPkzgVxLmCQZjmjYfsuDXzpxVwTPYzW6q081zdOVjDzFs+H8RUWeE+JNKu4jo5voZ8A55+QZH7RIAHvV0PqMOD0NdyPOsXn03WuJdJjttXnuLPXbdfqLmzusRXyjcxkqeXnGff5GqFccR3OmTCGHVb8yxuUljluJMqQcePtTSbfUuRXc1ivC3FVy1vFLLeSycwxu52/Or7pXEFwAGfN5CeoXHap7Y2f22PlzdKWKttFIWd5b3sCz2sqSxN0ZTn+j6UvUBSc0qQxtJIwVFGWJ6AUoTimmopDJZzLcuVg5D2pBx3RufljOfSg8jU7NmVVnBZugAJ/rrSlte29yzLDKrleoHhuR+8Gqi50KS6gI1QwssuVE8LqQwIXlywHeA7pByQOo8afWuo8N6ZfMzavbQyyRKRHcyhGwxLlu9g94tn3oLTRTK21O1uwfoUqXQUZJgkVgPzpft2/3Ev5fzoFqMjzplqV49pbCWOEyMXVQhYL1ODuTj28zgeNQ54gulm5ZbeGJSdudzzYLEBsDc5w2wHh1OcALLRUPw9q02pi4FxAIWhKqVGcgkHIIPiCMe4NTFAV4mPLE58lJr3TPWZew0m9mOwS3kbPspNB8m6jMZ7+5lP35Xb8STTevX2myfHrXGG9GnM0UUDrRH0J8Ek5OCQf1rqQ/ko/hRTr4Ow9nwHZnH25ZW/6yP4UURGX1nw20sMsqahLJG3cZZZCU3/xVJxQaYN4dVu08g0x2/wCZTUXNYurNim7W8qnxreg61Dh0X+pW91HxDNGkMnarGoiYc3TI7oxttTrVuC+Gtcu/pmq6cs1yVAeZHKF/VuUjJ2xk1FBJB1qO4i4gfhzTUuol57qRhHbx7jmfHU+g600LNacA8MWyctpazRLnOBcv/Ol4tK0W0laKG9aJwSpUznY+W9ZPHxfxvZiPUbi5M0B75R7ZREy+hHex+1jHrV/sbuw4p0e31i3la3nbZhjJVxsQw6Hyz5VBatO01Le/fULO7kd5V5ZeR1ZJMdCwA3bw5uuNs1NpdyfeRSPTIrMxYMzTGK809ZWC8sjc0bow8QSp/o1IXem3Ws2L295fQW8qEtDdWN4yMPIMBjmHn7bb1NC8y3zv9XbKna/eLtsg8yBufb8xXiTTVuoHW5u55HZSA6tyhDjqqjbI6jOelYlPpPFmm3LwzTaxKn3ZYpZZEYeat7b+HhVs+HD63BBJc6pcXhRbgA/TXYExlN8c/XBAIx5mmhb14QsCqLPLPNGkfZhH5AMFlLdFHXlGfcnqc1lvxD00Q8YwabbSMQYIIkMjZxkkb7eZ8ulbsDlQfOsO+LUjxcb9rE7I6W8TKynBBGcEHzqCFveHL3SoZb2K5jKxAEvbswdcgEE4+zsSc58PbM5wnx7xDbXSW08ov7cA8yXJ7yj0cDPpvzVUZtSvpldZLuQq45WXmwGGAMEDbGFUY6bVZ+EtIMqENIInkXnZmxsMgAdRvlh4+PyoNd0jW9O16EogAkAzJbSgcy+uOhHqPyqTFvbqVZYowyDCkKBgelZJd2E2nGC6jkXmzmOWMfZOB/qMeQ361fuF9Vj1W37G7toor2NcsoQASL05l/iPA+4yEpeajZ6dKFuHETyIXBCE8wXAO48sj8aVt9Qt7lnWOTvICSGUrjDFT1A6EEfKkr7TIbyVZJMhghQgKp5h8wem/THU+dJLY6ZZNKh7KMTxFHidxhhuWODuc5OfPqd6Dt1r+n2+R2/auOqQrzn8tvzqva5xI95YXFpFZ9nHPG0ZaVt8MCOg28fOpJOGtFlytnNPHy+FvevgfLmIpC44OMiFY9WuSD924hilHz7oJ/Ggx294etoetinL54dCfzx+VMIeH7a6u4reGKVZJWCoqyglifLK1rdzwDdDm+izaZlvtH6K0JP/ACsf3VBajwRrNkhumitGjgHOzR3JJAG5IBUfvpuTyVn9/wALRRvdJZ3E8zWZC3QaHkMTE8oB33OfLyqOfh68QEiNztnBXfHtnNW3hyTseJL66vYZpEdSyuHKsWOMOD5gmrN8N4o+MLEy6/2t1cQysxkMnKHXAAQgY23J2xnO+avdhlPqueOVmUl8xcvhlbyWvA+lwyryusbEg+rsaKstvDHBEsUKKkaABVUYAFFR0U6QKSeXWrE58GEf+YV4NuzZC3lhJ6rj/OaUbQuOMnHGVoR5No6f5qp3FPwh1viK9+nXmt6a91ygNIlgYS/lzcpOT4Zq7FmltbpWwq27jO5DY/DeqL8TLULxBwvHcqTays4cY2JLIGH4YqW4e+HXF/DVu8WmycMT87czvdW8ju2Om5G3y86X4h4X471jTzaXWm8LsVPNFPbl45Im68ykjbp8xTYrUgF3pV9qEvJ9LMkhVy55VcEqEHdO4HgM9FHhgnwcL3F1runxnuQusyKPcqf3LXL/AIe4tjedn4WuZL1sBpYZleFmByHUA+eDjpt0phwfw7xfw9f3d3ccMarcfSIinLDcmEgk55sqckjwz71dovs2jcVxasktvcWVzp5ky8E0fZuEPgGUdRv164FHFv6c0zSmu9As1u50dQ8TxM5KYOSACMnOPlmoazbVDEUvOC+J75gxBkl1mTmHTbulR+VNOIdIvdR01otK4O4o0y9B5kmF88yn9lgz9D5jcevSm1Qo4u43SV2k4ccu+Mg2UwAA6YGakuH+IeM7rWbdbzR0tLSRgs8jWzLhOuxJ6+A96rVtwLx9cTKtxZaskZPecyZwPYuM1unBHCumaLYWqDS5zew5Y3l7GplLkYJBDHlHoD/MzYt6DCKN9gOtYd8XxjjJvW1i/wC6ty8Kw74wj/zjgdfosf72qCraPZ/S7teYfVp3n9fIf15Vb4JZoZA9u7pJ0BQ4O9MtGsGgt0iVMzP3m9/9KsdpaJbgM3ek/W8B7VUctraRYWkuO0mdOUrEX2ByFz8h89sU4juR27TWRljurciSMO+BIpOPAdCCmfIt02zTuGzmnBAjHIwwe0UcrePQ9fClxLYrM1vd3pecHeN1ZeY5PTbvbg9OpB60Fv06WG/sobuGSXklQMMucj0PrXNQ08XgOZGGI2VFP2QxGOY+JOCR18aiuHppLa8vtPSNWVWE8QDAAK2QwH/ErH5071mXUY5ovoUnIpickGMsC2BjflONz5jPyqKW07SlsbppEmeRDHyKr9V7xPhjzFSdRentffTXFz2nYsHZFdVyo5gACVAGepx5EdcZqUoCmGvLz6Lfr1zbSD/pNP6a6pGZdNuo16tC4HzU1KMKgsoUuLa4iH1txEqMBvzEqhB367n2q7fCawk017m3eAQqULoOctzgsBzZI6d3HyqBk027jk0yQ2b8sEERuGRc8p7oySOvQb1ftBxb6w0DNkRWKgsdhs7b1nGav+Ry+loFFAI86K26u0UUUBRRRQFFFBoIbT74JA2YyeaWViQf22/hinq6hDjvK6+4qFtRyxsv6ssi/g7UtW9Rw+TLaXW9t2+/j3FKLcQt0kX8apl1qdzC1y0awmOLnADtylSMbtjO2/ucdKe6ZdNeWgnZQvM7gAZ2AYgfkKnavyVaeYEbEH2rKuONJn1Lj4PHGWSK1iPTbOWx+HWruDjocVTOJNSv7e8S7srueJTlDyOQDjoSOnnXTj4byXUrh1HWY8OPdYlNM4dmVB9WUB3LYyxqattGWH7qc36zHJqj23GmswEc8sUy/wDuRDf5jFStt8QnG13pwI84pf4H+ddMuk5Z+tuOH5bpsvd0uC6ev35CfYUxuOG9NupLhrlppmkIL80oymzYGQMjAYkZz0HgoAaW3HGjzYEpngP7cWR+IJqJbTtP1W9u57fWrQGeUuvfPPg82QVONtwuOhGfauOXFnj7lezDqeHP+uUWaXFtxJpfIvKJoZoj68vKw/7qmp7u3t2RbieKJnOEDuF5vbPWq5eRB9e0FHKSycszyOABzkKik4Hqamb/AE36ZNBIJ2j7E5VQD18xuMHfr18OhNc3c9SeJ35EkRmAJwCM7HB/PalKi9L0lLG5kmBQs4YZAbJy2d8k5OfxJJ6k0vrFzNaafNPbIjyIAQHzjGRnp6ZpJvwluit5eW9nA011KsUa9WY1RdX4+SVng0l0iCnDTSLzO233U/iaqWtz8QcTajyRW1zHHPI6wxBuYgKcNvtgZ9h705uuHNR0S2ht7XSornUbibIl7baLA5jldlPic9NjtVk96/TnllT2x1URyCTlkMsxHPLM5DNv4t/Lb8Keahf6cLkDVXkv53TCWtohKSEHIXl6yHfOT3R88VFcMcIa3qZ+k3szQRMQwlmXcYzgxr4bE7nA9K0rQ+HdO0YM1rDzTyf3lxKeaR/dvL0G1Y7rfRMd+yPDbavPZGXUbWOxZjiO35+cog6ZxsD6Cip0UVp1gJ86jdU13TNK/wDXXkcR/VJ3rnEWpfovSJ7oEB1GEz51iVxLNfXLXd2xeSQ8xyScf1ms7tuoluptqUnxF4dRgDPO2TjKwkgVKabxZoWpMEtdTgLnojnkb8GxWLdiM82PDyH8q61jEwBKDA8v6Nbk+2O99BBh50HpWLaDxNq/D7KqytdWg+1bzEnG+O6x+z+70rUuH+JNO16AtZS/WqPrIHIDp7jxHqNqabmUptKvY6jdwnbLCVfZh/mVvyrtK8QR9iItRA7sGVnx/uj1P/CQG9uakhWsa4ck1VZv7vWPpV39DbuJMqDtbJieXDZKnG67AZ3JPgBjMxo811NZ819btBOHYMhAA89vMb4z448etPhnzoqs7NtQm7G1ffvN3V+dVfVYPpGnyqB3gOYe4/o1Nao7TXKwRjm5PAeZ/wBKSFjIyysCCI89ASGGCcjHh/OvVxaxm6+d1EvLbIzvqelPdMsH1CVo0cJyrkkr649Pfr4UtrmlSaXcKHZSkveTl8B5Gk9It2uJZRHM8TBQByLktzMEPiB97fNe+5bx3K+Fjx3Hk7MocR6FI6w806KZH5SCh7nXB9c46ddxkDauvoMypPzSqRCMthMjOCcZ8OmPmPly4t5bWzivLW8M8CyZRguOQnbJBJ68oHj4+RpodSu2DK07crDBAUdMcuBgbHG21c+7LW9+Hbs4+7s7burP8M7V5dVnumz2cEIQZ/WY5/cBWjm4gR+zaaMP+qWGfwqB4N0dtN0JUmBS4uPrZcHdSRsM+gwPlULpFx+i9Vm066ckueaGVxvIucYY9SVOxz4cp86+Ry592VyfrOn4/j4scPpfQwYZUgj0rjKrKVYAgjcEdRVZnutPW9S3kljjupN1VWKMT4bjFOfpk1upxdE4Gwl738jXO5TGbrtPPhKWdla2MRjs4EiQsSQgxuTk/nTW+m0/6TG8kaT3UOSgXBKEgg5PhsT1qMkmu7xj2s7pEB9kLyls+nl715WJUXlUYUeArM5Ll5i9s9V7vNWupMiFxEuNio3p5wxPe3EEj3zlmBAA8Ad84Pkdj6UwitmuZ1iT7R3bI+yPM1Zba3S2hWKMYVfz9asQrRRRWxRfixI66Naopwr3GG9e6f8AWs42ABGeXPh7/wD5WxcZaK+taM0EJUTxOJYgTgMQCOU+4J/KsimgmtZTFcRMrocOrqQV999qk9pnLZNG2oTTRwhrYB+93l8cdKU02WR7cNN3WycjONq4OUpjmG46Zx/D+NdgYIrDIGRucj19a1bHM6ClgNt9s7eW9N2E1s8d1ZzPDcISySKSCPmKdiGVxzrC7A83KQDv4Yz51JWPCuuakVCWb28eB9bddwfIbn8quPlmSrdoHE95JosF5rtoDaSKQ15D3lXBIPaIBlfcZHnilIZIrJ0himWbT5j/AGS4RudVz/smPmPuk9Rt1G7nTuGbyDTI7GfWJkhROUR2caxD1ySCST501tvh7pNpE0dtLcKrHLB+RgT81/dS3V8O3bMpqpHpXmVxHG8jdFFQutaHrdh9Zpt/NJbBd1jTmkU+fLnDfLf0NVCa44kZn/tb3gz1hkHTPQocFT6EVcbu+nHk4+2eKtcAaa6GW5Wdt2xnGadzRzw25lS5EiYXmAjA677/AIis+bW9atd54JhjcM8HT5gV7TjGUd2QRkjw3H8a9HyY2vDOnykv7/1JcUdq5hmZgykkHugb+Hh/WKgldkyUZlJGCVOM/hVq1GI3emN3TzlA6jyIGcfvqsQwSTSLHGrM7fZVQSzew6mvfhyYzDy+Jz8HJlzawm7XjmZgqBmPTbJx6bfM1b+BOHWvrhdRukxaRtmLI/vW8/8ACPzp1w1wPJLyz6woji6/Rupb/F4Y9B8/KtBijSFFjiQKijAAGMV4eo6nv/jj6fa/H/jvhvycn9v+PQAqlcX6Q73naWZKXbkTWz7kCRR3lI/VYHf/ABE+FXfNZX8XOIJ7Rxb2GptEvZ99YWXmikU564yCQR4+HhXhzm4+xjN3SwWOgxXEsGp38MkN2VRmiMmQrKNs+GR0yD0p00CxXfamQyTNnkDDYgZ2x4HfrUFwZxf+n9FgmuA63UYK3LleWNCPvEnbvbHAOd/Ab1OC0ecntS2M5DA4I9enUeHtXLPHvk7v0kuvR5kSpzA7Hf50iAZ51hgxzk7sRkL5+5ptJLKLhooo25T3ZZPs4PmPM4NTGj26I7uo+yoUDy8T+O34VnHLLO9rVmvJ3Y2UVnGRGMsxy7nqx9ad0CivRJrxGBRRRVHCKaX2l2OoLy3lrHNjoWG49j1FPKKCtTcD6JK/MIpUGc8okJH55pe04R0e1+xblvdsfuxU9RUuMvtd03gsbW33ggRD+sF3/Gl8b12ikknpBXMV2iqOEZqP1HRNO1I813bI0mMCVe649mG9SNFBVJuDQB/YtVuoh5SBZB/A00fgq9lbEurQMvrZgn82q7UVruy+2Pjw+lUi4JhY/wBu1K8uPNUIjU/hv+dTmnaPp+mriytY4iRgsBlm9ydzT+ipbb7amMnqOYrtFFRXGrFviZp2mpxS97E0rpGga/RI+ZI3JHKM+BYeHz2zttJGRTe4sba5tZrWe3jeCYESRldnz1zUs2uN1Xz5dcU6gt3YzaVawx6dZd76I32GI3JPmRn7Xgd+uc6zbcSacdHsdSLNGl4QsaSIVKufusfDcYycDp509/8AA2hfosaebVuQOzpLzntUJ8n646DB8t813W+HBdQSrCDKki4ktpWyH/wnwPp08sViyyLdX0jrAMbuZy5LSYZwc94/rfwx4GrNpJP14Ixhl/8AqKoel3M2i3iadqPOYyPqJpNycdVbA+0PHzG/gav2lSJNA0sQ7jnY/rYGMj02q4pT6iiitoKKKKAooooCiiigKKKKAooooCiiigKKKKAooooCiiigKKKKArhoooI7VdKs9VjWO9i5wGVgQSCCCCNxT6JVVQqKFUAAKowAKKKkClFFFUFFFFB//9k="/>
          <p:cNvSpPr>
            <a:spLocks noChangeAspect="1" noChangeArrowheads="1"/>
          </p:cNvSpPr>
          <p:nvPr/>
        </p:nvSpPr>
        <p:spPr bwMode="auto">
          <a:xfrm>
            <a:off x="88900" y="-457200"/>
            <a:ext cx="1438275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err="1" smtClean="0"/>
              <a:t>제재품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정의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통나무와 </a:t>
            </a:r>
            <a:r>
              <a:rPr lang="ko-KR" altLang="en-US" sz="1800" dirty="0" err="1" smtClean="0">
                <a:latin typeface="+mj-lt"/>
              </a:rPr>
              <a:t>반제재품을</a:t>
            </a:r>
            <a:r>
              <a:rPr lang="ko-KR" altLang="en-US" sz="1800" dirty="0" smtClean="0">
                <a:latin typeface="+mj-lt"/>
              </a:rPr>
              <a:t> 톱질하여 얻어진 각재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판재 등의 제품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국내 </a:t>
            </a:r>
            <a:r>
              <a:rPr lang="ko-KR" altLang="en-US" sz="1800" dirty="0" err="1" smtClean="0">
                <a:latin typeface="+mj-lt"/>
              </a:rPr>
              <a:t>제재목의</a:t>
            </a:r>
            <a:r>
              <a:rPr lang="ko-KR" altLang="en-US" sz="1800" dirty="0" smtClean="0">
                <a:latin typeface="+mj-lt"/>
              </a:rPr>
              <a:t> 치수에 따른 분류 </a:t>
            </a:r>
            <a:r>
              <a:rPr lang="en-US" altLang="ko-KR" sz="1800" dirty="0" smtClean="0">
                <a:latin typeface="+mj-lt"/>
              </a:rPr>
              <a:t>(KSF 1519)</a:t>
            </a: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판재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두께가 </a:t>
            </a:r>
            <a:r>
              <a:rPr lang="en-US" altLang="ko-KR" sz="1800" dirty="0" smtClean="0">
                <a:latin typeface="+mj-lt"/>
              </a:rPr>
              <a:t>75mm </a:t>
            </a:r>
            <a:r>
              <a:rPr lang="ko-KR" altLang="en-US" sz="1800" dirty="0" smtClean="0">
                <a:latin typeface="+mj-lt"/>
              </a:rPr>
              <a:t>미만이고 나비가 두께의 </a:t>
            </a:r>
            <a:r>
              <a:rPr lang="en-US" altLang="ko-KR" sz="1800" dirty="0" smtClean="0">
                <a:latin typeface="+mj-lt"/>
              </a:rPr>
              <a:t>4</a:t>
            </a:r>
            <a:r>
              <a:rPr lang="ko-KR" altLang="en-US" sz="1800" dirty="0" smtClean="0">
                <a:latin typeface="+mj-lt"/>
              </a:rPr>
              <a:t>배 </a:t>
            </a:r>
            <a:r>
              <a:rPr lang="ko-KR" altLang="en-US" sz="1800" dirty="0" err="1" smtClean="0">
                <a:latin typeface="+mj-lt"/>
              </a:rPr>
              <a:t>이상되는</a:t>
            </a:r>
            <a:r>
              <a:rPr lang="ko-KR" altLang="en-US" sz="1800" dirty="0" smtClean="0">
                <a:latin typeface="+mj-lt"/>
              </a:rPr>
              <a:t> 것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각재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두께가 </a:t>
            </a:r>
            <a:r>
              <a:rPr lang="en-US" altLang="ko-KR" sz="1800" dirty="0" smtClean="0">
                <a:latin typeface="+mj-lt"/>
              </a:rPr>
              <a:t>75mm </a:t>
            </a:r>
            <a:r>
              <a:rPr lang="ko-KR" altLang="en-US" sz="1800" dirty="0" smtClean="0">
                <a:latin typeface="+mj-lt"/>
              </a:rPr>
              <a:t>미만이고 나비가 두께의 </a:t>
            </a:r>
            <a:r>
              <a:rPr lang="en-US" altLang="ko-KR" sz="1800" dirty="0" smtClean="0">
                <a:latin typeface="+mj-lt"/>
              </a:rPr>
              <a:t>4</a:t>
            </a:r>
            <a:r>
              <a:rPr lang="ko-KR" altLang="en-US" sz="1800" dirty="0" smtClean="0">
                <a:latin typeface="+mj-lt"/>
              </a:rPr>
              <a:t>배 미만인 것 또는 두께와 나비가 모두 </a:t>
            </a:r>
            <a:r>
              <a:rPr lang="en-US" altLang="ko-KR" sz="1800" dirty="0" smtClean="0">
                <a:latin typeface="+mj-lt"/>
              </a:rPr>
              <a:t>75mm </a:t>
            </a:r>
            <a:r>
              <a:rPr lang="ko-KR" altLang="en-US" sz="1800" dirty="0" smtClean="0">
                <a:latin typeface="+mj-lt"/>
              </a:rPr>
              <a:t>이상인 것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미국의 </a:t>
            </a:r>
            <a:r>
              <a:rPr lang="ko-KR" altLang="en-US" sz="1800" dirty="0" err="1" smtClean="0">
                <a:latin typeface="+mj-lt"/>
              </a:rPr>
              <a:t>제재목</a:t>
            </a:r>
            <a:r>
              <a:rPr lang="ko-KR" altLang="en-US" sz="1800" dirty="0" smtClean="0">
                <a:latin typeface="+mj-lt"/>
              </a:rPr>
              <a:t> 분류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err="1" smtClean="0">
                <a:latin typeface="+mj-lt"/>
              </a:rPr>
              <a:t>팀버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(timber): </a:t>
            </a:r>
            <a:r>
              <a:rPr lang="ko-KR" altLang="en-US" sz="1800" dirty="0" smtClean="0">
                <a:latin typeface="+mj-lt"/>
              </a:rPr>
              <a:t>두께가 </a:t>
            </a:r>
            <a:r>
              <a:rPr lang="en-US" altLang="ko-KR" sz="1800" dirty="0" smtClean="0">
                <a:latin typeface="+mj-lt"/>
              </a:rPr>
              <a:t>5in </a:t>
            </a:r>
            <a:r>
              <a:rPr lang="ko-KR" altLang="en-US" sz="1800" dirty="0" smtClean="0">
                <a:latin typeface="+mj-lt"/>
              </a:rPr>
              <a:t>이상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err="1" smtClean="0">
                <a:latin typeface="+mj-lt"/>
              </a:rPr>
              <a:t>디멘젼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(dimension): </a:t>
            </a:r>
            <a:r>
              <a:rPr lang="ko-KR" altLang="en-US" sz="1800" dirty="0" smtClean="0">
                <a:latin typeface="+mj-lt"/>
              </a:rPr>
              <a:t>두께가 </a:t>
            </a:r>
            <a:r>
              <a:rPr lang="en-US" altLang="ko-KR" sz="1800" dirty="0" smtClean="0">
                <a:latin typeface="+mj-lt"/>
              </a:rPr>
              <a:t>2in </a:t>
            </a:r>
            <a:r>
              <a:rPr lang="ko-KR" altLang="en-US" sz="1800" dirty="0" smtClean="0">
                <a:latin typeface="+mj-lt"/>
              </a:rPr>
              <a:t>이상 </a:t>
            </a:r>
            <a:r>
              <a:rPr lang="en-US" altLang="ko-KR" sz="1800" dirty="0" smtClean="0">
                <a:latin typeface="+mj-lt"/>
              </a:rPr>
              <a:t>5in </a:t>
            </a:r>
            <a:r>
              <a:rPr lang="ko-KR" altLang="en-US" sz="1800" dirty="0" smtClean="0">
                <a:latin typeface="+mj-lt"/>
              </a:rPr>
              <a:t>미만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보드 </a:t>
            </a:r>
            <a:r>
              <a:rPr lang="en-US" altLang="ko-KR" sz="1800" dirty="0" smtClean="0">
                <a:latin typeface="+mj-lt"/>
              </a:rPr>
              <a:t>(board): </a:t>
            </a:r>
            <a:r>
              <a:rPr lang="ko-KR" altLang="en-US" sz="1800" dirty="0" smtClean="0">
                <a:latin typeface="+mj-lt"/>
              </a:rPr>
              <a:t>두께가</a:t>
            </a:r>
            <a:r>
              <a:rPr lang="en-US" altLang="ko-KR" sz="1800" dirty="0" smtClean="0">
                <a:latin typeface="+mj-lt"/>
              </a:rPr>
              <a:t> 2in </a:t>
            </a:r>
            <a:r>
              <a:rPr lang="ko-KR" altLang="en-US" sz="1800" dirty="0" smtClean="0">
                <a:latin typeface="+mj-lt"/>
              </a:rPr>
              <a:t>이하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폭이 </a:t>
            </a:r>
            <a:r>
              <a:rPr lang="en-US" altLang="ko-KR" sz="1800" dirty="0" smtClean="0">
                <a:latin typeface="+mj-lt"/>
              </a:rPr>
              <a:t>8in </a:t>
            </a:r>
            <a:r>
              <a:rPr lang="ko-KR" altLang="en-US" sz="1800" dirty="0" smtClean="0">
                <a:latin typeface="+mj-lt"/>
              </a:rPr>
              <a:t>이상</a:t>
            </a:r>
            <a:r>
              <a:rPr lang="en-US" altLang="ko-KR" sz="1800" dirty="0" smtClean="0">
                <a:latin typeface="+mj-lt"/>
              </a:rPr>
              <a:t> </a:t>
            </a: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스트립 </a:t>
            </a:r>
            <a:r>
              <a:rPr lang="en-US" altLang="ko-KR" sz="1800" dirty="0" smtClean="0">
                <a:latin typeface="+mj-lt"/>
              </a:rPr>
              <a:t>(strip): </a:t>
            </a:r>
            <a:r>
              <a:rPr lang="ko-KR" altLang="en-US" sz="1800" dirty="0" smtClean="0">
                <a:latin typeface="+mj-lt"/>
              </a:rPr>
              <a:t>폭이</a:t>
            </a:r>
            <a:r>
              <a:rPr lang="en-US" altLang="ko-KR" sz="1800" dirty="0" smtClean="0">
                <a:latin typeface="+mj-lt"/>
              </a:rPr>
              <a:t> 8in </a:t>
            </a:r>
            <a:r>
              <a:rPr lang="ko-KR" altLang="en-US" sz="1800" dirty="0" smtClean="0">
                <a:latin typeface="+mj-lt"/>
              </a:rPr>
              <a:t>미만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용도에 따라 일반용재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구조용재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가공용재로 구분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280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목질재료 </a:t>
            </a: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목재를 가공하여 얻는 재료</a:t>
            </a: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)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를 개발해야 하는 주된 이유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천연상태의 목재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제재품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)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으로부터는 대면적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대단면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대형의 임의 곡면을 얻을 수 없음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천연 목재는 옹이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썩음과 같은 결점과 균일재료를 얻을 수 없음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.</a:t>
            </a:r>
          </a:p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목재 자원의 고갈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저질화의 대체하기 위해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저질재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및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폐잔재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이용을 도모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다른 이종의 재료와 혼합하여 새로운 기능성을 갖춘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신성능재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개발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6" name="Picture 2" descr="http://tv02.search.naver.net/thumbnails?q=http://blogfiles.naver.net/20110307_146/han5462951_1299456598030Vdl7S_JPEG/2011-03-07_09%3B09%3B2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256"/>
            <a:ext cx="2357454" cy="1857388"/>
          </a:xfrm>
          <a:prstGeom prst="rect">
            <a:avLst/>
          </a:prstGeom>
          <a:noFill/>
        </p:spPr>
      </p:pic>
      <p:pic>
        <p:nvPicPr>
          <p:cNvPr id="1028" name="Picture 4" descr="http://tv02.search.naver.net/thumbnails?q=http://cafefiles.naver.net/20090902_286/kkh20404_1251850224131GT5EB_jpg/%B0%F8%C7%D0%B8%F1%C0%E7_%B8%DE%C0%CE_kkh2040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286256"/>
            <a:ext cx="2357454" cy="1857388"/>
          </a:xfrm>
          <a:prstGeom prst="rect">
            <a:avLst/>
          </a:prstGeom>
          <a:noFill/>
        </p:spPr>
      </p:pic>
      <p:pic>
        <p:nvPicPr>
          <p:cNvPr id="1030" name="Picture 6" descr="http://tv01.search.naver.net/thumbnails?type=r150&amp;q=http://blogfiles.naver.net/20100222_274/nbo0505_1266826770527lpwkW_jpg/large_sheffield5_jpg_nbo050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4286256"/>
            <a:ext cx="235745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280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현재의 목질재료 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목재를 세분화한 요소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(element)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를 접착제로 합체시킨 재구성 재료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원료 형상에 따른 불규칙성을 최소화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공정의 자동화에 기여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원료의 이용범위를 넓힘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.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제품의 형상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크기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특성의 폭을 넓힘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.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158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종류 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집성재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원목을 각재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판재로 켜서 접착제로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적층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집성한 복합재료</a:t>
            </a:r>
            <a:endParaRPr kumimoji="1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합판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: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원목을 단판으로 절삭하여 서로 직교시켜 접착제로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홀수매로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적층시킨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판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434" name="Picture 2" descr="http://t1.gstatic.com/images?q=tbn:ANd9GcQTdC9fsmdEfd02KTpvl1uhUPpczldSlP37lZLLTPfW6plB-w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86058"/>
            <a:ext cx="2262190" cy="1714512"/>
          </a:xfrm>
          <a:prstGeom prst="rect">
            <a:avLst/>
          </a:prstGeom>
          <a:noFill/>
        </p:spPr>
      </p:pic>
      <p:pic>
        <p:nvPicPr>
          <p:cNvPr id="18436" name="Picture 4" descr="http://t1.gstatic.com/images?q=tbn:ANd9GcQeTe9L0I2lVyVWbiQTLY4Q9uhrI9KnKC-TGaY-amp_aUnLG3B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786058"/>
            <a:ext cx="2286016" cy="1714511"/>
          </a:xfrm>
          <a:prstGeom prst="rect">
            <a:avLst/>
          </a:prstGeom>
          <a:noFill/>
        </p:spPr>
      </p:pic>
      <p:pic>
        <p:nvPicPr>
          <p:cNvPr id="18446" name="Picture 14" descr="http://t1.gstatic.com/images?q=tbn:ANd9GcTYBQxV2tkwt32VOxr1uQrFcy2w3rAnz_DB_1eWK57mCBKe4h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786058"/>
            <a:ext cx="2286015" cy="1743076"/>
          </a:xfrm>
          <a:prstGeom prst="rect">
            <a:avLst/>
          </a:prstGeom>
          <a:noFill/>
        </p:spPr>
      </p:pic>
      <p:sp>
        <p:nvSpPr>
          <p:cNvPr id="18448" name="AutoShape 16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0" name="AutoShape 18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8452" name="Picture 20" descr="http://t0.gstatic.com/images?q=tbn:ANd9GcQGcDsv2ImoxXAdMcU8fYhguzuuJoTHrVEDN3pDW_bhULDfYEsw4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714884"/>
            <a:ext cx="2286016" cy="1714511"/>
          </a:xfrm>
          <a:prstGeom prst="rect">
            <a:avLst/>
          </a:prstGeom>
          <a:noFill/>
        </p:spPr>
      </p:pic>
      <p:sp>
        <p:nvSpPr>
          <p:cNvPr id="18454" name="AutoShape 22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8456" name="Picture 24" descr="http://opentory.joins.com/images/thumb/e/eb/%ED%95%A9%ED%8C%90.JPG/200px-%ED%95%A9%ED%8C%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714884"/>
            <a:ext cx="2286016" cy="1714512"/>
          </a:xfrm>
          <a:prstGeom prst="rect">
            <a:avLst/>
          </a:prstGeom>
          <a:noFill/>
        </p:spPr>
      </p:pic>
      <p:pic>
        <p:nvPicPr>
          <p:cNvPr id="18458" name="Picture 26" descr="http://t0.gstatic.com/images?q=tbn:ANd9GcQpj_BTabd8Z9wUHQW2NiVz1ol2TPnMS9jPRAU733Be5apRoIg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714884"/>
            <a:ext cx="2286015" cy="171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144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종류 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파티클보드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&amp;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섬유판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원목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공장부산물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건축해체재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등으로부터 얻은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파티클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목섬유를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접착제로 성형하여 판상제품으로 만든 것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448" name="AutoShape 16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0" name="AutoShape 18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4" name="AutoShape 22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482" name="Picture 2" descr="http://pds11.egloos.com/pds/200901/08/04/a0101204_4965cd1d6d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86058"/>
            <a:ext cx="2286016" cy="1714511"/>
          </a:xfrm>
          <a:prstGeom prst="rect">
            <a:avLst/>
          </a:prstGeom>
          <a:noFill/>
        </p:spPr>
      </p:pic>
      <p:pic>
        <p:nvPicPr>
          <p:cNvPr id="20484" name="Picture 4" descr="http://t2.gstatic.com/images?q=tbn:ANd9GcQ1ofhXrTnx-W9RkvC4vX790I-9UOXU22UbqmkHRyUYW5GTpv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786058"/>
            <a:ext cx="2286016" cy="1714512"/>
          </a:xfrm>
          <a:prstGeom prst="rect">
            <a:avLst/>
          </a:prstGeom>
          <a:noFill/>
        </p:spPr>
      </p:pic>
      <p:pic>
        <p:nvPicPr>
          <p:cNvPr id="20486" name="Picture 6" descr="http://imgshopping.naver.net/product/main/200/413/76/56/4137656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786058"/>
            <a:ext cx="2286016" cy="1714512"/>
          </a:xfrm>
          <a:prstGeom prst="rect">
            <a:avLst/>
          </a:prstGeom>
          <a:noFill/>
        </p:spPr>
      </p:pic>
      <p:pic>
        <p:nvPicPr>
          <p:cNvPr id="20488" name="Picture 8" descr="http://t3.gstatic.com/images?q=tbn:ANd9GcQ9L-BrrXWr70hbwbgBDirN-vmm65fHltf9izj9HZbIuG03LALG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714884"/>
            <a:ext cx="2286016" cy="1714512"/>
          </a:xfrm>
          <a:prstGeom prst="rect">
            <a:avLst/>
          </a:prstGeom>
          <a:noFill/>
        </p:spPr>
      </p:pic>
      <p:pic>
        <p:nvPicPr>
          <p:cNvPr id="20490" name="Picture 10" descr="http://t1.gstatic.com/images?q=tbn:ANd9GcTqSXH3Ti6abQDK8zY50-9z984MRC5qobaMBLNoyiwn5OlIweN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3" y="4714884"/>
            <a:ext cx="2286015" cy="1714511"/>
          </a:xfrm>
          <a:prstGeom prst="rect">
            <a:avLst/>
          </a:prstGeom>
          <a:noFill/>
        </p:spPr>
      </p:pic>
      <p:pic>
        <p:nvPicPr>
          <p:cNvPr id="20492" name="Picture 12" descr="http://t3.gstatic.com/images?q=tbn:ANd9GcQLpSjdjOUm0PwjnxqVZm6JFo29_-oBV-T_ZuMj5REGrrEVFphqb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714884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480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정의 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파티클보드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섬유판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합판과 같이 목질소재로부터 재구성된 재구성목질을 목질재료라 함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이 목질재료를 다른 것과 서로 조합시키거나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다른 재료와 복합화 함으로써 새로운 재료를 만들 수 있는데 이들을 목질 복합재료라 함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.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다른 성질을 더해 기능화가 진행되며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화장성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방음성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방화성이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부여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-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hlinkClick r:id="rId3"/>
              </a:rPr>
              <a:t>http://www.youtube.com/watch?v=q-D1K-FaLX4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- 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hlinkClick r:id="rId4"/>
              </a:rPr>
              <a:t>http://tvpot.daum.net/clip/ClipView.do?clipid=18315300</a:t>
            </a:r>
            <a:endParaRPr lang="en-US" altLang="ko-K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448" name="AutoShape 16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0" name="AutoShape 18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4" name="AutoShape 22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목질재료 및 목질 복합재료</a:t>
            </a:r>
            <a:endParaRPr lang="ko-KR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1196975"/>
            <a:ext cx="8715435" cy="180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1" lang="ko-KR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목질계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부재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목재와 목질재료를 접착과 못 접합 등으로 조합시킨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구조용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부재를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목질계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부재라 함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볼트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못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,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커넥터 등의 기계적 접합에 의한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트러스와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 들보가 주류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448" name="AutoShape 16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0" name="AutoShape 18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54" name="AutoShape 22" descr="data:image/jpg;base64,/9j/4AAQSkZJRgABAQAAAQABAAD/2wBDAAkGBwgHBgkIBwgKCgkLDRYPDQwMDRsUFRAWIB0iIiAdHx8kKDQsJCYxJx8fLT0tMTU3Ojo6Iys/RD84QzQ5Ojf/2wBDAQoKCg0MDRoPDxo3JR8lNzc3Nzc3Nzc3Nzc3Nzc3Nzc3Nzc3Nzc3Nzc3Nzc3Nzc3Nzc3Nzc3Nzc3Nzc3Nzc3Nzf/wAARCADDAQMDASIAAhEBAxEB/8QAGwAAAgMBAQEAAAAAAAAAAAAAAgMAAQQFBgf/xAA5EAABAwMDAQcDAgUDBAMAAAABAAIRAyExBBJBUQUTIjJhcYGRodEGQjNSscHhU/DxFCMkQ2Jykv/EABkBAQEBAQEBAAAAAAAAAAAAAAEAAgMEBf/EACARAQEBAAMAAgMBAQAAAAAAAAABEQIhMQNREkFxEyL/2gAMAwEAAhEDEQA/APMPqvv4j0gFRtfqSPVJcWmYP3Qn5nEr5L6jR38wdxlQ1HkRuvxyszZEmb8TyrY+0fdGKH73DrfoUBLgL591NwgXHsi3MIAmCrStlQ8SfUqB77TNle0BtvMoHQQdvyhasFzrTYco3l1rnCjHUzO4QTyicGukg/dWhnLng3QPe4Tc3Wl2MEj1QuptIJJ+E6umXv3CZmOqsVDMHHF1T2gO2/RKIk2Jt1WpVjSx2QSoXxAJJSA6BPMKg8E3MADqrsGOqncTJ+FYqkm5Fghu4wLA9FZYJkji11asE2re5+6heXXBtwEJbPt9UBlojARqw0Pc73V74cL2SQ62DKsQecK0nFxB5+UDnODhBhECB5r9FRhzpEXTKygquLRlGHEnzTHVCCBIixKqJHt1RtI95JByTgBGXk5n1WeYN4twU7duGTKEJpcT7YlQTckxzdCwiJvP2Ua4SYgA2JnCkLdI80f3UIIiDKsNtJV7RtNoKtSNc+Luj0lRG2mS0EzP+/RRDWkVqALzBAMpHd1GdDPBW1zmkuAiOULmkgi0BOssoe02eIPWEYYx2CJCtwkG3ylmkWuJBjqpqI9jmmCZQk2vPsj3va28H4RFzC0Dy+6kHvG8cIg9pEfdLqNDXTn2Q7HGLgK6R4cAQZkqd7CREAg3RNdAI4Ujm1L3Bd8phc5wG0kBZg694n2VOde0oxYdVMgpJEGRj3VtqPIySEIuPF/wlRWZ4Qwb2Bsj28RPuqgZtMJ1JTLm3A+yaXbrkx6pQHIBz9EYG2T/AGQjecAqnsFzYRwl7rwAbZVh94a0qHanUhG5pwqDb3ymB5J/pIlWJ3XCtHYbRgXPKgPAbdUQDIAg+gQnwgkqQ3TtkkTMQiBifXKAN5ibqy47RImApKkcn6FMEz4M8pTQ25J+iIGDYGI4URgg5EgGCiawTf4AVNO5trhMaLmRjooLw1AG2tcE8JjGuMC4BwjNMWmwQFAO4mPZRXjMn5UUmF8tJHr1Vse6nklNr0iHbpkZlJIJEkp9dMNFRrm+IR6hQwMGYuL3SYsTyEIMGZ5UzjSWtEkmCUBph5sL5lUKzrSNwRgMc0kO8XRC2wkse3ymRi6oOjIhwyE07gZdBnoiZtLfEBPVR0uBO51weikMAJsjNNsWJEi0HCUabgTcH3UdTBMYUIJix+ELiQCCPqpuwBwLlSWSDNoQkgkZwighsSj2k2gGOiUUAWzg/KLIMlM7u446IiAZB45UNLa0OuJRFp22vxnKuADYknoqcDIzPpwg0IpmLi8IHNgjp0lNkF1pJ9kcACRY+ytZJa0lxM2taU5j4A3QT7KjYAwZVQf3FQoy1r5mys0wR5TZLgtEtJi1gmCo614CliBoExEzaVZaJuAXRhAXbgZPinMQrAJFiZi8HhSDtBkEQeAo1hFm+WcGyMukNDpBVgQ2zhuBUFgbQBMeyICJGD9lRc1xEj2KIXAM+l1JV4mI+UbKjgLExyqDL9bIi3whw+itK7dVFY2x4jdRQwt7ogcf1S3U2VBYjdPBVCoSTuAaT6KFhcQRYdQh1xnqNLT4otyVABeSI6Jp3AkG469FQYCDwQnUS4RABlAbEEC8QU4sLfERICEhr8kD0TKsHSdfxiydtpPNrSLALKQRYn4RNIBm4Qz+Jxa6ZEm2ArDmuAD59Cs4qVB6gcymiq15AdZQureC+duPXlA/TtkE4J+iMiMTPKJrzA3AWV4pSTTLfKZCppe09ROCtBBf4rA+hQFpBsZ6dFHUFZu2C0gcqA0yRFieowpG12yCRyRyFAGniRxAUsWRDpN5wis4w3+gSdpgw0iOquHNwSChYY8CMSEsVGsde3qicajiAYPFglPpOm4+yYsOFzncCLqCSb8JYpuMQCQPS6IMcbHObqWLcb2QuAabwPRC4ObkShLpwCoYJxMm/PVGHQ21o6LPDjcImPcAAQYjEZThaRV3A7oJjKcxjS3wm5Cwb/2lvKvvoiJlGDGvY4En6mEbWkCSRayRRr3G+46LSyu35wpnKje8BIGBiEyTtPiibFQf/EyBwj8Js7PqhFkR+9vyFE3Y7qPqonta5tUSQAJCWHPpngt98L2fa36UZWLqvZzxTf8A6R8v+F5fW6PUaKp3eqouY7APB9inHWcpfCG1WutYImj3vlKc1pthxzaIKtrqzCCDuGLIwnYHS0WS30w5sCAfdWKs4MQiDRt3SZ6dVnxYzuaQ38KeH3+U5rgXQRMKn0gWy0CT6rUqZ5iCDwrlrsg+/VEQQ2Mn1KoREAFKxGEsIMx6dU5lZod4gCOoKS4HdIhQETf7KZxqDWuE0yMqbQxscni6SwNjwj54ROfUkF5Lo5CGcWGON8RecK9xbcgkD1UFa0R+VR2uMzxBJGFLTGvtIzN5Kh8bpf0sRgpTaZJ8Jj5RbXMcJBt0KFYYGti056qNG4G8wIjqpTqCYAJzNkLKkPt/ykdj2bYBOfsq8+7bM+qJtfxQ4R8ImbHP3QrBpO0EhrpBhAGFtptPTC1OpnLQCPRDtMXlSlZn0xxEzMRlBtIZYYN5K0mmSPAbngodr2TZwJuo6XRpkukERPwnP07Q6THpCumTJLxEcrQGgifCRwRwjVaxHSb2l1Nwm5ISg2oxpBBIXTFITa3oEVRh2AubJCdE5ubTr7XReB1ytLKwJuQSVKumY8HbZ2fdVS0VYOABBvgCSr028W1lYbRBA+FExmhdtE1WNPSVE45f6cX0vWaSo07swfM3+652r0tLUU9mqosqMPpIXabq3NMVASOqupp6Vfx0yA7qOfcLfQfPO0/0p563Zr/Xu3G3weF5nVaetp63d16bqTuQ60+o6r6zqdK+mT4Q053tuD7rnazSUdTS7rVUWuaeSJB/CzY6cfks9fMX0pbY2j5Sxupmxt6r1faX6XfSBfoHAt5pud/Q/lea1FGpQqGlVY6m7kOCx27TlL4jKoMCoDF79ExjQ68jdNiAksLdgD5Pp1S9wZZhIPQoxpqeGy4VBI/3dKfRhu5rtzSMjhAK5dAcLcJm+20EbpmFdwFRkeip0SOfZN2B8B8tPVUWFkA44MyCnUW2QckW5TDV3RuBtwEIplwnI9FAzIJj3V0sUWhxkSrabEGJ5VhuTMEIwTyCbG6maHbEOBi+YVtcdwnJ6jKJrSWzJhTaXTuORwFBAWEyDB6AK3NIALRMjohAOBM8QrD9k5BnnCkZscXeIm/IuqdShoyCDkWV06s5aINp90wQ5txu6QI+ymSxuHkJkIzWIgOB3AcIoa8RiChLTFi0g5SyOWbhxBwSiIcQRLdnTlJ2HuyBc59vZUZBJEbYwSoY0MYN1iMdJVGm9gmbE8YSW1XMfA3B3Rat+4AnwhwtzJ9LoF2eg3EN2uPEkp9MGWzyJAAkn4Up0TMuGwTN7uP4Tt9Og2T4QfSXOWpGL8n0HuTALpaeg8x9ymOq0NMA15AOdrcn3WStrnOG2iNoPOSfwkUKFTUO/wC0C88mbD5Wpxc7bWs9p3O2kwDiyiY3supAmpf2UW+h0+iuqOp2qjH7hhFTe5p3Un5yeqUKzgYeA8RkZCY1jXCaBIPT/C52u7WNaxo21mhs/u4S62kpVIdRhs56FZnmJZUZHvcFLpuqaczRMt/lPCkCrpqtKoDBaOnB9iufrez9NrmOpaikCejhj2K9BptdTrtIcADghyXqtBTq3pANPA4+DwqLx857U/StahufoXb2j9rjf4PK89VpFlQitTcyqLEOsR8L6rWZW0z9lZpLDYO6+6x67svSdo0gKrGkxZwyPlGOvH5Pt84a0O8MCPVQ0iHA05IztLo+67faX6W1Wne6ppXGqzIabO/yuNDmO8bS0ixnqi9OksvcUXE3ILTyCTITqZ6+IHhX4ahLXEAjrdZ3tfTkWdGD+Cs+k4imbAweiAMDWy8lvQq6bmkgEgXWgBpAaWyCMI3EzAANEXPuoAN0EH0T20d38Ow6FC9pb5pt1CRpYbtBIJsbwP6o2ODm7XCGxfIlXtEEtGc3UJds2kFQq2saLtJm30QObutz1CndmTtxggdfVRrnMieeOqWcL7l7RIIg3kBUHRyRzYrQ5u8gWBjE8RwqLAGh0H6pCm1QQQ4XnpdNBEB26Q4kFZ3UyABM/b7qM7wi1mAeaYClcOPgHht7lWW2k4xJTaGmqvAAkNGHvH9B+VpY2jpgX+dwF3uWpPtx5fJJ4RptK93iI2DMvEn6cLS3uqI3NNzl7zcrNU1m4nbBjk2A+Fn3VKzwWyT15+E/jXK231p1Oq2+S7jkws7KdSrIhznE4HHqStdDs9xIdVJaORyflaBWoaQAMvPA5T54NL0/ZgsdQbD9rTb5Wp2to6UOZTAMDAXPrax9UFrDF7icIdPoqlW/m6k8Km/snO7RrucSNoUWxvZ9JrQHEEjKif8AkdPbUtVTqz3gLHdcXVvBF8+oyubVY5lSRJJ5ClLVVKJgy4dDwi8XScnUbWeG3AeOisBp/huM8tKyU9RTrGWkNccgpwIJhzSDn/hYz6b2X1b6YeZILXjE8/lFT1VSk4B39bKt5EtcN7TwcqgWmQ245Y7KU6DNRS1DSx7W3y08rPqOzB59M/aZnYbgrLBa7wgxEwRcFN0+sdaSXCcYIV/Uz1N9NxpV2QeJwuf2j2NpO0Wnvm+P+YWcPn8r1G6lqqe2oA4EYK5+o7LfTLn6R0z/AOt39ijDLZ4+d9pfp3V6IGpQA1FICbDxD3H4XMpVG7i14LZHXK+mh4J2VGua5uA4QVzu0uwtH2j4nNDahzUbZ3z1+UY6T5Pt4U06NQEgwQJuhaypSedl4vK3do9ha7s/cWt72i0zuYDA9xkLnNriZf4D64PS6MsdN2dNDK7XuIqtDXC4ix+iaCIIADxiIWZzGOYQYJ4k5zhQseCHNIJmYOfhFgG5oEd2YHR2FbWl1iDizhx7q6VZr5ZUsZ6QU4N8EsM244+OFeIh8hwDTMYm6W4bmgWnFwnOEmQWtJHVUKTsNJJHBF0wEAlwsY9DdW0uwXQB6WCbQ0zniKbS5pNpwPn8LdR0bKbd1UNdBm4hrfhbnH7cufyyeM1ChUqOG0AtB8xx9OVr7ilp4fVcHOAtNo9gMJVbtBoPd6cCo7lwwFhr1HOBNZ24keULc4vPeV5etmp1xO5tHxTmPysRqPe4SdxmSDYA+ivTaOtqYdGxh+66tGjR0rRNyOSnJGdYqOhfUfuqna31z9Fs/wDH0gO2C45Ofus2p7QJJa0hYS+rXftBJ9Iv9FZamvUdoucQ2ndIpUq2qqGZJnC16bs2W7q1ovAN/lbaup0uiZhoj6lXU8Oq0+gawA17xaBhXru1KOhpwCN3ABXD7Q7aq13FlA7Gc9Vyn7nnc4mT1Kpxt9OfbrO7d1Ljubug9FFywIHl+pUWvxjWR9gqbagJbYkYWRzXAhpAI98LQ5re83NdA5hVUphwhoRjLIaLmt3sjdxdOoamoxgFdkt6jIQ1WOawBr4vyVby51KJvHBWc7MrZT1DHiC4PH3ATILhLTIXFksf4S4Fa6Wsc3zNAk9Ef1qVvl2HEvg/IVFrX3HijnDgqZVpV7tMuGRyEToaZfjqMoz6a37U1z248QAjw5HwtOn1rx5yHiOMrOZ813D+ZsShPjBcJtYvGfkIw+Oo+nptbSIc0OgWIyFgraLUaaXUXGrTjByEoVqgILZiMs4+FrodoCAHwb5H4T/Uwse2sS0gtI4Igrk9o/p7SazdU2929wnfTAF/bB+y9VWoabWAFwBcLtcyxCwVNFqNPT3U5rNgy39305VYZc8fOe0Ox9boASWd7RB8zbwPUZCxsrEWDBPEwvpjdlYQRcH91iuV2j+nNNqpqUwaVU33NGfcf8LN4uk+SX14oN3gEQ/ggCC1U3vWEOpSY/aBdbtX2ZV0epbRed9twNMcf2wmUtCC1vfuEADwi0+55VOP2OfyceJNBxqyAzvHHIGPk8fC1s0wIHewedg8o/Pyrq1qGl8IseGsEn/HysNfUVqwA3mmw8Uzf5P4W5xzx5uXO8mqvraOnOxjd7wI2Mi3vwPlc2q6tqQTXftZ/ptkAfPKOlSM93p2SRngfK1U9A0RU1TgY/aPL/la6jLLRpuqNa2hT3NB82AFrp6KjQ8VUd5Uze/2TauopsBZTG0gRDRf6cLnanUABwcTfgZPyoNlfWFghuD+0H+/C59Ss+qDtIIJ9Y/yroaWvqi07e7Z7LrUdNQoDcbxgnhPUTnUeznvIe4wOpytrG0NM2x2mMnJS9X2m2l4aZ3EcdFw9TqatdxLyQOQFd0yN+u7ZLSW0AJ6rkVKr653VHSfbCvuwQJhQNE9PVakkPgQ28xdWGmYj2RiT0lMe2LgCUkrafT7qJuwcx9VFJ9YFnOltsgwgAaXk7iD0KYXbandkeFBUZy0iAshVXwtEtB6oKjTAdTiP5U19U935QTiCqpkNkiB6cKTK4sM7hj0wllm28EhaHNphxnwlRocS7bDgeOUYWZhLCHM8wvEwt9LWyGtqjb6jCS6iwiNkELNUplr9kksWbM8OurzvpGxyOqMAG4tH7guVTq1KJzLSt1Ku2q0mQHjPqs++tS/RwpkEm8kZb+FT6bT4nSCMVGImPgeElFId5vCTb3SeqBr6tMtc2SAL7bz6rXp+0GOALjHEjhZthbdrdvtcfThDVptMGoCCcOaco6XjpVaFDUt3VBdos9oghZKumq0WE/xKcZAuPdZaVSrphO8ubMzwPccLpabXteAHQ0x1V/S8j+oNTSpVGVHuAlkRyblear6ypVaQxppDrPi/wAL0H68cwdrMLQO8dRaIYATkrgt0VRzQ7UP7lnLW5+q1MceU7Zh5ixgc95yBk+630NE4t3ap5DQPI02+Sjb3OmYW0gxjAJ3G0/3KyVtY5xjTeJ3+ocBXf6DXVr0dJThobTaME8+w5XPfqKlZx2BzG/zHzH8IKdN1Wt4y6rW6n/dlvpaCXD/AKgyP5Wn+6eomCmx9UlunaSOXcD3K20NBSp+OrNSoT5jhOqVqNBgaIAAsG/7ssOq1VSq0gEAThW6crVqNdTokQAfThc3U6yrXdkhs4QbSXS68dVTg2ZDh7KkOE1GCJ5HRKcPEDJJN8LQ4TjjkhAGunycdFqInYZyLYlW2mZFrz7wm82BHujgn2PW6QWGC8g+yvbEWlMLDHT35Vhu0iFIDaRIBt/+lFpZsDRLXfVRKfTXQSC5pxlJLXhxLTacFa3st4zbN1nqB5gsNox1RYNLq09zg5meW9UNRwfIb4SE0uaGlrmn3SZNNxgl7HdRdBF/EaLXHISXju3gtt1jhODmuYQySfRTxACHA9ZKkAVg5wBb6SUp8sqX8pwQEe3a4nbm9irG0Egn3BRSCrtIsA4c3wgLAKUsJDpsiqUwZh0EYlSs5zmbHNAI5CMS2Vq1NviBcBytVKsyoINwbCeVlYJptBeCAlubUpvBYQWnojDK6wc5jjtMt/lJRNLHTtO10XafwudS1pEiqAI5utbH03izhnMorUq4LQRGyPkH8IGAt8jdpztOD7Joe5oAMObHVXFN9mi0SQeVlp5btzUbtc7uqRbUa0Nc+pYN/PxZcHUa9gdDCa1TrxPoFq/VNN57brg1HNpeG3QwMdEjS6F22bUmdT5ityT9uPL1kIfWdOoLnOJswcrdS0Do3VD3Y4a3P+Fro0mUBugAn978lW9zyD3TYtk5PwrRiNbT07drAGg8AXKzVKziTsO09Bn6onB9MO7wG+Tylu2uHhAkcrJkZqzW2m5HAwlua0ScDgBay4bACLpdRgcQQ654SdI2sdORKBzSR09k3aS+MFVHixY4SiCLW4xKHbuMYP8ARPLRNifdVtgixtynUUWlpESFQYXTBWlokf2Vd0QRn0ATKAbRFy7r6I+7jaevomtDS42thNDSHWICgz9zNwW/RRa+69vsokvodZwO4QJHqkxBEC3N1pq0QariCb3S+7adrbg9IW7oZwA95LBxgoWgyQ5sO6WTzSgng9UXckgEi5RiYe6aHEg7XH6KiC55FgPbK29yGA7ifRZ3eB5btMdUeEAA2kJdQkGCDdOBaZBkEBAZdG0zBwhB7xtRga9pCFggEB0niQm7qb2QQAfVA5vdnNupQVOZDJj1PVLY47iBf5WkguaRIeCFmqABzfDHROJHtLnTYz1RUyWCB4T0JsUUCAZj0VzvBZbGUWAbdUGmKggxFzZaLbQ5pg8BctrS0lrsNzKa2qaW0NgtGBKPxa/Jy+1NO0do1ajmjf4fE44gDH5WNr3Vv4DS+bGq4+Efn4XS1OlpV9bUqarfUpud4aZs1tueqt1OmCAwlrRjojGa59OhtfuqFznDDjx7DhVUYWukHPRb6lJoMh0Sk16bg4FpDgcgJwayBrmghhLpzIWYsjLSD0W2oHsLBtJngIXAEYb6GFYtc8sECJVbTtMiIwQtJYHTB9rK4DmkOEXyrEx7LYwgi+2SCtW0tGJAwRyhcyTLrhWHSA2bECFXcuaTF1qY0boMexRCkZlmBi6sGsvdEwHAhNp0Ra5WgNIN73wmMpg22zPrhawayCjzeZK0Mog3M9IjKc2jEnmcLQxgBBumT7GsvcsP7XKLaWGbEQonIns2OM1BNgUpoG2YuootEDfOfZMoucKwaDaMKKInhQgOqPkcpNSm0OBA5UUVQRWAvblZ8U5GQFFFmtRI3UpNyqogO07i65EwooiJA0DFklhL6rQ64jlRRNQ6oAc2BymNA/uoopFH+MRwkCxMKKIRlNocQXCVnrAMqlrQACooqglxkN90bwHMJIUUVBWAk941smIUp+aFFEoFUAVSBYDhDlsG4JEqKJFDVaGBuwRIQuMtBPVRRYiMc1ppNkcJVPlRRKhw88e6JhJaJUUWp6DmE7m//aE+BOFFFpNDANuOSooolP/Z"/>
          <p:cNvSpPr>
            <a:spLocks noChangeAspect="1" noChangeArrowheads="1"/>
          </p:cNvSpPr>
          <p:nvPr/>
        </p:nvSpPr>
        <p:spPr bwMode="auto">
          <a:xfrm>
            <a:off x="8890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1506" name="Picture 2" descr="http://t3.gstatic.com/images?q=tbn:ANd9GcT91XZ9SXu_hLGDXhitO4_209SyEnT1QxhPoUjZsUqotgEtlxV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357562"/>
            <a:ext cx="2238375" cy="2047876"/>
          </a:xfrm>
          <a:prstGeom prst="rect">
            <a:avLst/>
          </a:prstGeom>
          <a:noFill/>
        </p:spPr>
      </p:pic>
      <p:pic>
        <p:nvPicPr>
          <p:cNvPr id="21508" name="Picture 4" descr="http://t3.gstatic.com/images?q=tbn:ANd9GcRwfy2l9TTtxZWMxvoXkY_axF8ghZFGMb2uJMG-UJTLEwPqTTof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9" y="3357562"/>
            <a:ext cx="2143140" cy="2071702"/>
          </a:xfrm>
          <a:prstGeom prst="rect">
            <a:avLst/>
          </a:prstGeom>
          <a:noFill/>
        </p:spPr>
      </p:pic>
      <p:sp>
        <p:nvSpPr>
          <p:cNvPr id="21510" name="AutoShape 6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512" name="AutoShape 8" descr="data:image/jpg;base64,/9j/4AAQSkZJRgABAQAAAQABAAD/2wCEAAkGBhISERIUExQVFRQWFh4YFxgXGR0fHRgYGCAYGBUfFxcZHSYeGxwkHBcTHy8hJCgqOCwsFR4xNTEqNSYrLCoBCQoKDgwOGQ8PGjUdHyQ1LCwsNSwsMC4sLCwsLCkpLCwsLCwtLCwsLCwpLCwsLCwsLCksKSkpLCwsLCksLCkpLP/AABEIAFcAbAMBIgACEQEDEQH/xAAbAAABBQEBAAAAAAAAAAAAAAADAAECBQYEB//EAEIQAAECAwQGBgYHBwUAAAAAAAECEQADIQQxQVEGEmFxgZEFEyKxwdEyUnOSofAHJEJDguHxFCMzU2KywhVyg6LS/8QAGQEAAgMBAAAAAAAAAAAAAAAAAAIBAwQF/8QAJREAAwAABAUFAQAAAAAAAAAAAAECAxEhMRIyQVGBBBMUYXEi/9oADAMBAAIRAxEAPwD1efpbZ0TFyyV6yDqqZBIcbeMQTpnZfWX7ivKMV0tM+t2jPrFNzEBlpUVClKYimdH3xzL9TappHRn00OUzdTNNLMCA6ypTsNRTnVAKmcYawga9NZI+zN9z84xA1mBIVQFsdhYB2fHOJCmWdGpvYCF+TiB8eDYK03l4S5nHVHeqBK05GEo8Vp84yVcGIzqPhfDLWzkk0BNBkHNzn4QfIxO5Px47GoVp2r+SPf8AJJgMzT2bhLljepR7kiM2sUr8/CBhj5YQe/fcn2IXQ0Z06n4JlclHxjnVpvas5Y/4/NUUaiLyabIGpQpQM9S9bizNf2m4CJ9231J9mOxdL0yth+8A3S0+JjnXpXbD98ofhR/5itO6/dAqvUhu7bArp9Q4J7HbM0htZvtE3gW/tEB/1q0/z53vq8441k5iIa+/kPGHzfcOBdi96ZP1q0e1VlszjnlLZQoT2g92dboJ04v6zafbKxGzPcY5pKiVDsluyXoaktcDsvjLfM/JdHIvxHQWyWPwEN8ImrcW2Y57ecA6rE6o4OfnjBkrAygSFIknZdcxd+dN0DU5z5ed8SWXxLC6/vJrAyRi5iRhmpeabfAQ6FJ1ql6h6k4jeRjEFTUiEZr/AK/mYCGNrUTm1WBvJOKhk1IgpJ+SBDKm7YGVYuYZAwijedmb+ECIERMwZlt58IgpdHoBtLQ6YuRM1ugBmDMcxHbZuhJ04diWtSTTWKdVPNZAUNzxZS9BZrD95KTsGsRzCR84w6TFdJHN0uXtVpABfrl1pntgdnSUkUN4emLh7oJ05Ma1WkN9+o77iRxf4wKUtlJo1RhtD3RmvnfktjlX4gzlseNO+IkxAqOA3BmJ4kwzbTw86DviSBlEDKIKmg0/KJEDLm5PhDLmAXkDkPF4CSD5B91a74kyjeDx/J+8Q+sDt2jDe/zWIG/AV3k7zQQAJKXLVUrBKXKiwNyQ9aGLKz6Kz116sI9opKf+tVPwEHsfTM2WNVKgkZBCADvATHcdJ52qokSyQCaoyBZ2Ie7ZDzwldcfQJZNCkE9uYtWYljVHF3WW2NfHRMnWCyH7CVjADrJn+R5kRkukOm586kyaop9VPZQ20J7iTFeF5AAX3cIuWS2RVw092ai3aeEk9TKb+uaXPuA96ooLT0vPmKKlz5gUb9VSkDgmWQkfNTHIS5xh3SKOnnE5sZRKLXp2eP2q059cvgzCkcsid2kglnUCk8ahxXOJ9PKP7Za/bqF+6tY5JJOunAawNd9Ga+M1rKn5L4f8LwWFDUVeoq99QYZKREVTLy+/ec4Z9w3wbiEtbY8QVNajgcu4cYitb3wJc8jHd8iDIZBVruq+9XO+AzpoALOfDdAJlpAZ2e4PfVruIG9hFr0dona55BTJKAaa80lAYkF9X0iaPdxh5lvYh2luME1PpX5+dILMDJXU1SbxsOII7oAGqxJDnAYFtkNNm0WKXFnJGBudwYrnclnJqAG6u3yuiBVkH5d5IiJN5N2Bb/HHjA1Kx5fphGpIrJMVFjdfR2LeHGCFCTePioNwBb9YCXxPEZQ4UMnhkiGsyx0iWf2y1e2Vwuujnsqy4vvGxo2PTn0fTZk2bNlzEnXWV6igUsS1Asawa/CKKdoxa5JdUlatqB1n9vabYw3xXeHXE3kGHiy5SzOEziSK7KcbyMIGZtTc4Z3ejhw7YNjF/wBHaD2mcHUBISSKrDqan2AafiI2xqei9ALJLYrSZyhjMqHxZA7IuGcTOBVfQlY8T9nndisM2eSJUtU046voj/cpwkbnfZGo6N+jVaq2ibqj1JTOd8whhwHGN8izpSAAAAKACgG4CkTaNM4ErfUz16mntoVXRWjNns/8KUkH1zVZ3rVWLNQicQXF6SS0M7bb1PDLNPUpCVEipKmZuypR1bj6oRhnnB1rLGmB+dsQly+yliDsYjZkaX0hyqhobjtuuY0PMYRyup2OhzBJPzziVIZSqVoP0d4vegdDp9qZTdXK9c3q9mggOP6lMN8aEmymqSWpSybMuasIQlS1quSgVPgkU9I07o2dh+jNakAzZwSo/ZQgKA2aymc7gBGw6F0ekWVGrKSxPpqJdSiPWVjuuGAEWQEaJwllqZLx6ew8MRChRcZxAQ8KFAAoUKFAAoYi6FCgAwE/6Opg/hzkKyC0lJvNHS4xGEUtp0OtiC3VA61HTMS1dqikjlwhoUZbwZNMeovqarR7QCUhpk8ibMvCW/doe5kn0yM1cAI14TChRpSSWhRVOnqShQoUSKf/2Q=="/>
          <p:cNvSpPr>
            <a:spLocks noChangeAspect="1" noChangeArrowheads="1"/>
          </p:cNvSpPr>
          <p:nvPr/>
        </p:nvSpPr>
        <p:spPr bwMode="auto">
          <a:xfrm>
            <a:off x="88900" y="-395288"/>
            <a:ext cx="10287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1514" name="Picture 10" descr="http://t3.gstatic.com/images?q=tbn:ANd9GcT-JpCfT_meLoZi8-LrO5T5sZZMKaVkraupegoZEicHsUBPyAdly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357562"/>
            <a:ext cx="2790825" cy="20669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85786" y="550070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I </a:t>
            </a:r>
            <a:r>
              <a:rPr lang="ko-KR" altLang="en-US" dirty="0" smtClean="0"/>
              <a:t>빔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550070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Box </a:t>
            </a:r>
            <a:r>
              <a:rPr lang="ko-KR" altLang="en-US" dirty="0" smtClean="0"/>
              <a:t>빔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550070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/>
              <a:t>Gluelam</a:t>
            </a:r>
            <a:r>
              <a:rPr lang="ko-KR" altLang="en-US" dirty="0" smtClean="0"/>
              <a:t> 들보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2531</TotalTime>
  <Words>1081</Words>
  <Application>Microsoft Office PowerPoint</Application>
  <PresentationFormat>화면 슬라이드 쇼(4:3)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점과 선</vt:lpstr>
      <vt:lpstr>환경재료학 개론 </vt:lpstr>
      <vt:lpstr>목질제품의 정의, 종류, 성질</vt:lpstr>
      <vt:lpstr>제재품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목질재료 및 목질 복합재료</vt:lpstr>
      <vt:lpstr>하이테크우드-수퍼우드 </vt:lpstr>
      <vt:lpstr>하이테크우드-수퍼우드 </vt:lpstr>
      <vt:lpstr>하이테크우드-수퍼우드 </vt:lpstr>
      <vt:lpstr>하이테크우드-수퍼우드 </vt:lpstr>
      <vt:lpstr>하이테크우드-수퍼우드 </vt:lpstr>
      <vt:lpstr>하이테크우드-수퍼우드 </vt:lpstr>
      <vt:lpstr>하이테크우드-수퍼우드 </vt:lpstr>
      <vt:lpstr>하이테크우드-수퍼우드 </vt:lpstr>
      <vt:lpstr>하이테크우드-수퍼우드 </vt:lpstr>
      <vt:lpstr>하이테크우드-수퍼우드 </vt:lpstr>
      <vt:lpstr>하이테크우드-수퍼우드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183</cp:revision>
  <dcterms:created xsi:type="dcterms:W3CDTF">2005-09-01T06:05:51Z</dcterms:created>
  <dcterms:modified xsi:type="dcterms:W3CDTF">2012-03-14T08:21:10Z</dcterms:modified>
</cp:coreProperties>
</file>