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71" r:id="rId3"/>
    <p:sldId id="275" r:id="rId4"/>
    <p:sldId id="272" r:id="rId5"/>
    <p:sldId id="276" r:id="rId6"/>
    <p:sldId id="273" r:id="rId7"/>
    <p:sldId id="274" r:id="rId8"/>
    <p:sldId id="277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94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94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A8707-606C-4A26-984A-77DB726F35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FA4CF-C069-4583-9A00-ECA5D1C2BA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DE534-AA47-4BB1-9B0E-8A699B1D47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07BB6-5A46-474D-8C37-B00814E730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1B14D-3C23-486E-8F31-A09382F216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D128-AD7B-4C5D-BC5F-136EC7E21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8CE3-D5F8-46BC-9663-83C249CEE2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7980-9B08-4C39-BFDF-44DAFCDACA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15BA-7EAC-4644-BBB9-A5559D877F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8D124-77A6-4133-ADA3-86D59D8F3D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BD98-0AA7-45F7-95C5-5A82833EC8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1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82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2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3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83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4038D38-D51F-412C-9DE4-2B1B0B93E6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83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83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83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83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도료의 유동성 및 도막결함</a:t>
            </a:r>
            <a:endParaRPr lang="ko-KR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유동성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도장의 주체부분은 도료를 피도물의 표면에 적용하는 도포공정과 유동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상태에서 도료가 경화해서 연속피막이 되는 건조공정으로 구성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</a:t>
            </a:r>
            <a:r>
              <a:rPr lang="en-US" altLang="ko-KR" sz="1800" smtClean="0"/>
              <a:t>(</a:t>
            </a:r>
            <a:r>
              <a:rPr lang="ko-KR" altLang="en-US" sz="1800" smtClean="0"/>
              <a:t>도료</a:t>
            </a:r>
            <a:r>
              <a:rPr lang="en-US" altLang="ko-KR" sz="1800" smtClean="0"/>
              <a:t>:</a:t>
            </a:r>
            <a:r>
              <a:rPr lang="ko-KR" altLang="en-US" sz="1800" smtClean="0"/>
              <a:t>졸  → 도막</a:t>
            </a:r>
            <a:r>
              <a:rPr lang="en-US" altLang="ko-KR" sz="1800" smtClean="0"/>
              <a:t>:</a:t>
            </a:r>
            <a:r>
              <a:rPr lang="ko-KR" altLang="en-US" sz="1800" smtClean="0"/>
              <a:t>겔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도료의 젖음과 유동성이 중요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정전분체도장과 전착도장에서는 도장에 전기에너지를 이용하기 때문에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이들 영향이 큼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도료는 액체 </a:t>
            </a:r>
            <a:r>
              <a:rPr lang="en-US" altLang="ko-KR" sz="1800" smtClean="0"/>
              <a:t>(</a:t>
            </a:r>
            <a:r>
              <a:rPr lang="ko-KR" altLang="en-US" sz="1800" smtClean="0"/>
              <a:t>비히클</a:t>
            </a:r>
            <a:r>
              <a:rPr lang="en-US" altLang="ko-KR" sz="1800" smtClean="0"/>
              <a:t>)</a:t>
            </a:r>
            <a:r>
              <a:rPr lang="ko-KR" altLang="en-US" sz="1800" smtClean="0"/>
              <a:t>에 고체 </a:t>
            </a:r>
            <a:r>
              <a:rPr lang="en-US" altLang="ko-KR" sz="1800" smtClean="0"/>
              <a:t>(</a:t>
            </a:r>
            <a:r>
              <a:rPr lang="ko-KR" altLang="en-US" sz="1800" smtClean="0"/>
              <a:t>안료</a:t>
            </a:r>
            <a:r>
              <a:rPr lang="en-US" altLang="ko-KR" sz="1800" smtClean="0"/>
              <a:t>)</a:t>
            </a:r>
            <a:r>
              <a:rPr lang="ko-KR" altLang="en-US" sz="1800" smtClean="0"/>
              <a:t>가 분산되어 있어 불균질하며 따라서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유동성이 매우 중요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유동성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건조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건조과정을 거쳐 도막을 형성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유동성 및 점착성을 가진 도료가 유동성과 점착성을 나타내지 않도록 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도막을 형성하는 과정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용제증발에 의한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물리적 변화</a:t>
            </a:r>
            <a:r>
              <a:rPr lang="en-US" altLang="ko-KR" sz="1800" smtClean="0"/>
              <a:t>)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가교반응에 따른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화학적 반응</a:t>
            </a:r>
            <a:r>
              <a:rPr lang="en-US" altLang="ko-KR" sz="1800" smtClean="0"/>
              <a:t>)</a:t>
            </a:r>
          </a:p>
          <a:p>
            <a:pPr marL="357188" indent="-357188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도막의 결함은 대부분 건조과정 중에 발생  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유동성과 건조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결함을 지배하는 기본적인 인자로 도료의 유동성과 표면장력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도장방법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도장조건에 따라 다양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붓자국과 흐름현상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붓자국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도료의 점도가 높고 붓이 빳빳하거나 도막이 엷을 때 붓의 운동에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          평행하게 붓과 유사한 줄무늬가 남는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도료가 좁은 틈을 통해 유출할 때의 유선의 흐트러짐에 기인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흐름현상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도료가 중력에 의해 흘러 일시적으로 두껍게 도포되거나 점도가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              낮을 때 또는 건조의 문제로 커튼상태로 흐르는 현상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오목꼴 </a:t>
            </a:r>
            <a:r>
              <a:rPr lang="en-US" altLang="ko-KR" sz="2000" b="1" smtClean="0"/>
              <a:t>(cratering)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평활한 도막 표면에 거품방울의 움푹 들어간 곳이 불규칙적으로 발생하는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현상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성능</a:t>
            </a:r>
            <a:r>
              <a:rPr lang="en-US" altLang="ko-KR" sz="1800" smtClean="0"/>
              <a:t>, </a:t>
            </a:r>
            <a:r>
              <a:rPr lang="ko-KR" altLang="en-US" sz="1800" smtClean="0"/>
              <a:t>환경조건 및 피도물의 조건이 나쁘다거나 도장 설비 기술의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문제로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거품 </a:t>
            </a:r>
            <a:r>
              <a:rPr lang="en-US" altLang="ko-KR" sz="2000" b="1" smtClean="0"/>
              <a:t>(frothing)</a:t>
            </a:r>
            <a:r>
              <a:rPr lang="ko-KR" altLang="en-US" sz="2000" b="1" smtClean="0"/>
              <a:t>과 핀홀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거품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도막의 안에 기포를 가진 상태에서 건조되어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핀홀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도막표면에 바늘로 찌른 것처럼 작은 구멍이 생긴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발생구조는 유사하나 차이는 도막표면에 구멍이 있는가에 의해 규명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핀홀은 속건성의 합성수지도료에서 쉽게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점도와 표면장력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용제의 증발속도와 관련</a:t>
            </a:r>
          </a:p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오렌지 필 </a:t>
            </a:r>
            <a:r>
              <a:rPr lang="en-US" altLang="ko-KR" sz="2000" b="1" smtClean="0"/>
              <a:t>(orange peel)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평평한 도막에 유자나 밀감껍질처럼 곰보가 생기는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도료를 용해시키는 힘이 없는 신나를 사용하거나 도료가 점도가 높을 때</a:t>
            </a:r>
            <a:r>
              <a:rPr lang="en-US" altLang="ko-KR" sz="1800" smtClean="0"/>
              <a:t>,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   </a:t>
            </a:r>
            <a:r>
              <a:rPr lang="ko-KR" altLang="en-US" sz="1800" smtClean="0"/>
              <a:t>도료를 엷게 도포했을 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실내온도가 높고 풍속이 빠를 때 발생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백화 </a:t>
            </a:r>
            <a:r>
              <a:rPr lang="en-US" altLang="ko-KR" sz="2000" b="1" smtClean="0"/>
              <a:t>(blushing)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도막표면이 하얗게 희미하게 광택이 없어지는 현상으로 전체 또는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국부적으로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고습시 휘발건조가 급속히 일어나는 래커 등을 도포할 때 발생하며 용제가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급격히 증발하기 때문에 도막표면이 급냉되어 공기 중에 수분이 도막표면에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응집 흡착되어 발생되는 현상  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번짐 </a:t>
            </a:r>
            <a:r>
              <a:rPr lang="en-US" altLang="ko-KR" sz="2000" b="1" smtClean="0"/>
              <a:t>(bleeding)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초벌칠 또는 하지의 색이 덧칠한 도막에 번져 마무리칠 도막의 색이 변하는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초벌칠 도료에 사용되고 있는 안료가 덧칠한 안료에 녹음으로 발생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유기안료에 의해 주로 발생하며 무기안료에서는 일어나지 않음</a:t>
            </a:r>
            <a:r>
              <a:rPr lang="en-US" altLang="ko-KR" sz="1800" smtClean="0"/>
              <a:t>.    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색분리 </a:t>
            </a:r>
            <a:r>
              <a:rPr lang="en-US" altLang="ko-KR" sz="2000" b="1" smtClean="0"/>
              <a:t>(flooding)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안료를 혼합할 때 안료입자의 크기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비중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응집성이 달라 안료의 침강속도에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차이가 생겨 도막 표면과 아래층의 색조가 달라지는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용제의 증발성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안료의 분산과 응집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안료의 전하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계면에너지 등이 영향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주름 </a:t>
            </a:r>
            <a:r>
              <a:rPr lang="en-US" altLang="ko-KR" sz="2000" b="1" smtClean="0"/>
              <a:t>(wrinkles)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도막 경화시 일어나는 주름 같은 무늬가 나타나는 현상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- 1</a:t>
            </a:r>
            <a:r>
              <a:rPr lang="ko-KR" altLang="en-US" sz="1800" smtClean="0"/>
              <a:t>회 칠한 도막에서 발생하는 주름을 </a:t>
            </a:r>
            <a:r>
              <a:rPr lang="en-US" altLang="ko-KR" sz="1800" smtClean="0"/>
              <a:t>wrinkling, </a:t>
            </a:r>
            <a:r>
              <a:rPr lang="ko-KR" altLang="en-US" sz="1800" smtClean="0"/>
              <a:t>겹쳐 칠한 도막에서 일어나는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주름을 </a:t>
            </a:r>
            <a:r>
              <a:rPr lang="en-US" altLang="ko-KR" sz="1800" smtClean="0"/>
              <a:t>lifting, </a:t>
            </a:r>
            <a:r>
              <a:rPr lang="ko-KR" altLang="en-US" sz="1800" smtClean="0"/>
              <a:t>가열건조시 건조로 속에서 도료가 경화할 때 연소가스 중의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산성가스 성분이 도막에 접촉되어 도막의 표면층과 내층 사이에서 발생하는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Tx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gas checking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 결함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4066</TotalTime>
  <Words>519</Words>
  <Application>Microsoft Office PowerPoint</Application>
  <PresentationFormat>화면 슬라이드 쇼(4:3)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도료의 유동성 및 도막결함</vt:lpstr>
      <vt:lpstr>도료의 유동성</vt:lpstr>
      <vt:lpstr>도료의 유동성과 건조</vt:lpstr>
      <vt:lpstr>도막 결함 </vt:lpstr>
      <vt:lpstr>도막 결함 </vt:lpstr>
      <vt:lpstr>도막 결함 </vt:lpstr>
      <vt:lpstr>도막 결함 </vt:lpstr>
      <vt:lpstr>도막 결함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68</cp:revision>
  <dcterms:created xsi:type="dcterms:W3CDTF">2005-09-01T06:05:51Z</dcterms:created>
  <dcterms:modified xsi:type="dcterms:W3CDTF">2011-11-24T16:40:19Z</dcterms:modified>
</cp:coreProperties>
</file>