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71" r:id="rId5"/>
    <p:sldId id="260" r:id="rId6"/>
    <p:sldId id="266" r:id="rId7"/>
    <p:sldId id="272" r:id="rId8"/>
    <p:sldId id="264" r:id="rId9"/>
    <p:sldId id="262" r:id="rId10"/>
    <p:sldId id="268" r:id="rId11"/>
    <p:sldId id="269" r:id="rId12"/>
    <p:sldId id="270" r:id="rId13"/>
    <p:sldId id="263" r:id="rId14"/>
    <p:sldId id="267" r:id="rId15"/>
    <p:sldId id="258" r:id="rId16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82F0"/>
    <a:srgbClr val="C683EE"/>
    <a:srgbClr val="7291F6"/>
    <a:srgbClr val="7276F5"/>
    <a:srgbClr val="8F77AD"/>
    <a:srgbClr val="C2A2C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053" autoAdjust="0"/>
    <p:restoredTop sz="94660"/>
  </p:normalViewPr>
  <p:slideViewPr>
    <p:cSldViewPr>
      <p:cViewPr>
        <p:scale>
          <a:sx n="75" d="100"/>
          <a:sy n="75" d="100"/>
        </p:scale>
        <p:origin x="-2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72B820-01AA-44D9-BFF6-90733FB539C3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973F72BB-DFAF-40F3-82B9-3574DCE0BC31}">
      <dgm:prSet phldrT="[텍스트]"/>
      <dgm:spPr/>
      <dgm:t>
        <a:bodyPr/>
        <a:lstStyle/>
        <a:p>
          <a:pPr latinLnBrk="1"/>
          <a:r>
            <a:rPr lang="ko-KR" altLang="en-US" dirty="0" smtClean="0"/>
            <a:t>재료 다듬기</a:t>
          </a:r>
          <a:endParaRPr lang="ko-KR" altLang="en-US" dirty="0"/>
        </a:p>
      </dgm:t>
    </dgm:pt>
    <dgm:pt modelId="{311A08BE-CC69-40AF-ADF0-584E999E475F}" type="parTrans" cxnId="{35D1C690-F19B-4A70-B0E4-253E16605A12}">
      <dgm:prSet/>
      <dgm:spPr/>
      <dgm:t>
        <a:bodyPr/>
        <a:lstStyle/>
        <a:p>
          <a:pPr latinLnBrk="1"/>
          <a:endParaRPr lang="ko-KR" altLang="en-US"/>
        </a:p>
      </dgm:t>
    </dgm:pt>
    <dgm:pt modelId="{3E6ECACB-8F36-4357-8EA1-2BC575F2D010}" type="sibTrans" cxnId="{35D1C690-F19B-4A70-B0E4-253E16605A12}">
      <dgm:prSet/>
      <dgm:spPr/>
      <dgm:t>
        <a:bodyPr/>
        <a:lstStyle/>
        <a:p>
          <a:pPr latinLnBrk="1"/>
          <a:endParaRPr lang="ko-KR" altLang="en-US"/>
        </a:p>
      </dgm:t>
    </dgm:pt>
    <dgm:pt modelId="{0A1A509F-2F19-4C65-979B-C9F85BFAD7B0}">
      <dgm:prSet phldrT="[텍스트]"/>
      <dgm:spPr/>
      <dgm:t>
        <a:bodyPr/>
        <a:lstStyle/>
        <a:p>
          <a:pPr latinLnBrk="1"/>
          <a:r>
            <a:rPr lang="ko-KR" altLang="en-US" dirty="0" smtClean="0"/>
            <a:t>재료 휨</a:t>
          </a:r>
          <a:endParaRPr lang="ko-KR" altLang="en-US" dirty="0"/>
        </a:p>
      </dgm:t>
    </dgm:pt>
    <dgm:pt modelId="{DE30B0C4-8C68-429D-ABF2-E6F4D057B38A}" type="parTrans" cxnId="{7CBE1E27-5477-44B6-A42A-52EEDA93D372}">
      <dgm:prSet/>
      <dgm:spPr/>
      <dgm:t>
        <a:bodyPr/>
        <a:lstStyle/>
        <a:p>
          <a:pPr latinLnBrk="1"/>
          <a:endParaRPr lang="ko-KR" altLang="en-US"/>
        </a:p>
      </dgm:t>
    </dgm:pt>
    <dgm:pt modelId="{525EBB29-01CB-4E16-AB2A-04B4A0C32423}" type="sibTrans" cxnId="{7CBE1E27-5477-44B6-A42A-52EEDA93D372}">
      <dgm:prSet/>
      <dgm:spPr/>
      <dgm:t>
        <a:bodyPr/>
        <a:lstStyle/>
        <a:p>
          <a:pPr latinLnBrk="1"/>
          <a:endParaRPr lang="ko-KR" altLang="en-US"/>
        </a:p>
      </dgm:t>
    </dgm:pt>
    <dgm:pt modelId="{82F29AC3-C0E4-405E-AEC6-8FD7C347A4A3}">
      <dgm:prSet phldrT="[텍스트]"/>
      <dgm:spPr/>
      <dgm:t>
        <a:bodyPr/>
        <a:lstStyle/>
        <a:p>
          <a:pPr latinLnBrk="1"/>
          <a:r>
            <a:rPr lang="ko-KR" altLang="en-US" dirty="0" smtClean="0"/>
            <a:t>수합</a:t>
          </a:r>
          <a:endParaRPr lang="ko-KR" altLang="en-US" dirty="0"/>
        </a:p>
      </dgm:t>
    </dgm:pt>
    <dgm:pt modelId="{3C6D15D5-6F52-4AFA-9107-052130448275}" type="parTrans" cxnId="{09EE4BA6-3E87-4708-AA54-07C8B2833744}">
      <dgm:prSet/>
      <dgm:spPr/>
      <dgm:t>
        <a:bodyPr/>
        <a:lstStyle/>
        <a:p>
          <a:pPr latinLnBrk="1"/>
          <a:endParaRPr lang="ko-KR" altLang="en-US"/>
        </a:p>
      </dgm:t>
    </dgm:pt>
    <dgm:pt modelId="{46AF6454-BF18-4423-8E23-6936EE5BD10A}" type="sibTrans" cxnId="{09EE4BA6-3E87-4708-AA54-07C8B2833744}">
      <dgm:prSet/>
      <dgm:spPr/>
      <dgm:t>
        <a:bodyPr/>
        <a:lstStyle/>
        <a:p>
          <a:pPr latinLnBrk="1"/>
          <a:endParaRPr lang="ko-KR" altLang="en-US"/>
        </a:p>
      </dgm:t>
    </dgm:pt>
    <dgm:pt modelId="{994D171A-887E-45FC-8E74-B8B7024EC647}">
      <dgm:prSet phldrT="[텍스트]"/>
      <dgm:spPr/>
      <dgm:t>
        <a:bodyPr/>
        <a:lstStyle/>
        <a:p>
          <a:pPr latinLnBrk="1"/>
          <a:r>
            <a:rPr lang="ko-KR" altLang="en-US" dirty="0" smtClean="0"/>
            <a:t>물소 뿔 다듬기</a:t>
          </a:r>
          <a:endParaRPr lang="ko-KR" altLang="en-US" dirty="0"/>
        </a:p>
      </dgm:t>
    </dgm:pt>
    <dgm:pt modelId="{60E0C3C9-8B32-402C-B3F1-C7F9E27EB933}" type="parTrans" cxnId="{066C2E98-21B8-43C0-B9A1-58639541639F}">
      <dgm:prSet/>
      <dgm:spPr/>
      <dgm:t>
        <a:bodyPr/>
        <a:lstStyle/>
        <a:p>
          <a:pPr latinLnBrk="1"/>
          <a:endParaRPr lang="ko-KR" altLang="en-US"/>
        </a:p>
      </dgm:t>
    </dgm:pt>
    <dgm:pt modelId="{95F5D996-D81E-4242-A096-CB062E76CE74}" type="sibTrans" cxnId="{066C2E98-21B8-43C0-B9A1-58639541639F}">
      <dgm:prSet/>
      <dgm:spPr/>
      <dgm:t>
        <a:bodyPr/>
        <a:lstStyle/>
        <a:p>
          <a:pPr latinLnBrk="1"/>
          <a:endParaRPr lang="ko-KR" altLang="en-US"/>
        </a:p>
      </dgm:t>
    </dgm:pt>
    <dgm:pt modelId="{C5A7C4FC-353D-4698-B6F9-60142034B8A8}">
      <dgm:prSet phldrT="[텍스트]" phldr="1"/>
      <dgm:spPr/>
      <dgm:t>
        <a:bodyPr/>
        <a:lstStyle/>
        <a:p>
          <a:pPr latinLnBrk="1"/>
          <a:endParaRPr lang="ko-KR" altLang="en-US" dirty="0"/>
        </a:p>
      </dgm:t>
    </dgm:pt>
    <dgm:pt modelId="{15345A5F-421E-46A4-A972-6C8541BC7504}" type="sibTrans" cxnId="{5EE7C1ED-4564-4A24-9BEA-3B467886D6BB}">
      <dgm:prSet/>
      <dgm:spPr/>
      <dgm:t>
        <a:bodyPr/>
        <a:lstStyle/>
        <a:p>
          <a:pPr latinLnBrk="1"/>
          <a:endParaRPr lang="ko-KR" altLang="en-US"/>
        </a:p>
      </dgm:t>
    </dgm:pt>
    <dgm:pt modelId="{A66AA0B4-2C0C-4E1F-AB4C-F9D1B6BEF99E}" type="parTrans" cxnId="{5EE7C1ED-4564-4A24-9BEA-3B467886D6BB}">
      <dgm:prSet/>
      <dgm:spPr/>
      <dgm:t>
        <a:bodyPr/>
        <a:lstStyle/>
        <a:p>
          <a:pPr latinLnBrk="1"/>
          <a:endParaRPr lang="ko-KR" altLang="en-US"/>
        </a:p>
      </dgm:t>
    </dgm:pt>
    <dgm:pt modelId="{AD7EC923-D402-4D6E-B9E3-014DFFDFB118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소힘줄다듬기</a:t>
          </a:r>
          <a:endParaRPr lang="en-US" altLang="ko-KR" dirty="0" smtClean="0"/>
        </a:p>
      </dgm:t>
    </dgm:pt>
    <dgm:pt modelId="{4177E17D-601D-4988-BEAB-EA19AC1BB16A}" type="parTrans" cxnId="{BFB45506-718C-42FF-A96B-1E7A5FDC306C}">
      <dgm:prSet/>
      <dgm:spPr/>
      <dgm:t>
        <a:bodyPr/>
        <a:lstStyle/>
        <a:p>
          <a:pPr latinLnBrk="1"/>
          <a:endParaRPr lang="ko-KR" altLang="en-US"/>
        </a:p>
      </dgm:t>
    </dgm:pt>
    <dgm:pt modelId="{0AA74043-67F5-48FA-A0CB-1EE5A1B2C4F8}" type="sibTrans" cxnId="{BFB45506-718C-42FF-A96B-1E7A5FDC306C}">
      <dgm:prSet/>
      <dgm:spPr/>
      <dgm:t>
        <a:bodyPr/>
        <a:lstStyle/>
        <a:p>
          <a:pPr latinLnBrk="1"/>
          <a:endParaRPr lang="ko-KR" altLang="en-US"/>
        </a:p>
      </dgm:t>
    </dgm:pt>
    <dgm:pt modelId="{BC2EBDA3-FBC0-402B-95EB-BF6780671C86}">
      <dgm:prSet phldrT="[텍스트]"/>
      <dgm:spPr/>
      <dgm:t>
        <a:bodyPr/>
        <a:lstStyle/>
        <a:p>
          <a:pPr latinLnBrk="1"/>
          <a:r>
            <a:rPr lang="ko-KR" altLang="en-US" dirty="0" smtClean="0"/>
            <a:t>접착</a:t>
          </a:r>
          <a:endParaRPr lang="ko-KR" altLang="en-US" dirty="0"/>
        </a:p>
      </dgm:t>
    </dgm:pt>
    <dgm:pt modelId="{09E3B32F-ADCF-47D4-ADA6-CF3D1CE6FBDF}" type="parTrans" cxnId="{7C38EBE8-B144-43D9-8535-91696F39422F}">
      <dgm:prSet/>
      <dgm:spPr/>
      <dgm:t>
        <a:bodyPr/>
        <a:lstStyle/>
        <a:p>
          <a:pPr latinLnBrk="1"/>
          <a:endParaRPr lang="ko-KR" altLang="en-US"/>
        </a:p>
      </dgm:t>
    </dgm:pt>
    <dgm:pt modelId="{5FC5E764-7FC1-4BC0-B699-989F461C3B30}" type="sibTrans" cxnId="{7C38EBE8-B144-43D9-8535-91696F39422F}">
      <dgm:prSet/>
      <dgm:spPr/>
      <dgm:t>
        <a:bodyPr/>
        <a:lstStyle/>
        <a:p>
          <a:pPr latinLnBrk="1"/>
          <a:endParaRPr lang="ko-KR" altLang="en-US"/>
        </a:p>
      </dgm:t>
    </dgm:pt>
    <dgm:pt modelId="{EAA52270-450D-4804-9E66-38807B5F88E5}">
      <dgm:prSet phldrT="[텍스트]"/>
      <dgm:spPr/>
      <dgm:t>
        <a:bodyPr/>
        <a:lstStyle/>
        <a:p>
          <a:pPr latinLnBrk="1"/>
          <a:r>
            <a:rPr lang="ko-KR" altLang="en-US" dirty="0" smtClean="0"/>
            <a:t>활 단장</a:t>
          </a:r>
          <a:endParaRPr lang="ko-KR" altLang="en-US" dirty="0"/>
        </a:p>
      </dgm:t>
    </dgm:pt>
    <dgm:pt modelId="{AA2D3A24-1095-4F25-9179-4228EE4A30CD}" type="parTrans" cxnId="{A718BC8F-72B7-4331-8987-0DE4338B8CB5}">
      <dgm:prSet/>
      <dgm:spPr/>
      <dgm:t>
        <a:bodyPr/>
        <a:lstStyle/>
        <a:p>
          <a:pPr latinLnBrk="1"/>
          <a:endParaRPr lang="ko-KR" altLang="en-US"/>
        </a:p>
      </dgm:t>
    </dgm:pt>
    <dgm:pt modelId="{FDCDEEBD-4007-45AF-844C-72D400219451}" type="sibTrans" cxnId="{A718BC8F-72B7-4331-8987-0DE4338B8CB5}">
      <dgm:prSet/>
      <dgm:spPr/>
      <dgm:t>
        <a:bodyPr/>
        <a:lstStyle/>
        <a:p>
          <a:pPr latinLnBrk="1"/>
          <a:endParaRPr lang="ko-KR" altLang="en-US"/>
        </a:p>
      </dgm:t>
    </dgm:pt>
    <dgm:pt modelId="{9129DD2D-BB73-4AA6-A8C9-A953D80F6997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해궁</a:t>
          </a:r>
          <a:endParaRPr lang="ko-KR" altLang="en-US" dirty="0"/>
        </a:p>
      </dgm:t>
    </dgm:pt>
    <dgm:pt modelId="{7E84BA87-2A07-4AD0-8AF9-168F946156BB}" type="parTrans" cxnId="{18B4F397-5520-446B-8F0C-A4EDF47DC39D}">
      <dgm:prSet/>
      <dgm:spPr/>
      <dgm:t>
        <a:bodyPr/>
        <a:lstStyle/>
        <a:p>
          <a:pPr latinLnBrk="1"/>
          <a:endParaRPr lang="ko-KR" altLang="en-US"/>
        </a:p>
      </dgm:t>
    </dgm:pt>
    <dgm:pt modelId="{E003D7D2-A33D-4FB9-B607-5DA6136E96F2}" type="sibTrans" cxnId="{18B4F397-5520-446B-8F0C-A4EDF47DC39D}">
      <dgm:prSet/>
      <dgm:spPr/>
      <dgm:t>
        <a:bodyPr/>
        <a:lstStyle/>
        <a:p>
          <a:pPr latinLnBrk="1"/>
          <a:endParaRPr lang="ko-KR" altLang="en-US"/>
        </a:p>
      </dgm:t>
    </dgm:pt>
    <dgm:pt modelId="{68675BFA-A116-4D2F-8B9A-7180CAE9970D}" type="pres">
      <dgm:prSet presAssocID="{7972B820-01AA-44D9-BFF6-90733FB539C3}" presName="diagram" presStyleCnt="0">
        <dgm:presLayoutVars>
          <dgm:dir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0FB7495-BE8E-4838-BC7F-4BC632F3DA2B}" type="pres">
      <dgm:prSet presAssocID="{973F72BB-DFAF-40F3-82B9-3574DCE0BC31}" presName="firstNode" presStyleLbl="node1" presStyleIdx="0" presStyleCnt="9" custScaleX="100001" custLinFactNeighborX="3887" custLinFactNeighborY="1164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1F74AF7-F72E-43CB-B581-2B8917732A88}" type="pres">
      <dgm:prSet presAssocID="{3E6ECACB-8F36-4357-8EA1-2BC575F2D010}" presName="sibTrans" presStyleLbl="sibTrans2D1" presStyleIdx="0" presStyleCnt="8" custScaleX="100001"/>
      <dgm:spPr/>
      <dgm:t>
        <a:bodyPr/>
        <a:lstStyle/>
        <a:p>
          <a:pPr latinLnBrk="1"/>
          <a:endParaRPr lang="ko-KR" altLang="en-US"/>
        </a:p>
      </dgm:t>
    </dgm:pt>
    <dgm:pt modelId="{B5E66588-C116-4640-9057-30E4E722E886}" type="pres">
      <dgm:prSet presAssocID="{0A1A509F-2F19-4C65-979B-C9F85BFAD7B0}" presName="middleNode" presStyleCnt="0"/>
      <dgm:spPr/>
    </dgm:pt>
    <dgm:pt modelId="{18AED596-B914-4C1F-9D05-DDF0ABFBA8D0}" type="pres">
      <dgm:prSet presAssocID="{0A1A509F-2F19-4C65-979B-C9F85BFAD7B0}" presName="padding" presStyleLbl="node1" presStyleIdx="0" presStyleCnt="9"/>
      <dgm:spPr/>
    </dgm:pt>
    <dgm:pt modelId="{E901D89C-694A-4DC0-9EAC-1EFCBA1D3D1B}" type="pres">
      <dgm:prSet presAssocID="{0A1A509F-2F19-4C65-979B-C9F85BFAD7B0}" presName="shape" presStyleLbl="node1" presStyleIdx="1" presStyleCnt="9" custScaleX="150960" custScaleY="150585" custLinFactNeighborX="7195" custLinFactNeighborY="1639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28FD869-9A71-4643-B233-2A860A09B7C7}" type="pres">
      <dgm:prSet presAssocID="{525EBB29-01CB-4E16-AB2A-04B4A0C32423}" presName="sibTrans" presStyleLbl="sibTrans2D1" presStyleIdx="1" presStyleCnt="8" custScaleX="100001"/>
      <dgm:spPr/>
      <dgm:t>
        <a:bodyPr/>
        <a:lstStyle/>
        <a:p>
          <a:pPr latinLnBrk="1"/>
          <a:endParaRPr lang="ko-KR" altLang="en-US"/>
        </a:p>
      </dgm:t>
    </dgm:pt>
    <dgm:pt modelId="{ED09C990-3EAD-411A-8154-B9669A296C8A}" type="pres">
      <dgm:prSet presAssocID="{82F29AC3-C0E4-405E-AEC6-8FD7C347A4A3}" presName="middleNode" presStyleCnt="0"/>
      <dgm:spPr/>
    </dgm:pt>
    <dgm:pt modelId="{E00CD086-C75E-4ABD-845D-FB5E5680CBA7}" type="pres">
      <dgm:prSet presAssocID="{82F29AC3-C0E4-405E-AEC6-8FD7C347A4A3}" presName="padding" presStyleLbl="node1" presStyleIdx="1" presStyleCnt="9"/>
      <dgm:spPr/>
    </dgm:pt>
    <dgm:pt modelId="{81CD7455-FA4B-4D59-84F6-334012AA9109}" type="pres">
      <dgm:prSet presAssocID="{82F29AC3-C0E4-405E-AEC6-8FD7C347A4A3}" presName="shape" presStyleLbl="node1" presStyleIdx="2" presStyleCnt="9" custScaleX="150960" custScaleY="148452" custLinFactX="29220" custLinFactNeighborX="100000" custLinFactNeighborY="-1198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88F6221-8DE1-46A1-A269-9F1EFD7694B9}" type="pres">
      <dgm:prSet presAssocID="{46AF6454-BF18-4423-8E23-6936EE5BD10A}" presName="sibTrans" presStyleLbl="sibTrans2D1" presStyleIdx="2" presStyleCnt="8"/>
      <dgm:spPr/>
      <dgm:t>
        <a:bodyPr/>
        <a:lstStyle/>
        <a:p>
          <a:pPr latinLnBrk="1"/>
          <a:endParaRPr lang="ko-KR" altLang="en-US"/>
        </a:p>
      </dgm:t>
    </dgm:pt>
    <dgm:pt modelId="{CABDF0C3-DC6D-4908-8E9C-4CD7BEB3940B}" type="pres">
      <dgm:prSet presAssocID="{994D171A-887E-45FC-8E74-B8B7024EC647}" presName="middleNode" presStyleCnt="0"/>
      <dgm:spPr/>
    </dgm:pt>
    <dgm:pt modelId="{40138CD9-1979-4718-BAD7-6A7268222484}" type="pres">
      <dgm:prSet presAssocID="{994D171A-887E-45FC-8E74-B8B7024EC647}" presName="padding" presStyleLbl="node1" presStyleIdx="2" presStyleCnt="9"/>
      <dgm:spPr/>
    </dgm:pt>
    <dgm:pt modelId="{6F648071-5B69-4D77-9CB6-F5A9267F203D}" type="pres">
      <dgm:prSet presAssocID="{994D171A-887E-45FC-8E74-B8B7024EC647}" presName="shape" presStyleLbl="node1" presStyleIdx="3" presStyleCnt="9" custScaleX="154071" custScaleY="153711" custLinFactY="-82874" custLinFactNeighborX="17696" custLinFactNeighborY="-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B83B7B6-D462-433A-AD7A-B2D0176F2563}" type="pres">
      <dgm:prSet presAssocID="{95F5D996-D81E-4242-A096-CB062E76CE74}" presName="sibTrans" presStyleLbl="sibTrans2D1" presStyleIdx="3" presStyleCnt="8"/>
      <dgm:spPr/>
      <dgm:t>
        <a:bodyPr/>
        <a:lstStyle/>
        <a:p>
          <a:pPr latinLnBrk="1"/>
          <a:endParaRPr lang="ko-KR" altLang="en-US"/>
        </a:p>
      </dgm:t>
    </dgm:pt>
    <dgm:pt modelId="{7DFD8B44-9340-48BC-9D7E-515CA2ED1595}" type="pres">
      <dgm:prSet presAssocID="{AD7EC923-D402-4D6E-B9E3-014DFFDFB118}" presName="middleNode" presStyleCnt="0"/>
      <dgm:spPr/>
    </dgm:pt>
    <dgm:pt modelId="{E88157A4-50E9-403D-9A93-8641AF4C2B03}" type="pres">
      <dgm:prSet presAssocID="{AD7EC923-D402-4D6E-B9E3-014DFFDFB118}" presName="padding" presStyleLbl="node1" presStyleIdx="3" presStyleCnt="9"/>
      <dgm:spPr/>
    </dgm:pt>
    <dgm:pt modelId="{95644025-E7A8-4525-96E1-4889733AE1F9}" type="pres">
      <dgm:prSet presAssocID="{AD7EC923-D402-4D6E-B9E3-014DFFDFB118}" presName="shape" presStyleLbl="node1" presStyleIdx="4" presStyleCnt="9" custScaleX="154071" custScaleY="153711" custLinFactX="24468" custLinFactY="-82607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F0918FB-5A58-4D26-9DC8-F61FB75CE370}" type="pres">
      <dgm:prSet presAssocID="{0AA74043-67F5-48FA-A0CB-1EE5A1B2C4F8}" presName="sibTrans" presStyleLbl="sibTrans2D1" presStyleIdx="4" presStyleCnt="8"/>
      <dgm:spPr/>
      <dgm:t>
        <a:bodyPr/>
        <a:lstStyle/>
        <a:p>
          <a:pPr latinLnBrk="1"/>
          <a:endParaRPr lang="ko-KR" altLang="en-US"/>
        </a:p>
      </dgm:t>
    </dgm:pt>
    <dgm:pt modelId="{CBB3EB27-11C6-43CD-8516-AE6BAE945C2A}" type="pres">
      <dgm:prSet presAssocID="{BC2EBDA3-FBC0-402B-95EB-BF6780671C86}" presName="middleNode" presStyleCnt="0"/>
      <dgm:spPr/>
    </dgm:pt>
    <dgm:pt modelId="{0CC24A13-AEA5-46BE-96B4-1BAEC6318395}" type="pres">
      <dgm:prSet presAssocID="{BC2EBDA3-FBC0-402B-95EB-BF6780671C86}" presName="padding" presStyleLbl="node1" presStyleIdx="4" presStyleCnt="9"/>
      <dgm:spPr/>
    </dgm:pt>
    <dgm:pt modelId="{7EC5532A-33DE-4BB6-AEA6-37903C203B84}" type="pres">
      <dgm:prSet presAssocID="{BC2EBDA3-FBC0-402B-95EB-BF6780671C86}" presName="shape" presStyleLbl="node1" presStyleIdx="5" presStyleCnt="9" custScaleX="154071" custScaleY="153711" custLinFactNeighborX="-4573" custLinFactNeighborY="2331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850EFDA-5BC4-4504-B998-B30BE9095C12}" type="pres">
      <dgm:prSet presAssocID="{5FC5E764-7FC1-4BC0-B699-989F461C3B30}" presName="sibTrans" presStyleLbl="sibTrans2D1" presStyleIdx="5" presStyleCnt="8"/>
      <dgm:spPr/>
      <dgm:t>
        <a:bodyPr/>
        <a:lstStyle/>
        <a:p>
          <a:pPr latinLnBrk="1"/>
          <a:endParaRPr lang="ko-KR" altLang="en-US"/>
        </a:p>
      </dgm:t>
    </dgm:pt>
    <dgm:pt modelId="{B60E1A3F-A2F3-4B28-827B-AF4A361BFCB0}" type="pres">
      <dgm:prSet presAssocID="{9129DD2D-BB73-4AA6-A8C9-A953D80F6997}" presName="middleNode" presStyleCnt="0"/>
      <dgm:spPr/>
    </dgm:pt>
    <dgm:pt modelId="{7B085790-CF96-4B18-BB11-9E3B7645A5AF}" type="pres">
      <dgm:prSet presAssocID="{9129DD2D-BB73-4AA6-A8C9-A953D80F6997}" presName="padding" presStyleLbl="node1" presStyleIdx="5" presStyleCnt="9"/>
      <dgm:spPr/>
    </dgm:pt>
    <dgm:pt modelId="{6E8BB084-0923-47C2-9282-AC0525BC052D}" type="pres">
      <dgm:prSet presAssocID="{9129DD2D-BB73-4AA6-A8C9-A953D80F6997}" presName="shape" presStyleLbl="node1" presStyleIdx="6" presStyleCnt="9" custScaleX="154071" custScaleY="153711" custLinFactX="1353" custLinFactNeighborX="100000" custLinFactNeighborY="-1508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3BC5DAE-6797-48D4-9085-8ADA59866CD9}" type="pres">
      <dgm:prSet presAssocID="{E003D7D2-A33D-4FB9-B607-5DA6136E96F2}" presName="sibTrans" presStyleLbl="sibTrans2D1" presStyleIdx="6" presStyleCnt="8"/>
      <dgm:spPr/>
      <dgm:t>
        <a:bodyPr/>
        <a:lstStyle/>
        <a:p>
          <a:pPr latinLnBrk="1"/>
          <a:endParaRPr lang="ko-KR" altLang="en-US"/>
        </a:p>
      </dgm:t>
    </dgm:pt>
    <dgm:pt modelId="{A1E67900-0B38-4C46-86BF-1101179CD30E}" type="pres">
      <dgm:prSet presAssocID="{EAA52270-450D-4804-9E66-38807B5F88E5}" presName="middleNode" presStyleCnt="0"/>
      <dgm:spPr/>
    </dgm:pt>
    <dgm:pt modelId="{D74EDB5C-F04A-49CA-B422-63C89FC7C6E1}" type="pres">
      <dgm:prSet presAssocID="{EAA52270-450D-4804-9E66-38807B5F88E5}" presName="padding" presStyleLbl="node1" presStyleIdx="6" presStyleCnt="9"/>
      <dgm:spPr/>
    </dgm:pt>
    <dgm:pt modelId="{7FC3005A-A0BF-4D59-B39F-DD269C81E1A1}" type="pres">
      <dgm:prSet presAssocID="{EAA52270-450D-4804-9E66-38807B5F88E5}" presName="shape" presStyleLbl="node1" presStyleIdx="7" presStyleCnt="9" custScaleX="154071" custScaleY="153711" custLinFactY="-82874" custLinFactNeighborX="-10570" custLinFactNeighborY="-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68EBA42-6584-4B45-92B6-A660092BC2D7}" type="pres">
      <dgm:prSet presAssocID="{FDCDEEBD-4007-45AF-844C-72D400219451}" presName="sibTrans" presStyleLbl="sibTrans2D1" presStyleIdx="7" presStyleCnt="8"/>
      <dgm:spPr/>
      <dgm:t>
        <a:bodyPr/>
        <a:lstStyle/>
        <a:p>
          <a:pPr latinLnBrk="1"/>
          <a:endParaRPr lang="ko-KR" altLang="en-US"/>
        </a:p>
      </dgm:t>
    </dgm:pt>
    <dgm:pt modelId="{A94FD3C1-781E-415E-BFE7-C38FC72A2A55}" type="pres">
      <dgm:prSet presAssocID="{C5A7C4FC-353D-4698-B6F9-60142034B8A8}" presName="lastNode" presStyleLbl="node1" presStyleIdx="8" presStyleCnt="9" custLinFactY="-19237" custLinFactNeighborX="-8097" custLinFactNeighborY="-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047E78F-A843-4363-9FA9-3619CCDD23B4}" type="presOf" srcId="{3E6ECACB-8F36-4357-8EA1-2BC575F2D010}" destId="{61F74AF7-F72E-43CB-B581-2B8917732A88}" srcOrd="0" destOrd="0" presId="urn:microsoft.com/office/officeart/2005/8/layout/bProcess2"/>
    <dgm:cxn modelId="{FF790230-61E7-49BD-8369-BF18042DE9A5}" type="presOf" srcId="{BC2EBDA3-FBC0-402B-95EB-BF6780671C86}" destId="{7EC5532A-33DE-4BB6-AEA6-37903C203B84}" srcOrd="0" destOrd="0" presId="urn:microsoft.com/office/officeart/2005/8/layout/bProcess2"/>
    <dgm:cxn modelId="{09EE4BA6-3E87-4708-AA54-07C8B2833744}" srcId="{7972B820-01AA-44D9-BFF6-90733FB539C3}" destId="{82F29AC3-C0E4-405E-AEC6-8FD7C347A4A3}" srcOrd="2" destOrd="0" parTransId="{3C6D15D5-6F52-4AFA-9107-052130448275}" sibTransId="{46AF6454-BF18-4423-8E23-6936EE5BD10A}"/>
    <dgm:cxn modelId="{9C6C6630-D6CB-46A9-A29C-EA23CA07A452}" type="presOf" srcId="{FDCDEEBD-4007-45AF-844C-72D400219451}" destId="{F68EBA42-6584-4B45-92B6-A660092BC2D7}" srcOrd="0" destOrd="0" presId="urn:microsoft.com/office/officeart/2005/8/layout/bProcess2"/>
    <dgm:cxn modelId="{A99C2A3D-C736-417F-95C2-4DB8B024ECB2}" type="presOf" srcId="{0AA74043-67F5-48FA-A0CB-1EE5A1B2C4F8}" destId="{6F0918FB-5A58-4D26-9DC8-F61FB75CE370}" srcOrd="0" destOrd="0" presId="urn:microsoft.com/office/officeart/2005/8/layout/bProcess2"/>
    <dgm:cxn modelId="{A2D25AA7-468C-4F10-AE7F-2C1CEF37B70B}" type="presOf" srcId="{9129DD2D-BB73-4AA6-A8C9-A953D80F6997}" destId="{6E8BB084-0923-47C2-9282-AC0525BC052D}" srcOrd="0" destOrd="0" presId="urn:microsoft.com/office/officeart/2005/8/layout/bProcess2"/>
    <dgm:cxn modelId="{A5458893-D6AA-48A6-B1D5-9CB5CB5EA7EE}" type="presOf" srcId="{46AF6454-BF18-4423-8E23-6936EE5BD10A}" destId="{988F6221-8DE1-46A1-A269-9F1EFD7694B9}" srcOrd="0" destOrd="0" presId="urn:microsoft.com/office/officeart/2005/8/layout/bProcess2"/>
    <dgm:cxn modelId="{D2A0F2E7-D3B6-4CBC-9A71-272B2F890A7F}" type="presOf" srcId="{AD7EC923-D402-4D6E-B9E3-014DFFDFB118}" destId="{95644025-E7A8-4525-96E1-4889733AE1F9}" srcOrd="0" destOrd="0" presId="urn:microsoft.com/office/officeart/2005/8/layout/bProcess2"/>
    <dgm:cxn modelId="{5EE7C1ED-4564-4A24-9BEA-3B467886D6BB}" srcId="{7972B820-01AA-44D9-BFF6-90733FB539C3}" destId="{C5A7C4FC-353D-4698-B6F9-60142034B8A8}" srcOrd="8" destOrd="0" parTransId="{A66AA0B4-2C0C-4E1F-AB4C-F9D1B6BEF99E}" sibTransId="{15345A5F-421E-46A4-A972-6C8541BC7504}"/>
    <dgm:cxn modelId="{E4772ABE-4A0B-497F-A8BB-3897367691F0}" type="presOf" srcId="{82F29AC3-C0E4-405E-AEC6-8FD7C347A4A3}" destId="{81CD7455-FA4B-4D59-84F6-334012AA9109}" srcOrd="0" destOrd="0" presId="urn:microsoft.com/office/officeart/2005/8/layout/bProcess2"/>
    <dgm:cxn modelId="{18B4F397-5520-446B-8F0C-A4EDF47DC39D}" srcId="{7972B820-01AA-44D9-BFF6-90733FB539C3}" destId="{9129DD2D-BB73-4AA6-A8C9-A953D80F6997}" srcOrd="6" destOrd="0" parTransId="{7E84BA87-2A07-4AD0-8AF9-168F946156BB}" sibTransId="{E003D7D2-A33D-4FB9-B607-5DA6136E96F2}"/>
    <dgm:cxn modelId="{7CBE1E27-5477-44B6-A42A-52EEDA93D372}" srcId="{7972B820-01AA-44D9-BFF6-90733FB539C3}" destId="{0A1A509F-2F19-4C65-979B-C9F85BFAD7B0}" srcOrd="1" destOrd="0" parTransId="{DE30B0C4-8C68-429D-ABF2-E6F4D057B38A}" sibTransId="{525EBB29-01CB-4E16-AB2A-04B4A0C32423}"/>
    <dgm:cxn modelId="{7C66D125-5171-4CAB-88F8-4B3156DDDB41}" type="presOf" srcId="{994D171A-887E-45FC-8E74-B8B7024EC647}" destId="{6F648071-5B69-4D77-9CB6-F5A9267F203D}" srcOrd="0" destOrd="0" presId="urn:microsoft.com/office/officeart/2005/8/layout/bProcess2"/>
    <dgm:cxn modelId="{BFB45506-718C-42FF-A96B-1E7A5FDC306C}" srcId="{7972B820-01AA-44D9-BFF6-90733FB539C3}" destId="{AD7EC923-D402-4D6E-B9E3-014DFFDFB118}" srcOrd="4" destOrd="0" parTransId="{4177E17D-601D-4988-BEAB-EA19AC1BB16A}" sibTransId="{0AA74043-67F5-48FA-A0CB-1EE5A1B2C4F8}"/>
    <dgm:cxn modelId="{88F60C0A-338B-44FF-831A-F2502A752E70}" type="presOf" srcId="{EAA52270-450D-4804-9E66-38807B5F88E5}" destId="{7FC3005A-A0BF-4D59-B39F-DD269C81E1A1}" srcOrd="0" destOrd="0" presId="urn:microsoft.com/office/officeart/2005/8/layout/bProcess2"/>
    <dgm:cxn modelId="{626C37DD-7684-4A1E-BB7F-2DADDF2A8102}" type="presOf" srcId="{5FC5E764-7FC1-4BC0-B699-989F461C3B30}" destId="{1850EFDA-5BC4-4504-B998-B30BE9095C12}" srcOrd="0" destOrd="0" presId="urn:microsoft.com/office/officeart/2005/8/layout/bProcess2"/>
    <dgm:cxn modelId="{5F2D6A8C-A86B-43BB-859D-E1613C982D43}" type="presOf" srcId="{973F72BB-DFAF-40F3-82B9-3574DCE0BC31}" destId="{20FB7495-BE8E-4838-BC7F-4BC632F3DA2B}" srcOrd="0" destOrd="0" presId="urn:microsoft.com/office/officeart/2005/8/layout/bProcess2"/>
    <dgm:cxn modelId="{B68B9323-0604-4F59-8881-F41C95E012D7}" type="presOf" srcId="{95F5D996-D81E-4242-A096-CB062E76CE74}" destId="{0B83B7B6-D462-433A-AD7A-B2D0176F2563}" srcOrd="0" destOrd="0" presId="urn:microsoft.com/office/officeart/2005/8/layout/bProcess2"/>
    <dgm:cxn modelId="{AEE71727-C63E-437F-AE22-397942CCCD51}" type="presOf" srcId="{7972B820-01AA-44D9-BFF6-90733FB539C3}" destId="{68675BFA-A116-4D2F-8B9A-7180CAE9970D}" srcOrd="0" destOrd="0" presId="urn:microsoft.com/office/officeart/2005/8/layout/bProcess2"/>
    <dgm:cxn modelId="{7C38EBE8-B144-43D9-8535-91696F39422F}" srcId="{7972B820-01AA-44D9-BFF6-90733FB539C3}" destId="{BC2EBDA3-FBC0-402B-95EB-BF6780671C86}" srcOrd="5" destOrd="0" parTransId="{09E3B32F-ADCF-47D4-ADA6-CF3D1CE6FBDF}" sibTransId="{5FC5E764-7FC1-4BC0-B699-989F461C3B30}"/>
    <dgm:cxn modelId="{F6D71B07-ED82-47A2-82DA-5881DB96ADA0}" type="presOf" srcId="{C5A7C4FC-353D-4698-B6F9-60142034B8A8}" destId="{A94FD3C1-781E-415E-BFE7-C38FC72A2A55}" srcOrd="0" destOrd="0" presId="urn:microsoft.com/office/officeart/2005/8/layout/bProcess2"/>
    <dgm:cxn modelId="{73E1D801-A0F1-416B-925C-61AAB7CD0389}" type="presOf" srcId="{525EBB29-01CB-4E16-AB2A-04B4A0C32423}" destId="{E28FD869-9A71-4643-B233-2A860A09B7C7}" srcOrd="0" destOrd="0" presId="urn:microsoft.com/office/officeart/2005/8/layout/bProcess2"/>
    <dgm:cxn modelId="{F4D7508F-ABFC-41A2-A474-7D3440FFA07B}" type="presOf" srcId="{E003D7D2-A33D-4FB9-B607-5DA6136E96F2}" destId="{33BC5DAE-6797-48D4-9085-8ADA59866CD9}" srcOrd="0" destOrd="0" presId="urn:microsoft.com/office/officeart/2005/8/layout/bProcess2"/>
    <dgm:cxn modelId="{A718BC8F-72B7-4331-8987-0DE4338B8CB5}" srcId="{7972B820-01AA-44D9-BFF6-90733FB539C3}" destId="{EAA52270-450D-4804-9E66-38807B5F88E5}" srcOrd="7" destOrd="0" parTransId="{AA2D3A24-1095-4F25-9179-4228EE4A30CD}" sibTransId="{FDCDEEBD-4007-45AF-844C-72D400219451}"/>
    <dgm:cxn modelId="{C12E6215-00DA-4A1B-AC05-D66A3F93122A}" type="presOf" srcId="{0A1A509F-2F19-4C65-979B-C9F85BFAD7B0}" destId="{E901D89C-694A-4DC0-9EAC-1EFCBA1D3D1B}" srcOrd="0" destOrd="0" presId="urn:microsoft.com/office/officeart/2005/8/layout/bProcess2"/>
    <dgm:cxn modelId="{066C2E98-21B8-43C0-B9A1-58639541639F}" srcId="{7972B820-01AA-44D9-BFF6-90733FB539C3}" destId="{994D171A-887E-45FC-8E74-B8B7024EC647}" srcOrd="3" destOrd="0" parTransId="{60E0C3C9-8B32-402C-B3F1-C7F9E27EB933}" sibTransId="{95F5D996-D81E-4242-A096-CB062E76CE74}"/>
    <dgm:cxn modelId="{35D1C690-F19B-4A70-B0E4-253E16605A12}" srcId="{7972B820-01AA-44D9-BFF6-90733FB539C3}" destId="{973F72BB-DFAF-40F3-82B9-3574DCE0BC31}" srcOrd="0" destOrd="0" parTransId="{311A08BE-CC69-40AF-ADF0-584E999E475F}" sibTransId="{3E6ECACB-8F36-4357-8EA1-2BC575F2D010}"/>
    <dgm:cxn modelId="{1C432B7B-18B3-4619-BC52-4C8BCF09109C}" type="presParOf" srcId="{68675BFA-A116-4D2F-8B9A-7180CAE9970D}" destId="{20FB7495-BE8E-4838-BC7F-4BC632F3DA2B}" srcOrd="0" destOrd="0" presId="urn:microsoft.com/office/officeart/2005/8/layout/bProcess2"/>
    <dgm:cxn modelId="{42EFF9C1-8672-49B9-817F-676FAF435CB8}" type="presParOf" srcId="{68675BFA-A116-4D2F-8B9A-7180CAE9970D}" destId="{61F74AF7-F72E-43CB-B581-2B8917732A88}" srcOrd="1" destOrd="0" presId="urn:microsoft.com/office/officeart/2005/8/layout/bProcess2"/>
    <dgm:cxn modelId="{CB8DBDBE-3DD4-407F-A015-0D50B45E06A9}" type="presParOf" srcId="{68675BFA-A116-4D2F-8B9A-7180CAE9970D}" destId="{B5E66588-C116-4640-9057-30E4E722E886}" srcOrd="2" destOrd="0" presId="urn:microsoft.com/office/officeart/2005/8/layout/bProcess2"/>
    <dgm:cxn modelId="{C0D8C210-F765-4BFB-8961-287AE1D7577A}" type="presParOf" srcId="{B5E66588-C116-4640-9057-30E4E722E886}" destId="{18AED596-B914-4C1F-9D05-DDF0ABFBA8D0}" srcOrd="0" destOrd="0" presId="urn:microsoft.com/office/officeart/2005/8/layout/bProcess2"/>
    <dgm:cxn modelId="{AB35220A-3298-4EC1-A911-13D1146F602D}" type="presParOf" srcId="{B5E66588-C116-4640-9057-30E4E722E886}" destId="{E901D89C-694A-4DC0-9EAC-1EFCBA1D3D1B}" srcOrd="1" destOrd="0" presId="urn:microsoft.com/office/officeart/2005/8/layout/bProcess2"/>
    <dgm:cxn modelId="{D3562553-53F3-4A35-AF4A-43DC3427A0EC}" type="presParOf" srcId="{68675BFA-A116-4D2F-8B9A-7180CAE9970D}" destId="{E28FD869-9A71-4643-B233-2A860A09B7C7}" srcOrd="3" destOrd="0" presId="urn:microsoft.com/office/officeart/2005/8/layout/bProcess2"/>
    <dgm:cxn modelId="{0AABD37D-507D-4A10-9BAB-7ADE2C19CB03}" type="presParOf" srcId="{68675BFA-A116-4D2F-8B9A-7180CAE9970D}" destId="{ED09C990-3EAD-411A-8154-B9669A296C8A}" srcOrd="4" destOrd="0" presId="urn:microsoft.com/office/officeart/2005/8/layout/bProcess2"/>
    <dgm:cxn modelId="{5F99BD86-6B8A-429C-B178-5B5406BE64FF}" type="presParOf" srcId="{ED09C990-3EAD-411A-8154-B9669A296C8A}" destId="{E00CD086-C75E-4ABD-845D-FB5E5680CBA7}" srcOrd="0" destOrd="0" presId="urn:microsoft.com/office/officeart/2005/8/layout/bProcess2"/>
    <dgm:cxn modelId="{DD7BCE04-4792-4DE5-A64F-B238BBF41B64}" type="presParOf" srcId="{ED09C990-3EAD-411A-8154-B9669A296C8A}" destId="{81CD7455-FA4B-4D59-84F6-334012AA9109}" srcOrd="1" destOrd="0" presId="urn:microsoft.com/office/officeart/2005/8/layout/bProcess2"/>
    <dgm:cxn modelId="{47AB11A6-3448-4B67-80F3-B74202AB9F5B}" type="presParOf" srcId="{68675BFA-A116-4D2F-8B9A-7180CAE9970D}" destId="{988F6221-8DE1-46A1-A269-9F1EFD7694B9}" srcOrd="5" destOrd="0" presId="urn:microsoft.com/office/officeart/2005/8/layout/bProcess2"/>
    <dgm:cxn modelId="{B198BEC7-1E39-4B77-A851-0521B45FFE22}" type="presParOf" srcId="{68675BFA-A116-4D2F-8B9A-7180CAE9970D}" destId="{CABDF0C3-DC6D-4908-8E9C-4CD7BEB3940B}" srcOrd="6" destOrd="0" presId="urn:microsoft.com/office/officeart/2005/8/layout/bProcess2"/>
    <dgm:cxn modelId="{BE439E39-B78C-48CE-B725-2DD1F2A5ED3B}" type="presParOf" srcId="{CABDF0C3-DC6D-4908-8E9C-4CD7BEB3940B}" destId="{40138CD9-1979-4718-BAD7-6A7268222484}" srcOrd="0" destOrd="0" presId="urn:microsoft.com/office/officeart/2005/8/layout/bProcess2"/>
    <dgm:cxn modelId="{0188EC78-B10F-4F68-8952-A3D07D509725}" type="presParOf" srcId="{CABDF0C3-DC6D-4908-8E9C-4CD7BEB3940B}" destId="{6F648071-5B69-4D77-9CB6-F5A9267F203D}" srcOrd="1" destOrd="0" presId="urn:microsoft.com/office/officeart/2005/8/layout/bProcess2"/>
    <dgm:cxn modelId="{4F408A5F-5EA9-43B2-A14C-A50282AFD7EF}" type="presParOf" srcId="{68675BFA-A116-4D2F-8B9A-7180CAE9970D}" destId="{0B83B7B6-D462-433A-AD7A-B2D0176F2563}" srcOrd="7" destOrd="0" presId="urn:microsoft.com/office/officeart/2005/8/layout/bProcess2"/>
    <dgm:cxn modelId="{E22CD7F3-C4AB-4345-AF48-61FFA701FDB2}" type="presParOf" srcId="{68675BFA-A116-4D2F-8B9A-7180CAE9970D}" destId="{7DFD8B44-9340-48BC-9D7E-515CA2ED1595}" srcOrd="8" destOrd="0" presId="urn:microsoft.com/office/officeart/2005/8/layout/bProcess2"/>
    <dgm:cxn modelId="{0E17D0F8-C281-4AF6-90A5-E810C7DFA8F3}" type="presParOf" srcId="{7DFD8B44-9340-48BC-9D7E-515CA2ED1595}" destId="{E88157A4-50E9-403D-9A93-8641AF4C2B03}" srcOrd="0" destOrd="0" presId="urn:microsoft.com/office/officeart/2005/8/layout/bProcess2"/>
    <dgm:cxn modelId="{0DE6AD62-7216-414A-89B2-EF344DA34ADA}" type="presParOf" srcId="{7DFD8B44-9340-48BC-9D7E-515CA2ED1595}" destId="{95644025-E7A8-4525-96E1-4889733AE1F9}" srcOrd="1" destOrd="0" presId="urn:microsoft.com/office/officeart/2005/8/layout/bProcess2"/>
    <dgm:cxn modelId="{0C9DE786-CA0E-4300-B728-4945115BA652}" type="presParOf" srcId="{68675BFA-A116-4D2F-8B9A-7180CAE9970D}" destId="{6F0918FB-5A58-4D26-9DC8-F61FB75CE370}" srcOrd="9" destOrd="0" presId="urn:microsoft.com/office/officeart/2005/8/layout/bProcess2"/>
    <dgm:cxn modelId="{B2EE904B-3A6D-4611-90BE-0120301F10CF}" type="presParOf" srcId="{68675BFA-A116-4D2F-8B9A-7180CAE9970D}" destId="{CBB3EB27-11C6-43CD-8516-AE6BAE945C2A}" srcOrd="10" destOrd="0" presId="urn:microsoft.com/office/officeart/2005/8/layout/bProcess2"/>
    <dgm:cxn modelId="{1482F713-E0DC-4F9B-869A-6DC1E9ED63D6}" type="presParOf" srcId="{CBB3EB27-11C6-43CD-8516-AE6BAE945C2A}" destId="{0CC24A13-AEA5-46BE-96B4-1BAEC6318395}" srcOrd="0" destOrd="0" presId="urn:microsoft.com/office/officeart/2005/8/layout/bProcess2"/>
    <dgm:cxn modelId="{4DA9A702-BBAA-4D5B-B345-8C23FE4A2D20}" type="presParOf" srcId="{CBB3EB27-11C6-43CD-8516-AE6BAE945C2A}" destId="{7EC5532A-33DE-4BB6-AEA6-37903C203B84}" srcOrd="1" destOrd="0" presId="urn:microsoft.com/office/officeart/2005/8/layout/bProcess2"/>
    <dgm:cxn modelId="{3D4A1EE3-F605-47E2-9F06-CE1E40862424}" type="presParOf" srcId="{68675BFA-A116-4D2F-8B9A-7180CAE9970D}" destId="{1850EFDA-5BC4-4504-B998-B30BE9095C12}" srcOrd="11" destOrd="0" presId="urn:microsoft.com/office/officeart/2005/8/layout/bProcess2"/>
    <dgm:cxn modelId="{3B8787F6-B03B-4F4D-9EE2-626F67627154}" type="presParOf" srcId="{68675BFA-A116-4D2F-8B9A-7180CAE9970D}" destId="{B60E1A3F-A2F3-4B28-827B-AF4A361BFCB0}" srcOrd="12" destOrd="0" presId="urn:microsoft.com/office/officeart/2005/8/layout/bProcess2"/>
    <dgm:cxn modelId="{305D6973-ACEC-4D92-95B9-C172F990A49D}" type="presParOf" srcId="{B60E1A3F-A2F3-4B28-827B-AF4A361BFCB0}" destId="{7B085790-CF96-4B18-BB11-9E3B7645A5AF}" srcOrd="0" destOrd="0" presId="urn:microsoft.com/office/officeart/2005/8/layout/bProcess2"/>
    <dgm:cxn modelId="{79153AD5-A606-4593-9455-1364EA18DAAC}" type="presParOf" srcId="{B60E1A3F-A2F3-4B28-827B-AF4A361BFCB0}" destId="{6E8BB084-0923-47C2-9282-AC0525BC052D}" srcOrd="1" destOrd="0" presId="urn:microsoft.com/office/officeart/2005/8/layout/bProcess2"/>
    <dgm:cxn modelId="{9D34ACBB-7083-4502-B0B8-507B0D3DD63F}" type="presParOf" srcId="{68675BFA-A116-4D2F-8B9A-7180CAE9970D}" destId="{33BC5DAE-6797-48D4-9085-8ADA59866CD9}" srcOrd="13" destOrd="0" presId="urn:microsoft.com/office/officeart/2005/8/layout/bProcess2"/>
    <dgm:cxn modelId="{C191AB63-4C8E-4F1D-85F4-3EE58E1A488D}" type="presParOf" srcId="{68675BFA-A116-4D2F-8B9A-7180CAE9970D}" destId="{A1E67900-0B38-4C46-86BF-1101179CD30E}" srcOrd="14" destOrd="0" presId="urn:microsoft.com/office/officeart/2005/8/layout/bProcess2"/>
    <dgm:cxn modelId="{B1BF3A22-0592-424E-97B4-638745F58C8E}" type="presParOf" srcId="{A1E67900-0B38-4C46-86BF-1101179CD30E}" destId="{D74EDB5C-F04A-49CA-B422-63C89FC7C6E1}" srcOrd="0" destOrd="0" presId="urn:microsoft.com/office/officeart/2005/8/layout/bProcess2"/>
    <dgm:cxn modelId="{9EB4D25D-E932-4783-AD82-5F5217A12059}" type="presParOf" srcId="{A1E67900-0B38-4C46-86BF-1101179CD30E}" destId="{7FC3005A-A0BF-4D59-B39F-DD269C81E1A1}" srcOrd="1" destOrd="0" presId="urn:microsoft.com/office/officeart/2005/8/layout/bProcess2"/>
    <dgm:cxn modelId="{84641C9D-C490-4D8A-BB80-AE06580F259F}" type="presParOf" srcId="{68675BFA-A116-4D2F-8B9A-7180CAE9970D}" destId="{F68EBA42-6584-4B45-92B6-A660092BC2D7}" srcOrd="15" destOrd="0" presId="urn:microsoft.com/office/officeart/2005/8/layout/bProcess2"/>
    <dgm:cxn modelId="{48D79D64-8E3A-420A-A1DA-1FD2B060DEB2}" type="presParOf" srcId="{68675BFA-A116-4D2F-8B9A-7180CAE9970D}" destId="{A94FD3C1-781E-415E-BFE7-C38FC72A2A55}" srcOrd="16" destOrd="0" presId="urn:microsoft.com/office/officeart/2005/8/layout/bProcess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8D8A84-78DB-4BC3-9EB6-74E3E859947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A4010B44-27BA-4ACE-8EA1-AA16244B574B}">
      <dgm:prSet phldrT="[텍스트]"/>
      <dgm:spPr/>
      <dgm:t>
        <a:bodyPr/>
        <a:lstStyle/>
        <a:p>
          <a:pPr latinLnBrk="1"/>
          <a:r>
            <a:rPr lang="ko-KR" altLang="en-US" dirty="0" smtClean="0"/>
            <a:t>가벼워 짐</a:t>
          </a:r>
          <a:endParaRPr lang="ko-KR" altLang="en-US" dirty="0"/>
        </a:p>
      </dgm:t>
    </dgm:pt>
    <dgm:pt modelId="{AFD7E87D-BD8C-4868-839E-4D7622D9E5E1}" type="parTrans" cxnId="{7909E688-833B-4D79-96C1-A65099325E97}">
      <dgm:prSet/>
      <dgm:spPr/>
      <dgm:t>
        <a:bodyPr/>
        <a:lstStyle/>
        <a:p>
          <a:pPr latinLnBrk="1"/>
          <a:endParaRPr lang="ko-KR" altLang="en-US"/>
        </a:p>
      </dgm:t>
    </dgm:pt>
    <dgm:pt modelId="{DB00FB13-5466-4D5F-9945-E12E8539FC3F}" type="sibTrans" cxnId="{7909E688-833B-4D79-96C1-A65099325E97}">
      <dgm:prSet/>
      <dgm:spPr/>
      <dgm:t>
        <a:bodyPr/>
        <a:lstStyle/>
        <a:p>
          <a:pPr latinLnBrk="1"/>
          <a:endParaRPr lang="ko-KR" altLang="en-US"/>
        </a:p>
      </dgm:t>
    </dgm:pt>
    <dgm:pt modelId="{A68A7B02-E203-4544-8937-7049BA8ABF99}">
      <dgm:prSet phldrT="[텍스트]"/>
      <dgm:spPr/>
      <dgm:t>
        <a:bodyPr/>
        <a:lstStyle/>
        <a:p>
          <a:pPr latinLnBrk="1"/>
          <a:r>
            <a:rPr lang="ko-KR" altLang="en-US" dirty="0" smtClean="0"/>
            <a:t>강도 증가</a:t>
          </a:r>
          <a:endParaRPr lang="ko-KR" altLang="en-US" dirty="0"/>
        </a:p>
      </dgm:t>
    </dgm:pt>
    <dgm:pt modelId="{BBC9414D-6070-4744-B027-7074CC953A97}" type="parTrans" cxnId="{253705AC-1321-4793-A93F-FB0AF66AAF90}">
      <dgm:prSet/>
      <dgm:spPr/>
      <dgm:t>
        <a:bodyPr/>
        <a:lstStyle/>
        <a:p>
          <a:pPr latinLnBrk="1"/>
          <a:endParaRPr lang="ko-KR" altLang="en-US"/>
        </a:p>
      </dgm:t>
    </dgm:pt>
    <dgm:pt modelId="{270D8302-175D-4E75-9F14-D88D523D47A8}" type="sibTrans" cxnId="{253705AC-1321-4793-A93F-FB0AF66AAF90}">
      <dgm:prSet/>
      <dgm:spPr/>
      <dgm:t>
        <a:bodyPr/>
        <a:lstStyle/>
        <a:p>
          <a:pPr latinLnBrk="1"/>
          <a:endParaRPr lang="ko-KR" altLang="en-US"/>
        </a:p>
      </dgm:t>
    </dgm:pt>
    <dgm:pt modelId="{A1050583-D0B5-461B-82A4-AB756C594428}" type="pres">
      <dgm:prSet presAssocID="{C58D8A84-78DB-4BC3-9EB6-74E3E859947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C40D9E4-E326-4B0C-9FD5-871F72BF9E38}" type="pres">
      <dgm:prSet presAssocID="{A4010B44-27BA-4ACE-8EA1-AA16244B574B}" presName="node" presStyleLbl="node1" presStyleIdx="0" presStyleCnt="2" custLinFactX="-7715" custLinFactNeighborX="-100000" custLinFactNeighborY="55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30FA895-F3C7-4D10-8383-7A81FE7CC490}" type="pres">
      <dgm:prSet presAssocID="{DB00FB13-5466-4D5F-9945-E12E8539FC3F}" presName="sibTrans" presStyleCnt="0"/>
      <dgm:spPr/>
    </dgm:pt>
    <dgm:pt modelId="{D7D1E9BF-90DE-4E1A-B0A5-AC2F3750CBD8}" type="pres">
      <dgm:prSet presAssocID="{A68A7B02-E203-4544-8937-7049BA8ABF99}" presName="node" presStyleLbl="node1" presStyleIdx="1" presStyleCnt="2" custLinFactNeighborX="63714" custLinFactNeighborY="-6928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737A3C03-2E37-4D10-956F-426730D53C14}" type="presOf" srcId="{A4010B44-27BA-4ACE-8EA1-AA16244B574B}" destId="{4C40D9E4-E326-4B0C-9FD5-871F72BF9E38}" srcOrd="0" destOrd="0" presId="urn:microsoft.com/office/officeart/2005/8/layout/default"/>
    <dgm:cxn modelId="{C5B40BE3-52B6-4E69-BF23-8B42DD86E987}" type="presOf" srcId="{A68A7B02-E203-4544-8937-7049BA8ABF99}" destId="{D7D1E9BF-90DE-4E1A-B0A5-AC2F3750CBD8}" srcOrd="0" destOrd="0" presId="urn:microsoft.com/office/officeart/2005/8/layout/default"/>
    <dgm:cxn modelId="{253705AC-1321-4793-A93F-FB0AF66AAF90}" srcId="{C58D8A84-78DB-4BC3-9EB6-74E3E859947D}" destId="{A68A7B02-E203-4544-8937-7049BA8ABF99}" srcOrd="1" destOrd="0" parTransId="{BBC9414D-6070-4744-B027-7074CC953A97}" sibTransId="{270D8302-175D-4E75-9F14-D88D523D47A8}"/>
    <dgm:cxn modelId="{BCD3775E-7738-4B8A-9E16-32279B7F09BC}" type="presOf" srcId="{C58D8A84-78DB-4BC3-9EB6-74E3E859947D}" destId="{A1050583-D0B5-461B-82A4-AB756C594428}" srcOrd="0" destOrd="0" presId="urn:microsoft.com/office/officeart/2005/8/layout/default"/>
    <dgm:cxn modelId="{7909E688-833B-4D79-96C1-A65099325E97}" srcId="{C58D8A84-78DB-4BC3-9EB6-74E3E859947D}" destId="{A4010B44-27BA-4ACE-8EA1-AA16244B574B}" srcOrd="0" destOrd="0" parTransId="{AFD7E87D-BD8C-4868-839E-4D7622D9E5E1}" sibTransId="{DB00FB13-5466-4D5F-9945-E12E8539FC3F}"/>
    <dgm:cxn modelId="{DDC93277-A232-45B0-886A-E9FF58D5E8FE}" type="presParOf" srcId="{A1050583-D0B5-461B-82A4-AB756C594428}" destId="{4C40D9E4-E326-4B0C-9FD5-871F72BF9E38}" srcOrd="0" destOrd="0" presId="urn:microsoft.com/office/officeart/2005/8/layout/default"/>
    <dgm:cxn modelId="{F6B2DA6F-3187-4454-8492-FDBAD25CCBDA}" type="presParOf" srcId="{A1050583-D0B5-461B-82A4-AB756C594428}" destId="{B30FA895-F3C7-4D10-8383-7A81FE7CC490}" srcOrd="1" destOrd="0" presId="urn:microsoft.com/office/officeart/2005/8/layout/default"/>
    <dgm:cxn modelId="{5FFF45D1-690B-4F18-97A6-1C1F4F3AC576}" type="presParOf" srcId="{A1050583-D0B5-461B-82A4-AB756C594428}" destId="{D7D1E9BF-90DE-4E1A-B0A5-AC2F3750CBD8}" srcOrd="2" destOrd="0" presId="urn:microsoft.com/office/officeart/2005/8/layout/default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8D8A84-78DB-4BC3-9EB6-74E3E859947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A4010B44-27BA-4ACE-8EA1-AA16244B574B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부후</a:t>
          </a:r>
          <a:r>
            <a:rPr lang="ko-KR" altLang="en-US" dirty="0" smtClean="0"/>
            <a:t> 방지</a:t>
          </a:r>
          <a:endParaRPr lang="ko-KR" altLang="en-US" dirty="0"/>
        </a:p>
      </dgm:t>
    </dgm:pt>
    <dgm:pt modelId="{AFD7E87D-BD8C-4868-839E-4D7622D9E5E1}" type="parTrans" cxnId="{7909E688-833B-4D79-96C1-A65099325E97}">
      <dgm:prSet/>
      <dgm:spPr/>
      <dgm:t>
        <a:bodyPr/>
        <a:lstStyle/>
        <a:p>
          <a:pPr latinLnBrk="1"/>
          <a:endParaRPr lang="ko-KR" altLang="en-US"/>
        </a:p>
      </dgm:t>
    </dgm:pt>
    <dgm:pt modelId="{DB00FB13-5466-4D5F-9945-E12E8539FC3F}" type="sibTrans" cxnId="{7909E688-833B-4D79-96C1-A65099325E97}">
      <dgm:prSet/>
      <dgm:spPr/>
      <dgm:t>
        <a:bodyPr/>
        <a:lstStyle/>
        <a:p>
          <a:pPr latinLnBrk="1"/>
          <a:endParaRPr lang="ko-KR" altLang="en-US"/>
        </a:p>
      </dgm:t>
    </dgm:pt>
    <dgm:pt modelId="{A68A7B02-E203-4544-8937-7049BA8ABF99}">
      <dgm:prSet phldrT="[텍스트]"/>
      <dgm:spPr/>
      <dgm:t>
        <a:bodyPr/>
        <a:lstStyle/>
        <a:p>
          <a:pPr latinLnBrk="1"/>
          <a:r>
            <a:rPr lang="ko-KR" altLang="en-US" dirty="0" smtClean="0"/>
            <a:t>접착력 증가</a:t>
          </a:r>
          <a:endParaRPr lang="ko-KR" altLang="en-US" dirty="0"/>
        </a:p>
      </dgm:t>
    </dgm:pt>
    <dgm:pt modelId="{BBC9414D-6070-4744-B027-7074CC953A97}" type="parTrans" cxnId="{253705AC-1321-4793-A93F-FB0AF66AAF90}">
      <dgm:prSet/>
      <dgm:spPr/>
      <dgm:t>
        <a:bodyPr/>
        <a:lstStyle/>
        <a:p>
          <a:pPr latinLnBrk="1"/>
          <a:endParaRPr lang="ko-KR" altLang="en-US"/>
        </a:p>
      </dgm:t>
    </dgm:pt>
    <dgm:pt modelId="{270D8302-175D-4E75-9F14-D88D523D47A8}" type="sibTrans" cxnId="{253705AC-1321-4793-A93F-FB0AF66AAF90}">
      <dgm:prSet/>
      <dgm:spPr/>
      <dgm:t>
        <a:bodyPr/>
        <a:lstStyle/>
        <a:p>
          <a:pPr latinLnBrk="1"/>
          <a:endParaRPr lang="ko-KR" altLang="en-US"/>
        </a:p>
      </dgm:t>
    </dgm:pt>
    <dgm:pt modelId="{A1050583-D0B5-461B-82A4-AB756C594428}" type="pres">
      <dgm:prSet presAssocID="{C58D8A84-78DB-4BC3-9EB6-74E3E859947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C40D9E4-E326-4B0C-9FD5-871F72BF9E38}" type="pres">
      <dgm:prSet presAssocID="{A4010B44-27BA-4ACE-8EA1-AA16244B574B}" presName="node" presStyleLbl="node1" presStyleIdx="0" presStyleCnt="2" custLinFactX="-7715" custLinFactNeighborX="-100000" custLinFactNeighborY="55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30FA895-F3C7-4D10-8383-7A81FE7CC490}" type="pres">
      <dgm:prSet presAssocID="{DB00FB13-5466-4D5F-9945-E12E8539FC3F}" presName="sibTrans" presStyleCnt="0"/>
      <dgm:spPr/>
    </dgm:pt>
    <dgm:pt modelId="{D7D1E9BF-90DE-4E1A-B0A5-AC2F3750CBD8}" type="pres">
      <dgm:prSet presAssocID="{A68A7B02-E203-4544-8937-7049BA8ABF99}" presName="node" presStyleLbl="node1" presStyleIdx="1" presStyleCnt="2" custLinFactNeighborX="63714" custLinFactNeighborY="-6928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53705AC-1321-4793-A93F-FB0AF66AAF90}" srcId="{C58D8A84-78DB-4BC3-9EB6-74E3E859947D}" destId="{A68A7B02-E203-4544-8937-7049BA8ABF99}" srcOrd="1" destOrd="0" parTransId="{BBC9414D-6070-4744-B027-7074CC953A97}" sibTransId="{270D8302-175D-4E75-9F14-D88D523D47A8}"/>
    <dgm:cxn modelId="{95A3CC30-2AA7-4BED-88F3-4C0AF674EE65}" type="presOf" srcId="{C58D8A84-78DB-4BC3-9EB6-74E3E859947D}" destId="{A1050583-D0B5-461B-82A4-AB756C594428}" srcOrd="0" destOrd="0" presId="urn:microsoft.com/office/officeart/2005/8/layout/default"/>
    <dgm:cxn modelId="{7909E688-833B-4D79-96C1-A65099325E97}" srcId="{C58D8A84-78DB-4BC3-9EB6-74E3E859947D}" destId="{A4010B44-27BA-4ACE-8EA1-AA16244B574B}" srcOrd="0" destOrd="0" parTransId="{AFD7E87D-BD8C-4868-839E-4D7622D9E5E1}" sibTransId="{DB00FB13-5466-4D5F-9945-E12E8539FC3F}"/>
    <dgm:cxn modelId="{3EF9B220-6229-431D-933E-F33D79F274B0}" type="presOf" srcId="{A68A7B02-E203-4544-8937-7049BA8ABF99}" destId="{D7D1E9BF-90DE-4E1A-B0A5-AC2F3750CBD8}" srcOrd="0" destOrd="0" presId="urn:microsoft.com/office/officeart/2005/8/layout/default"/>
    <dgm:cxn modelId="{60996E71-CA32-48B4-A008-1AECD8BF672D}" type="presOf" srcId="{A4010B44-27BA-4ACE-8EA1-AA16244B574B}" destId="{4C40D9E4-E326-4B0C-9FD5-871F72BF9E38}" srcOrd="0" destOrd="0" presId="urn:microsoft.com/office/officeart/2005/8/layout/default"/>
    <dgm:cxn modelId="{E26FF576-2580-457A-97BE-67C3E403EF3F}" type="presParOf" srcId="{A1050583-D0B5-461B-82A4-AB756C594428}" destId="{4C40D9E4-E326-4B0C-9FD5-871F72BF9E38}" srcOrd="0" destOrd="0" presId="urn:microsoft.com/office/officeart/2005/8/layout/default"/>
    <dgm:cxn modelId="{8971050B-6BF8-4F57-A005-A350CAF16F39}" type="presParOf" srcId="{A1050583-D0B5-461B-82A4-AB756C594428}" destId="{B30FA895-F3C7-4D10-8383-7A81FE7CC490}" srcOrd="1" destOrd="0" presId="urn:microsoft.com/office/officeart/2005/8/layout/default"/>
    <dgm:cxn modelId="{5AC6CA96-9BB1-4B9C-9FCA-5B921D17D169}" type="presParOf" srcId="{A1050583-D0B5-461B-82A4-AB756C594428}" destId="{D7D1E9BF-90DE-4E1A-B0A5-AC2F3750CBD8}" srcOrd="2" destOrd="0" presId="urn:microsoft.com/office/officeart/2005/8/layout/default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8D8A84-78DB-4BC3-9EB6-74E3E859947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A4010B44-27BA-4ACE-8EA1-AA16244B574B}">
      <dgm:prSet phldrT="[텍스트]" custT="1"/>
      <dgm:spPr/>
      <dgm:t>
        <a:bodyPr/>
        <a:lstStyle/>
        <a:p>
          <a:pPr latinLnBrk="1">
            <a:lnSpc>
              <a:spcPct val="100000"/>
            </a:lnSpc>
            <a:spcAft>
              <a:spcPts val="0"/>
            </a:spcAft>
          </a:pPr>
          <a:r>
            <a:rPr lang="ko-KR" altLang="en-US" sz="5400" dirty="0" smtClean="0"/>
            <a:t>탄성력 </a:t>
          </a:r>
          <a:endParaRPr lang="en-US" altLang="ko-KR" sz="5400" dirty="0" smtClean="0"/>
        </a:p>
        <a:p>
          <a:pPr latinLnBrk="1">
            <a:lnSpc>
              <a:spcPct val="80000"/>
            </a:lnSpc>
            <a:spcAft>
              <a:spcPts val="0"/>
            </a:spcAft>
          </a:pPr>
          <a:r>
            <a:rPr lang="ko-KR" altLang="en-US" sz="5400" dirty="0" smtClean="0"/>
            <a:t>증가</a:t>
          </a:r>
          <a:endParaRPr lang="ko-KR" altLang="en-US" sz="5400" dirty="0"/>
        </a:p>
      </dgm:t>
    </dgm:pt>
    <dgm:pt modelId="{AFD7E87D-BD8C-4868-839E-4D7622D9E5E1}" type="parTrans" cxnId="{7909E688-833B-4D79-96C1-A65099325E97}">
      <dgm:prSet/>
      <dgm:spPr/>
      <dgm:t>
        <a:bodyPr/>
        <a:lstStyle/>
        <a:p>
          <a:pPr latinLnBrk="1">
            <a:lnSpc>
              <a:spcPct val="100000"/>
            </a:lnSpc>
          </a:pPr>
          <a:endParaRPr lang="ko-KR" altLang="en-US"/>
        </a:p>
      </dgm:t>
    </dgm:pt>
    <dgm:pt modelId="{DB00FB13-5466-4D5F-9945-E12E8539FC3F}" type="sibTrans" cxnId="{7909E688-833B-4D79-96C1-A65099325E97}">
      <dgm:prSet/>
      <dgm:spPr/>
      <dgm:t>
        <a:bodyPr/>
        <a:lstStyle/>
        <a:p>
          <a:pPr latinLnBrk="1">
            <a:lnSpc>
              <a:spcPct val="100000"/>
            </a:lnSpc>
          </a:pPr>
          <a:endParaRPr lang="ko-KR" altLang="en-US"/>
        </a:p>
      </dgm:t>
    </dgm:pt>
    <dgm:pt modelId="{A68A7B02-E203-4544-8937-7049BA8ABF99}">
      <dgm:prSet phldrT="[텍스트]" custT="1"/>
      <dgm:spPr/>
      <dgm:t>
        <a:bodyPr lIns="108000" tIns="108000"/>
        <a:lstStyle/>
        <a:p>
          <a:pPr defTabSz="1800000" latinLnBrk="1">
            <a:lnSpc>
              <a:spcPct val="100000"/>
            </a:lnSpc>
            <a:spcAft>
              <a:spcPts val="0"/>
            </a:spcAft>
          </a:pPr>
          <a:r>
            <a:rPr lang="ko-KR" altLang="en-US" sz="5400" spc="100" baseline="0" dirty="0" smtClean="0"/>
            <a:t>건조 결함</a:t>
          </a:r>
          <a:endParaRPr lang="en-US" altLang="ko-KR" sz="5400" spc="100" baseline="0" dirty="0" smtClean="0"/>
        </a:p>
        <a:p>
          <a:pPr defTabSz="1800000" latinLnBrk="1">
            <a:lnSpc>
              <a:spcPct val="80000"/>
            </a:lnSpc>
            <a:spcAft>
              <a:spcPts val="0"/>
            </a:spcAft>
          </a:pPr>
          <a:r>
            <a:rPr lang="ko-KR" altLang="en-US" sz="5400" spc="100" baseline="0" dirty="0" smtClean="0"/>
            <a:t>방지</a:t>
          </a:r>
          <a:endParaRPr lang="ko-KR" altLang="en-US" sz="5400" spc="100" baseline="0" dirty="0"/>
        </a:p>
      </dgm:t>
    </dgm:pt>
    <dgm:pt modelId="{BBC9414D-6070-4744-B027-7074CC953A97}" type="parTrans" cxnId="{253705AC-1321-4793-A93F-FB0AF66AAF90}">
      <dgm:prSet/>
      <dgm:spPr/>
      <dgm:t>
        <a:bodyPr/>
        <a:lstStyle/>
        <a:p>
          <a:pPr latinLnBrk="1">
            <a:lnSpc>
              <a:spcPct val="100000"/>
            </a:lnSpc>
          </a:pPr>
          <a:endParaRPr lang="ko-KR" altLang="en-US"/>
        </a:p>
      </dgm:t>
    </dgm:pt>
    <dgm:pt modelId="{270D8302-175D-4E75-9F14-D88D523D47A8}" type="sibTrans" cxnId="{253705AC-1321-4793-A93F-FB0AF66AAF90}">
      <dgm:prSet/>
      <dgm:spPr/>
      <dgm:t>
        <a:bodyPr/>
        <a:lstStyle/>
        <a:p>
          <a:pPr latinLnBrk="1">
            <a:lnSpc>
              <a:spcPct val="100000"/>
            </a:lnSpc>
          </a:pPr>
          <a:endParaRPr lang="ko-KR" altLang="en-US"/>
        </a:p>
      </dgm:t>
    </dgm:pt>
    <dgm:pt modelId="{A1050583-D0B5-461B-82A4-AB756C594428}" type="pres">
      <dgm:prSet presAssocID="{C58D8A84-78DB-4BC3-9EB6-74E3E859947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C40D9E4-E326-4B0C-9FD5-871F72BF9E38}" type="pres">
      <dgm:prSet presAssocID="{A4010B44-27BA-4ACE-8EA1-AA16244B574B}" presName="node" presStyleLbl="node1" presStyleIdx="0" presStyleCnt="2" custLinFactX="-7715" custLinFactNeighborX="-100000" custLinFactNeighborY="55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30FA895-F3C7-4D10-8383-7A81FE7CC490}" type="pres">
      <dgm:prSet presAssocID="{DB00FB13-5466-4D5F-9945-E12E8539FC3F}" presName="sibTrans" presStyleCnt="0"/>
      <dgm:spPr/>
    </dgm:pt>
    <dgm:pt modelId="{D7D1E9BF-90DE-4E1A-B0A5-AC2F3750CBD8}" type="pres">
      <dgm:prSet presAssocID="{A68A7B02-E203-4544-8937-7049BA8ABF99}" presName="node" presStyleLbl="node1" presStyleIdx="1" presStyleCnt="2" custLinFactNeighborX="63714" custLinFactNeighborY="-6928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D0E894A6-B956-426A-993A-A71CCCC6EC6F}" type="presOf" srcId="{A4010B44-27BA-4ACE-8EA1-AA16244B574B}" destId="{4C40D9E4-E326-4B0C-9FD5-871F72BF9E38}" srcOrd="0" destOrd="0" presId="urn:microsoft.com/office/officeart/2005/8/layout/default"/>
    <dgm:cxn modelId="{253705AC-1321-4793-A93F-FB0AF66AAF90}" srcId="{C58D8A84-78DB-4BC3-9EB6-74E3E859947D}" destId="{A68A7B02-E203-4544-8937-7049BA8ABF99}" srcOrd="1" destOrd="0" parTransId="{BBC9414D-6070-4744-B027-7074CC953A97}" sibTransId="{270D8302-175D-4E75-9F14-D88D523D47A8}"/>
    <dgm:cxn modelId="{567E6C73-8878-4FEE-8D90-73F955D3ACE9}" type="presOf" srcId="{A68A7B02-E203-4544-8937-7049BA8ABF99}" destId="{D7D1E9BF-90DE-4E1A-B0A5-AC2F3750CBD8}" srcOrd="0" destOrd="0" presId="urn:microsoft.com/office/officeart/2005/8/layout/default"/>
    <dgm:cxn modelId="{7DEBB666-7B66-405F-A2C0-C67F3A280085}" type="presOf" srcId="{C58D8A84-78DB-4BC3-9EB6-74E3E859947D}" destId="{A1050583-D0B5-461B-82A4-AB756C594428}" srcOrd="0" destOrd="0" presId="urn:microsoft.com/office/officeart/2005/8/layout/default"/>
    <dgm:cxn modelId="{7909E688-833B-4D79-96C1-A65099325E97}" srcId="{C58D8A84-78DB-4BC3-9EB6-74E3E859947D}" destId="{A4010B44-27BA-4ACE-8EA1-AA16244B574B}" srcOrd="0" destOrd="0" parTransId="{AFD7E87D-BD8C-4868-839E-4D7622D9E5E1}" sibTransId="{DB00FB13-5466-4D5F-9945-E12E8539FC3F}"/>
    <dgm:cxn modelId="{038AD0DF-5E99-4352-BDD3-8A13A74A7286}" type="presParOf" srcId="{A1050583-D0B5-461B-82A4-AB756C594428}" destId="{4C40D9E4-E326-4B0C-9FD5-871F72BF9E38}" srcOrd="0" destOrd="0" presId="urn:microsoft.com/office/officeart/2005/8/layout/default"/>
    <dgm:cxn modelId="{A44EDD31-DE7D-45CE-A2FE-59219C77F099}" type="presParOf" srcId="{A1050583-D0B5-461B-82A4-AB756C594428}" destId="{B30FA895-F3C7-4D10-8383-7A81FE7CC490}" srcOrd="1" destOrd="0" presId="urn:microsoft.com/office/officeart/2005/8/layout/default"/>
    <dgm:cxn modelId="{C6DC3F95-9759-4C1E-8702-4736C3318C34}" type="presParOf" srcId="{A1050583-D0B5-461B-82A4-AB756C594428}" destId="{D7D1E9BF-90DE-4E1A-B0A5-AC2F3750CBD8}" srcOrd="2" destOrd="0" presId="urn:microsoft.com/office/officeart/2005/8/layout/defaul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CD44C-F16B-41B1-8982-DC8CBB7E317B}" type="datetimeFigureOut">
              <a:rPr lang="ko-KR" altLang="en-US" smtClean="0"/>
              <a:pPr/>
              <a:t>2011-11-22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46F77-E170-4A07-BBFD-154EA1EF4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0" lang="ko-KR" altLang="en-US" sz="1200" dirty="0" smtClean="0">
                <a:latin typeface="맑은 고딕" pitchFamily="50" charset="-127"/>
                <a:ea typeface="맑은 고딕" pitchFamily="50" charset="-127"/>
              </a:rPr>
              <a:t>조사방법과 근처에서 접하기 쉬운 우리나라 전통활인 각궁 선택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46F77-E170-4A07-BBFD-154EA1EF4A53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Untitled-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Untitled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197225" y="6064250"/>
            <a:ext cx="27305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38A23-5B96-487B-A996-56D278B27142}" type="datetimeFigureOut">
              <a:rPr lang="ko-KR" altLang="en-US"/>
              <a:pPr>
                <a:defRPr/>
              </a:pPr>
              <a:t>2011-11-22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D5FDC-A74A-40FB-93E0-6914181F634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E6752-9F4F-4A53-BAF4-9538076BE4DF}" type="datetimeFigureOut">
              <a:rPr lang="ko-KR" altLang="en-US"/>
              <a:pPr>
                <a:defRPr/>
              </a:pPr>
              <a:t>2011-11-22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E4AF-BF2C-418D-AC2E-97C7468AC3F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DC148-E1B4-4B11-87DC-7DE2A8201FA1}" type="datetimeFigureOut">
              <a:rPr lang="ko-KR" altLang="en-US"/>
              <a:pPr>
                <a:defRPr/>
              </a:pPr>
              <a:t>2011-11-22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50768-8964-42FE-A33A-4200992F10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724A9-C761-4320-A478-257FDF1884EB}" type="datetimeFigureOut">
              <a:rPr lang="ko-KR" altLang="en-US"/>
              <a:pPr>
                <a:defRPr/>
              </a:pPr>
              <a:t>2011-11-22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B64B7-5E51-4D38-8EFF-5387CAA868E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Untitled-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Untitled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197225" y="6064250"/>
            <a:ext cx="27305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51" descr="Untitled-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4314825"/>
            <a:ext cx="81438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Untitled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197225" y="6064250"/>
            <a:ext cx="27305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4" descr="solo_title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Untitled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349625" y="6216650"/>
            <a:ext cx="27305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7ED54-A579-487B-9237-D416791F32F5}" type="datetimeFigureOut">
              <a:rPr lang="ko-KR" altLang="en-US"/>
              <a:pPr>
                <a:defRPr/>
              </a:pPr>
              <a:t>2011-11-22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65C11-4316-46E1-941F-631141DCFDD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5B449-2B17-4BA4-8413-9FD120D75B98}" type="datetimeFigureOut">
              <a:rPr lang="ko-KR" altLang="en-US"/>
              <a:pPr>
                <a:defRPr/>
              </a:pPr>
              <a:t>2011-11-22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6425C-6561-49C0-A6A0-C95F6EF4DA4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3BDB2-EEA0-4616-BA38-B7C2AC952012}" type="datetimeFigureOut">
              <a:rPr lang="ko-KR" altLang="en-US"/>
              <a:pPr>
                <a:defRPr/>
              </a:pPr>
              <a:t>2011-11-22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AE3EC-9691-4BA0-BAE9-850B87780F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CF60A-D9ED-4A4E-8947-B81143D9D393}" type="datetimeFigureOut">
              <a:rPr lang="ko-KR" altLang="en-US"/>
              <a:pPr>
                <a:defRPr/>
              </a:pPr>
              <a:t>2011-11-22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5D920-DDAE-48E3-98B6-926F8B01CAC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76388-471B-4218-8500-57183BC8782A}" type="datetimeFigureOut">
              <a:rPr lang="ko-KR" altLang="en-US"/>
              <a:pPr>
                <a:defRPr/>
              </a:pPr>
              <a:t>2011-11-22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146F8-9274-4C63-B24D-E3F1ECB8E04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BF032-3903-4850-AC97-684829BD31C6}" type="datetimeFigureOut">
              <a:rPr lang="ko-KR" altLang="en-US"/>
              <a:pPr>
                <a:defRPr/>
              </a:pPr>
              <a:t>2011-11-22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76481-E445-42A1-8719-D0CAC67CBA7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80B9C5F-2988-436D-BFB3-3042A71144FC}" type="datetimeFigureOut">
              <a:rPr lang="ko-KR" altLang="en-US"/>
              <a:pPr>
                <a:defRPr/>
              </a:pPr>
              <a:t>2011-11-22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6EB8811-14E0-44A2-80DB-3A260BFA710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1031" name="그림 7" descr="본문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3" descr="Untitled-2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6786563" y="6337300"/>
            <a:ext cx="22145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</p:sldLayoutIdLst>
  <p:transition>
    <p:fade thruBlk="1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hyperlink" Target="http://news.donga.com/3/all/20111028/41478918/1" TargetMode="External"/><Relationship Id="rId21" Type="http://schemas.openxmlformats.org/officeDocument/2006/relationships/image" Target="../media/image4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" Type="http://schemas.openxmlformats.org/officeDocument/2006/relationships/hyperlink" Target="http://blog.naver.com/steal12?Redirect=Log&amp;logNo=60001453026" TargetMode="Externa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10.png"/><Relationship Id="rId22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63" y="5786438"/>
            <a:ext cx="31527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285750" y="2786063"/>
            <a:ext cx="52149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4800" b="1">
                <a:latin typeface="Arial" charset="0"/>
                <a:ea typeface="맑은 고딕" pitchFamily="50" charset="-127"/>
                <a:cs typeface="Arial" charset="0"/>
              </a:rPr>
              <a:t>국궁과 목재 건조</a:t>
            </a: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4929188" y="5643563"/>
            <a:ext cx="3908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000" b="1">
                <a:latin typeface="Arial" charset="0"/>
                <a:ea typeface="맑은 고딕" pitchFamily="50" charset="-127"/>
                <a:cs typeface="Arial" charset="0"/>
              </a:rPr>
              <a:t>4</a:t>
            </a:r>
            <a:r>
              <a:rPr kumimoji="0" lang="ko-KR" altLang="en-US" sz="2000" b="1">
                <a:latin typeface="Arial" charset="0"/>
                <a:ea typeface="맑은 고딕" pitchFamily="50" charset="-127"/>
                <a:cs typeface="Arial" charset="0"/>
              </a:rPr>
              <a:t>조 김원익 이병준 조성우 류지영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2"/>
          <p:cNvSpPr txBox="1">
            <a:spLocks noChangeArrowheads="1"/>
          </p:cNvSpPr>
          <p:nvPr/>
        </p:nvSpPr>
        <p:spPr bwMode="auto">
          <a:xfrm>
            <a:off x="133350" y="273050"/>
            <a:ext cx="22813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200" b="1" dirty="0" smtClean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4.</a:t>
            </a:r>
            <a:r>
              <a:rPr kumimoji="0" lang="ko-KR" altLang="en-US" sz="3200" b="1" dirty="0" smtClean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건조 이점</a:t>
            </a:r>
            <a:endParaRPr kumimoji="0" lang="ko-KR" altLang="en-US" sz="3200" b="1" dirty="0">
              <a:solidFill>
                <a:schemeClr val="bg1"/>
              </a:solidFill>
              <a:latin typeface="Arial" charset="0"/>
              <a:ea typeface="맑은 고딕" pitchFamily="50" charset="-127"/>
              <a:cs typeface="Arial" charset="0"/>
            </a:endParaRPr>
          </a:p>
        </p:txBody>
      </p:sp>
      <p:graphicFrame>
        <p:nvGraphicFramePr>
          <p:cNvPr id="14" name="다이어그램 13"/>
          <p:cNvGraphicFramePr/>
          <p:nvPr/>
        </p:nvGraphicFramePr>
        <p:xfrm>
          <a:off x="1000100" y="1857364"/>
          <a:ext cx="711996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6222766"/>
            <a:ext cx="2500298" cy="63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6" y="4071942"/>
            <a:ext cx="3000396" cy="185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http://cfs13.blog.daum.net/image/27/blog/2008/08/02/10/47/4893bcc22b219&amp;filename=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1785926"/>
            <a:ext cx="3489138" cy="196161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2"/>
          <p:cNvSpPr txBox="1">
            <a:spLocks noChangeArrowheads="1"/>
          </p:cNvSpPr>
          <p:nvPr/>
        </p:nvSpPr>
        <p:spPr bwMode="auto">
          <a:xfrm>
            <a:off x="133350" y="273050"/>
            <a:ext cx="22813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200" b="1" dirty="0" smtClean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4.</a:t>
            </a:r>
            <a:r>
              <a:rPr kumimoji="0" lang="ko-KR" altLang="en-US" sz="3200" b="1" dirty="0" smtClean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건조 이점</a:t>
            </a:r>
            <a:endParaRPr kumimoji="0" lang="ko-KR" altLang="en-US" sz="3200" b="1" dirty="0">
              <a:solidFill>
                <a:schemeClr val="bg1"/>
              </a:solidFill>
              <a:latin typeface="Arial" charset="0"/>
              <a:ea typeface="맑은 고딕" pitchFamily="50" charset="-127"/>
              <a:cs typeface="Arial" charset="0"/>
            </a:endParaRPr>
          </a:p>
        </p:txBody>
      </p:sp>
      <p:graphicFrame>
        <p:nvGraphicFramePr>
          <p:cNvPr id="7" name="다이어그램 6"/>
          <p:cNvGraphicFramePr/>
          <p:nvPr/>
        </p:nvGraphicFramePr>
        <p:xfrm>
          <a:off x="1000100" y="1857364"/>
          <a:ext cx="711996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6222766"/>
            <a:ext cx="2500298" cy="63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85852" y="1785926"/>
            <a:ext cx="3071834" cy="199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6" y="4000504"/>
            <a:ext cx="2857520" cy="20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2"/>
          <p:cNvSpPr txBox="1">
            <a:spLocks noChangeArrowheads="1"/>
          </p:cNvSpPr>
          <p:nvPr/>
        </p:nvSpPr>
        <p:spPr bwMode="auto">
          <a:xfrm>
            <a:off x="133350" y="273050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200" b="1" dirty="0" smtClean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5.</a:t>
            </a:r>
            <a:r>
              <a:rPr kumimoji="0" lang="ko-KR" altLang="en-US" sz="3200" b="1" dirty="0" smtClean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결과 및 정리</a:t>
            </a:r>
            <a:endParaRPr kumimoji="0" lang="ko-KR" altLang="en-US" sz="3200" b="1" dirty="0">
              <a:solidFill>
                <a:schemeClr val="bg1"/>
              </a:solidFill>
              <a:latin typeface="Arial" charset="0"/>
              <a:ea typeface="맑은 고딕" pitchFamily="50" charset="-127"/>
              <a:cs typeface="Arial" charset="0"/>
            </a:endParaRPr>
          </a:p>
        </p:txBody>
      </p:sp>
      <p:sp>
        <p:nvSpPr>
          <p:cNvPr id="4" name="내용 개체 틀 4"/>
          <p:cNvSpPr>
            <a:spLocks/>
          </p:cNvSpPr>
          <p:nvPr/>
        </p:nvSpPr>
        <p:spPr bwMode="auto">
          <a:xfrm>
            <a:off x="285720" y="1857364"/>
            <a:ext cx="471490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활에서는 건조가 꼭 필요</a:t>
            </a: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목재 건조의 특징을 이용하여 만든 </a:t>
            </a:r>
            <a:r>
              <a:rPr kumimoji="0" lang="ko-KR" altLang="en-US" sz="2800" dirty="0" err="1" smtClean="0">
                <a:latin typeface="맑은 고딕" pitchFamily="50" charset="-127"/>
                <a:ea typeface="맑은 고딕" pitchFamily="50" charset="-127"/>
              </a:rPr>
              <a:t>국궁</a:t>
            </a: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다른 나라의 활보다 우수</a:t>
            </a: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</a:pP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</a:pP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kumimoji="0" lang="ko-KR" altLang="en-US" sz="28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내용 개체 틀 4"/>
          <p:cNvSpPr>
            <a:spLocks/>
          </p:cNvSpPr>
          <p:nvPr/>
        </p:nvSpPr>
        <p:spPr bwMode="auto">
          <a:xfrm>
            <a:off x="285720" y="5429264"/>
            <a:ext cx="728667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건조의 장점을 살린 우리나라 고유의 무기</a:t>
            </a:r>
            <a:endParaRPr kumimoji="0" lang="ko-KR" altLang="en-US" sz="28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6222766"/>
            <a:ext cx="2500298" cy="63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000240"/>
            <a:ext cx="3714776" cy="278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133350" y="273050"/>
            <a:ext cx="2281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200" b="1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5.</a:t>
            </a:r>
            <a:r>
              <a:rPr kumimoji="0" lang="ko-KR" altLang="en-US" sz="3200" b="1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발표 후기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282" y="1502688"/>
            <a:ext cx="42862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도움을 주신 분들</a:t>
            </a:r>
            <a:endParaRPr lang="en-US" altLang="ko-KR" sz="2400" b="1" dirty="0" smtClean="0"/>
          </a:p>
          <a:p>
            <a:pPr>
              <a:lnSpc>
                <a:spcPct val="150000"/>
              </a:lnSpc>
            </a:pPr>
            <a:r>
              <a:rPr lang="ko-KR" altLang="en-US" b="1" dirty="0" smtClean="0"/>
              <a:t>궁도 </a:t>
            </a:r>
            <a:r>
              <a:rPr lang="en-US" altLang="ko-KR" b="1" dirty="0" smtClean="0"/>
              <a:t>8</a:t>
            </a:r>
            <a:r>
              <a:rPr lang="ko-KR" altLang="en-US" b="1" dirty="0" smtClean="0"/>
              <a:t>단 명궁 </a:t>
            </a:r>
            <a:r>
              <a:rPr lang="en-US" altLang="ko-KR" b="1" dirty="0" smtClean="0"/>
              <a:t>- </a:t>
            </a:r>
            <a:r>
              <a:rPr lang="ko-KR" altLang="en-US" b="1" dirty="0" smtClean="0"/>
              <a:t>박용호님</a:t>
            </a:r>
            <a:endParaRPr lang="en-US" altLang="ko-KR" b="1" dirty="0" smtClean="0"/>
          </a:p>
          <a:p>
            <a:pPr>
              <a:lnSpc>
                <a:spcPct val="150000"/>
              </a:lnSpc>
            </a:pPr>
            <a:r>
              <a:rPr lang="ko-KR" altLang="en-US" b="1" dirty="0" smtClean="0"/>
              <a:t>영남대학교  </a:t>
            </a:r>
            <a:r>
              <a:rPr lang="ko-KR" altLang="en-US" b="1" dirty="0" err="1" smtClean="0"/>
              <a:t>천마정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- </a:t>
            </a:r>
            <a:r>
              <a:rPr lang="ko-KR" altLang="en-US" b="1" dirty="0" smtClean="0"/>
              <a:t>김수용님</a:t>
            </a:r>
            <a:endParaRPr lang="en-US" altLang="ko-KR" b="1" dirty="0" smtClean="0"/>
          </a:p>
          <a:p>
            <a:pPr>
              <a:lnSpc>
                <a:spcPct val="150000"/>
              </a:lnSpc>
            </a:pPr>
            <a:r>
              <a:rPr lang="ko-KR" altLang="en-US" b="1" dirty="0" smtClean="0"/>
              <a:t>김해시 </a:t>
            </a:r>
            <a:r>
              <a:rPr lang="ko-KR" altLang="en-US" b="1" dirty="0" err="1" smtClean="0"/>
              <a:t>국궁</a:t>
            </a:r>
            <a:r>
              <a:rPr lang="ko-KR" altLang="en-US" b="1" dirty="0" smtClean="0"/>
              <a:t>  협회 고문님</a:t>
            </a:r>
            <a:endParaRPr lang="en-US" altLang="ko-KR" b="1" dirty="0" smtClean="0"/>
          </a:p>
          <a:p>
            <a:pPr>
              <a:lnSpc>
                <a:spcPct val="150000"/>
              </a:lnSpc>
            </a:pPr>
            <a:r>
              <a:rPr lang="en-US" altLang="ko-KR" b="1" dirty="0" smtClean="0"/>
              <a:t>Korea Archery - Thomas  </a:t>
            </a:r>
            <a:r>
              <a:rPr lang="en-US" altLang="ko-KR" b="1" dirty="0" err="1" smtClean="0"/>
              <a:t>Duvernay</a:t>
            </a:r>
            <a:r>
              <a:rPr lang="ko-KR" altLang="en-US" b="1" dirty="0" smtClean="0"/>
              <a:t>님</a:t>
            </a:r>
          </a:p>
          <a:p>
            <a:endParaRPr lang="en-US" altLang="ko-KR" b="1" dirty="0" smtClean="0"/>
          </a:p>
          <a:p>
            <a:r>
              <a:rPr lang="ko-KR" altLang="en-US" b="1" dirty="0" smtClean="0"/>
              <a:t> </a:t>
            </a:r>
            <a:r>
              <a:rPr lang="en-US" altLang="ko-KR" b="1" dirty="0" smtClean="0"/>
              <a:t>- </a:t>
            </a:r>
            <a:r>
              <a:rPr lang="ko-KR" altLang="en-US" b="1" dirty="0" smtClean="0"/>
              <a:t>참고 자료</a:t>
            </a:r>
            <a:endParaRPr lang="en-US" altLang="ko-KR" b="1" dirty="0" smtClean="0"/>
          </a:p>
          <a:p>
            <a:r>
              <a:rPr lang="en-US" altLang="ko-KR" b="1" dirty="0" smtClean="0">
                <a:hlinkClick r:id="rId2"/>
              </a:rPr>
              <a:t>http://blog.naver.com/steal12?Redirect=Log&amp;logNo=60001453026</a:t>
            </a:r>
            <a:r>
              <a:rPr lang="en-US" altLang="ko-KR" b="1" dirty="0" smtClean="0"/>
              <a:t> </a:t>
            </a:r>
          </a:p>
          <a:p>
            <a:endParaRPr lang="en-US" altLang="ko-KR" b="1" dirty="0" smtClean="0">
              <a:hlinkClick r:id="rId3"/>
            </a:endParaRPr>
          </a:p>
          <a:p>
            <a:r>
              <a:rPr lang="en-US" altLang="ko-KR" b="1" dirty="0" smtClean="0">
                <a:hlinkClick r:id="rId3"/>
              </a:rPr>
              <a:t>http://news.donga.com/3/all/20111028/41478918/1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ko-KR" altLang="en-US" b="1" dirty="0" err="1" smtClean="0"/>
              <a:t>대한국궁문화원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ko-KR" altLang="en-US" b="1" dirty="0" smtClean="0"/>
              <a:t>경산시 궁도 협회</a:t>
            </a:r>
            <a:endParaRPr lang="en-US" altLang="ko-KR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85918" y="6858000"/>
            <a:ext cx="53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928802"/>
            <a:ext cx="3331066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2357430"/>
            <a:ext cx="450412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1357298"/>
            <a:ext cx="42291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2428868"/>
            <a:ext cx="4344115" cy="290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57818" y="1214422"/>
            <a:ext cx="30861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3438" y="2285992"/>
            <a:ext cx="419489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57752" y="1000108"/>
            <a:ext cx="33432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2214554"/>
            <a:ext cx="4286280" cy="288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214942" y="1428736"/>
            <a:ext cx="31337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00562" y="2000240"/>
            <a:ext cx="430210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643702" y="6222766"/>
            <a:ext cx="2500298" cy="63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00562" y="2143116"/>
            <a:ext cx="445256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714876" y="2214554"/>
            <a:ext cx="415639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857752" y="2357430"/>
            <a:ext cx="3812128" cy="279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857752" y="1285860"/>
            <a:ext cx="3429024" cy="465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714876" y="1714488"/>
            <a:ext cx="3981453" cy="282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500562" y="1928802"/>
            <a:ext cx="4411908" cy="29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643438" y="1857364"/>
            <a:ext cx="3711866" cy="312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786314" y="1928802"/>
            <a:ext cx="410788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2571750" y="2786063"/>
            <a:ext cx="377699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altLang="ko-KR" sz="6000" dirty="0" smtClean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Thank you</a:t>
            </a:r>
            <a:endParaRPr kumimoji="0" lang="ko-KR" altLang="en-US" sz="6000" dirty="0">
              <a:solidFill>
                <a:schemeClr val="bg1"/>
              </a:solidFill>
              <a:latin typeface="Arial" charset="0"/>
              <a:ea typeface="맑은 고딕" pitchFamily="50" charset="-127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5857892"/>
            <a:ext cx="3226153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2571750" y="2786063"/>
            <a:ext cx="21924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altLang="ko-KR" sz="6000" dirty="0" smtClean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Q &amp; A</a:t>
            </a:r>
            <a:endParaRPr kumimoji="0" lang="ko-KR" altLang="en-US" sz="6000" dirty="0">
              <a:solidFill>
                <a:schemeClr val="bg1"/>
              </a:solidFill>
              <a:latin typeface="Arial" charset="0"/>
              <a:ea typeface="맑은 고딕" pitchFamily="50" charset="-127"/>
              <a:cs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5857892"/>
            <a:ext cx="3226153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63" y="5786438"/>
            <a:ext cx="31527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모서리가 둥근 직사각형 1"/>
          <p:cNvSpPr/>
          <p:nvPr/>
        </p:nvSpPr>
        <p:spPr>
          <a:xfrm>
            <a:off x="4786314" y="2428868"/>
            <a:ext cx="4000528" cy="500066"/>
          </a:xfrm>
          <a:prstGeom prst="roundRect">
            <a:avLst>
              <a:gd name="adj" fmla="val 50000"/>
            </a:avLst>
          </a:prstGeom>
          <a:solidFill>
            <a:srgbClr val="A982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dirty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1.</a:t>
            </a:r>
            <a:r>
              <a:rPr kumimoji="0" lang="ko-KR" altLang="en-US" sz="2000" dirty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조사 동기</a:t>
            </a:r>
          </a:p>
        </p:txBody>
      </p:sp>
      <p:sp>
        <p:nvSpPr>
          <p:cNvPr id="3" name="모서리가 둥근 직사각형 2"/>
          <p:cNvSpPr/>
          <p:nvPr/>
        </p:nvSpPr>
        <p:spPr>
          <a:xfrm>
            <a:off x="4786314" y="3084510"/>
            <a:ext cx="4000528" cy="495304"/>
          </a:xfrm>
          <a:prstGeom prst="roundRect">
            <a:avLst>
              <a:gd name="adj" fmla="val 50000"/>
            </a:avLst>
          </a:prstGeom>
          <a:solidFill>
            <a:srgbClr val="A982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dirty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2. </a:t>
            </a:r>
            <a:r>
              <a:rPr kumimoji="0" lang="ko-KR" altLang="en-US" sz="2000" dirty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우리나라 무기와 활</a:t>
            </a:r>
          </a:p>
        </p:txBody>
      </p:sp>
      <p:sp>
        <p:nvSpPr>
          <p:cNvPr id="4" name="모서리가 둥근 직사각형 3"/>
          <p:cNvSpPr/>
          <p:nvPr/>
        </p:nvSpPr>
        <p:spPr>
          <a:xfrm>
            <a:off x="4786314" y="3727452"/>
            <a:ext cx="4000528" cy="546104"/>
          </a:xfrm>
          <a:prstGeom prst="roundRect">
            <a:avLst>
              <a:gd name="adj" fmla="val 50000"/>
            </a:avLst>
          </a:prstGeom>
          <a:solidFill>
            <a:srgbClr val="A982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dirty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3.</a:t>
            </a:r>
            <a:r>
              <a:rPr kumimoji="0" lang="ko-KR" altLang="en-US" sz="2000" dirty="0" err="1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국궁</a:t>
            </a:r>
            <a:r>
              <a:rPr kumimoji="0" lang="ko-KR" altLang="en-US" sz="2000" dirty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 제조와 목재 건조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4786314" y="4429132"/>
            <a:ext cx="4000528" cy="525466"/>
          </a:xfrm>
          <a:prstGeom prst="roundRect">
            <a:avLst>
              <a:gd name="adj" fmla="val 50000"/>
            </a:avLst>
          </a:prstGeom>
          <a:solidFill>
            <a:srgbClr val="A982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dirty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4.</a:t>
            </a:r>
            <a:r>
              <a:rPr kumimoji="0" lang="ko-KR" altLang="en-US" sz="2000" dirty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건조 이점</a:t>
            </a:r>
          </a:p>
        </p:txBody>
      </p:sp>
      <p:sp>
        <p:nvSpPr>
          <p:cNvPr id="15374" name="TextBox 6"/>
          <p:cNvSpPr txBox="1">
            <a:spLocks noChangeArrowheads="1"/>
          </p:cNvSpPr>
          <p:nvPr/>
        </p:nvSpPr>
        <p:spPr bwMode="auto">
          <a:xfrm>
            <a:off x="3786188" y="1214438"/>
            <a:ext cx="19288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5400">
                <a:latin typeface="맑은 고딕" pitchFamily="50" charset="-127"/>
                <a:ea typeface="맑은 고딕" pitchFamily="50" charset="-127"/>
              </a:rPr>
              <a:t>목 차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4786314" y="5092712"/>
            <a:ext cx="4000528" cy="508004"/>
          </a:xfrm>
          <a:prstGeom prst="roundRect">
            <a:avLst>
              <a:gd name="adj" fmla="val 50000"/>
            </a:avLst>
          </a:prstGeom>
          <a:solidFill>
            <a:srgbClr val="A982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dirty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5</a:t>
            </a:r>
            <a:r>
              <a:rPr kumimoji="0" lang="en-US" altLang="ko-KR" sz="2000" dirty="0" smtClean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.</a:t>
            </a:r>
            <a:r>
              <a:rPr kumimoji="0" lang="ko-KR" altLang="en-US" sz="2000" dirty="0" smtClean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결과 및 정리</a:t>
            </a:r>
            <a:endParaRPr kumimoji="0" lang="ko-KR" altLang="en-US" sz="2000" dirty="0">
              <a:solidFill>
                <a:prstClr val="white"/>
              </a:solidFill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4786314" y="5740416"/>
            <a:ext cx="4000528" cy="500066"/>
          </a:xfrm>
          <a:prstGeom prst="roundRect">
            <a:avLst>
              <a:gd name="adj" fmla="val 50000"/>
            </a:avLst>
          </a:prstGeom>
          <a:solidFill>
            <a:srgbClr val="A982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dirty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6</a:t>
            </a:r>
            <a:r>
              <a:rPr kumimoji="0" lang="en-US" altLang="ko-KR" sz="2000" dirty="0" smtClean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.</a:t>
            </a:r>
            <a:r>
              <a:rPr kumimoji="0" lang="ko-KR" altLang="en-US" sz="2000" dirty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발표 </a:t>
            </a:r>
            <a:r>
              <a:rPr kumimoji="0" lang="ko-KR" altLang="en-US" sz="2000" dirty="0" smtClean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후기 </a:t>
            </a:r>
            <a:r>
              <a:rPr kumimoji="0" lang="en-US" altLang="ko-KR" sz="2000" dirty="0" smtClean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- </a:t>
            </a:r>
            <a:r>
              <a:rPr kumimoji="0" lang="ko-KR" altLang="en-US" sz="2000" dirty="0" smtClean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참고자료</a:t>
            </a:r>
            <a:endParaRPr kumimoji="0" lang="ko-KR" altLang="en-US" sz="2000" dirty="0">
              <a:solidFill>
                <a:prstClr val="white"/>
              </a:solidFill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2"/>
          <p:cNvSpPr txBox="1">
            <a:spLocks noChangeArrowheads="1"/>
          </p:cNvSpPr>
          <p:nvPr/>
        </p:nvSpPr>
        <p:spPr bwMode="auto">
          <a:xfrm>
            <a:off x="133350" y="273050"/>
            <a:ext cx="2281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200" b="1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1.</a:t>
            </a:r>
            <a:r>
              <a:rPr kumimoji="0" lang="ko-KR" altLang="en-US" sz="3200" b="1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조사 동기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500063"/>
            <a:ext cx="4303712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571500" y="2357438"/>
            <a:ext cx="385762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2800" dirty="0">
                <a:latin typeface="맑은 고딕" pitchFamily="50" charset="-127"/>
                <a:ea typeface="맑은 고딕" pitchFamily="50" charset="-127"/>
              </a:rPr>
              <a:t>-</a:t>
            </a:r>
            <a:r>
              <a:rPr kumimoji="0" lang="ko-KR" altLang="en-US" sz="2800" dirty="0">
                <a:latin typeface="맑은 고딕" pitchFamily="50" charset="-127"/>
                <a:ea typeface="맑은 고딕" pitchFamily="50" charset="-127"/>
              </a:rPr>
              <a:t>최근 활을 주제로 한 영화 관람</a:t>
            </a:r>
            <a:endParaRPr kumimoji="0" lang="en-US" altLang="ko-KR" sz="2800" dirty="0">
              <a:latin typeface="맑은 고딕" pitchFamily="50" charset="-127"/>
              <a:ea typeface="맑은 고딕" pitchFamily="50" charset="-127"/>
            </a:endParaRPr>
          </a:p>
          <a:p>
            <a:endParaRPr kumimoji="0" lang="en-US" altLang="ko-KR" sz="2800" dirty="0">
              <a:latin typeface="맑은 고딕" pitchFamily="50" charset="-127"/>
              <a:ea typeface="맑은 고딕" pitchFamily="50" charset="-127"/>
            </a:endParaRPr>
          </a:p>
          <a:p>
            <a:r>
              <a:rPr kumimoji="0" lang="en-US" altLang="ko-KR" sz="2800" dirty="0">
                <a:latin typeface="맑은 고딕" pitchFamily="50" charset="-127"/>
                <a:ea typeface="맑은 고딕" pitchFamily="50" charset="-127"/>
              </a:rPr>
              <a:t>-</a:t>
            </a:r>
            <a:r>
              <a:rPr kumimoji="0" lang="ko-KR" altLang="en-US" sz="2800" dirty="0">
                <a:latin typeface="맑은 고딕" pitchFamily="50" charset="-127"/>
                <a:ea typeface="맑은 고딕" pitchFamily="50" charset="-127"/>
              </a:rPr>
              <a:t>마침 목재와 관련이 많은 전통 무기 등에 동기를 얻어 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조사</a:t>
            </a:r>
            <a:endParaRPr kumimoji="0" lang="en-US" altLang="ko-KR" sz="2800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2"/>
          <p:cNvSpPr txBox="1">
            <a:spLocks noChangeArrowheads="1"/>
          </p:cNvSpPr>
          <p:nvPr/>
        </p:nvSpPr>
        <p:spPr bwMode="auto">
          <a:xfrm>
            <a:off x="133350" y="273050"/>
            <a:ext cx="2281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200" b="1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1.</a:t>
            </a:r>
            <a:r>
              <a:rPr kumimoji="0" lang="ko-KR" altLang="en-US" sz="3200" b="1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조사 동기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428596" y="2000240"/>
            <a:ext cx="435771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ko-KR" sz="2800" dirty="0" smtClean="0">
                <a:latin typeface="맑은 고딕" pitchFamily="50" charset="-127"/>
                <a:ea typeface="맑은 고딕" pitchFamily="50" charset="-127"/>
              </a:rPr>
              <a:t>-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 유럽의 </a:t>
            </a:r>
            <a:r>
              <a:rPr kumimoji="0" lang="ko-KR" altLang="en-US" sz="2800" dirty="0" err="1" smtClean="0">
                <a:latin typeface="맑은 고딕" pitchFamily="50" charset="-127"/>
                <a:ea typeface="맑은 고딕" pitchFamily="50" charset="-127"/>
              </a:rPr>
              <a:t>장궁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 등 활의 종류는 세계적으로 다양</a:t>
            </a: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kumimoji="0" lang="en-US" altLang="ko-KR" sz="2800" dirty="0" smtClean="0">
                <a:latin typeface="맑은 고딕" pitchFamily="50" charset="-127"/>
                <a:ea typeface="맑은 고딕" pitchFamily="50" charset="-127"/>
              </a:rPr>
              <a:t>-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조사방법과 근처에서 접하기 쉬운 각궁 선택</a:t>
            </a: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kumimoji="0" lang="en-US" altLang="ko-KR" sz="2800" dirty="0" smtClean="0">
                <a:latin typeface="맑은 고딕" pitchFamily="50" charset="-127"/>
                <a:ea typeface="맑은 고딕" pitchFamily="50" charset="-127"/>
              </a:rPr>
              <a:t>-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객관적으로 </a:t>
            </a:r>
            <a:r>
              <a:rPr kumimoji="0" lang="ko-KR" altLang="en-US" sz="2800" dirty="0" err="1" smtClean="0">
                <a:latin typeface="맑은 고딕" pitchFamily="50" charset="-127"/>
                <a:ea typeface="맑은 고딕" pitchFamily="50" charset="-127"/>
              </a:rPr>
              <a:t>관통력</a:t>
            </a:r>
            <a:r>
              <a:rPr kumimoji="0" lang="en-US" altLang="ko-KR" sz="2800" dirty="0" smtClean="0"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 기동력 등 뛰어난 효과를 가짐</a:t>
            </a: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6790" y="1357298"/>
            <a:ext cx="3643338" cy="476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6222766"/>
            <a:ext cx="2500298" cy="63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2"/>
          <p:cNvSpPr txBox="1">
            <a:spLocks noChangeArrowheads="1"/>
          </p:cNvSpPr>
          <p:nvPr/>
        </p:nvSpPr>
        <p:spPr bwMode="auto">
          <a:xfrm>
            <a:off x="133350" y="273050"/>
            <a:ext cx="4037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200" b="1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2.</a:t>
            </a:r>
            <a:r>
              <a:rPr kumimoji="0" lang="ko-KR" altLang="en-US" sz="3200" b="1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우리나라 무기와 활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05038"/>
            <a:ext cx="4238625" cy="3552825"/>
          </a:xfrm>
          <a:prstGeom prst="rect">
            <a:avLst/>
          </a:prstGeom>
          <a:noFill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628775"/>
            <a:ext cx="3324225" cy="3533775"/>
          </a:xfrm>
          <a:prstGeom prst="rect">
            <a:avLst/>
          </a:prstGeom>
          <a:noFill/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5300663"/>
            <a:ext cx="3695700" cy="828675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6222766"/>
            <a:ext cx="2500298" cy="63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133350" y="273050"/>
            <a:ext cx="4037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200" b="1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2.</a:t>
            </a:r>
            <a:r>
              <a:rPr kumimoji="0" lang="ko-KR" altLang="en-US" sz="3200" b="1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우리나라 무기와 활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285992"/>
            <a:ext cx="4629150" cy="3228975"/>
          </a:xfrm>
          <a:prstGeom prst="rect">
            <a:avLst/>
          </a:prstGeom>
          <a:noFill/>
        </p:spPr>
      </p:pic>
      <p:sp>
        <p:nvSpPr>
          <p:cNvPr id="27655" name="내용 개체 틀 4"/>
          <p:cNvSpPr>
            <a:spLocks/>
          </p:cNvSpPr>
          <p:nvPr/>
        </p:nvSpPr>
        <p:spPr bwMode="auto">
          <a:xfrm>
            <a:off x="323850" y="1989138"/>
            <a:ext cx="3609975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ko-KR" altLang="en-US" sz="2800" dirty="0">
                <a:latin typeface="맑은 고딕" pitchFamily="50" charset="-127"/>
                <a:ea typeface="맑은 고딕" pitchFamily="50" charset="-127"/>
              </a:rPr>
              <a:t>선사시대부터 시작</a:t>
            </a:r>
            <a:endParaRPr kumimoji="0" lang="en-US" altLang="ko-KR" sz="2800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kumimoji="0" lang="en-US" altLang="ko-KR" sz="2800" dirty="0">
                <a:latin typeface="맑은 고딕" pitchFamily="50" charset="-127"/>
                <a:ea typeface="맑은 고딕" pitchFamily="50" charset="-127"/>
              </a:rPr>
              <a:t> 2000</a:t>
            </a:r>
            <a:r>
              <a:rPr kumimoji="0" lang="ko-KR" altLang="en-US" sz="2800" dirty="0">
                <a:latin typeface="맑은 고딕" pitchFamily="50" charset="-127"/>
                <a:ea typeface="맑은 고딕" pitchFamily="50" charset="-127"/>
              </a:rPr>
              <a:t>년 이상의 역사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kumimoji="0" lang="en-US" altLang="ko-KR" sz="2800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ko-KR" altLang="en-US" sz="2800" dirty="0">
                <a:latin typeface="맑은 고딕" pitchFamily="50" charset="-127"/>
                <a:ea typeface="맑은 고딕" pitchFamily="50" charset="-127"/>
              </a:rPr>
              <a:t>삼국시대부터 각궁을 쓰기 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시작</a:t>
            </a:r>
            <a:endParaRPr kumimoji="0" lang="en-US" altLang="ko-KR" sz="2800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kumimoji="0" lang="ko-KR" altLang="en-US" sz="2800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ko-KR" altLang="en-US" sz="2800" dirty="0">
                <a:latin typeface="맑은 고딕" pitchFamily="50" charset="-127"/>
                <a:ea typeface="맑은 고딕" pitchFamily="50" charset="-127"/>
              </a:rPr>
              <a:t>각궁</a:t>
            </a:r>
            <a:r>
              <a:rPr kumimoji="0" lang="en-US" altLang="ko-KR" sz="280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dirty="0">
                <a:latin typeface="맑은 고딕" pitchFamily="50" charset="-127"/>
                <a:ea typeface="맑은 고딕" pitchFamily="50" charset="-127"/>
              </a:rPr>
              <a:t>동개활</a:t>
            </a:r>
            <a:r>
              <a:rPr kumimoji="0" lang="en-US" altLang="ko-KR" sz="280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dirty="0">
                <a:latin typeface="맑은 고딕" pitchFamily="50" charset="-127"/>
                <a:ea typeface="맑은 고딕" pitchFamily="50" charset="-127"/>
              </a:rPr>
              <a:t>철태궁 등 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다종다양</a:t>
            </a:r>
            <a:endParaRPr kumimoji="0" lang="ko-KR" altLang="en-US" sz="28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6222766"/>
            <a:ext cx="2500298" cy="63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"/>
          <p:cNvSpPr txBox="1">
            <a:spLocks noChangeArrowheads="1"/>
          </p:cNvSpPr>
          <p:nvPr/>
        </p:nvSpPr>
        <p:spPr bwMode="auto">
          <a:xfrm>
            <a:off x="133350" y="273050"/>
            <a:ext cx="44470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200" b="1" dirty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kumimoji="0" lang="en-US" altLang="ko-KR" sz="3200" b="1" dirty="0" smtClean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.</a:t>
            </a:r>
            <a:r>
              <a:rPr kumimoji="0" lang="ko-KR" altLang="en-US" sz="3200" b="1" dirty="0" smtClean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각궁제조와 </a:t>
            </a:r>
            <a:r>
              <a:rPr kumimoji="0" lang="ko-KR" altLang="en-US" sz="3200" b="1" dirty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목재 건조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6222766"/>
            <a:ext cx="2500298" cy="63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3" name="다이어그램 22"/>
          <p:cNvGraphicFramePr/>
          <p:nvPr/>
        </p:nvGraphicFramePr>
        <p:xfrm>
          <a:off x="500034" y="1285860"/>
          <a:ext cx="7858180" cy="5246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37406" y="1214422"/>
            <a:ext cx="1789070" cy="175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20FB7495-BE8E-4838-BC7F-4BC632F3DA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>
                                            <p:graphicEl>
                                              <a:dgm id="{20FB7495-BE8E-4838-BC7F-4BC632F3DA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1F74AF7-F72E-43CB-B581-2B8917732A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">
                                            <p:graphicEl>
                                              <a:dgm id="{61F74AF7-F72E-43CB-B581-2B8917732A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E901D89C-694A-4DC0-9EAC-1EFCBA1D3D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">
                                            <p:graphicEl>
                                              <a:dgm id="{E901D89C-694A-4DC0-9EAC-1EFCBA1D3D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E28FD869-9A71-4643-B233-2A860A09B7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>
                                            <p:graphicEl>
                                              <a:dgm id="{E28FD869-9A71-4643-B233-2A860A09B7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81CD7455-FA4B-4D59-84F6-334012AA9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">
                                            <p:graphicEl>
                                              <a:dgm id="{81CD7455-FA4B-4D59-84F6-334012AA91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988F6221-8DE1-46A1-A269-9F1EFD7694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">
                                            <p:graphicEl>
                                              <a:dgm id="{988F6221-8DE1-46A1-A269-9F1EFD7694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F648071-5B69-4D77-9CB6-F5A9267F2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3">
                                            <p:graphicEl>
                                              <a:dgm id="{6F648071-5B69-4D77-9CB6-F5A9267F2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B83B7B6-D462-433A-AD7A-B2D0176F25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>
                                            <p:graphicEl>
                                              <a:dgm id="{0B83B7B6-D462-433A-AD7A-B2D0176F25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95644025-E7A8-4525-96E1-4889733AE1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3">
                                            <p:graphicEl>
                                              <a:dgm id="{95644025-E7A8-4525-96E1-4889733AE1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F0918FB-5A58-4D26-9DC8-F61FB75CE3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>
                                            <p:graphicEl>
                                              <a:dgm id="{6F0918FB-5A58-4D26-9DC8-F61FB75CE3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7EC5532A-33DE-4BB6-AEA6-37903C203B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>
                                            <p:graphicEl>
                                              <a:dgm id="{7EC5532A-33DE-4BB6-AEA6-37903C203B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1850EFDA-5BC4-4504-B998-B30BE9095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>
                                            <p:graphicEl>
                                              <a:dgm id="{1850EFDA-5BC4-4504-B998-B30BE9095C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E8BB084-0923-47C2-9282-AC0525BC0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">
                                            <p:graphicEl>
                                              <a:dgm id="{6E8BB084-0923-47C2-9282-AC0525BC05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3BC5DAE-6797-48D4-9085-8ADA59866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3">
                                            <p:graphicEl>
                                              <a:dgm id="{33BC5DAE-6797-48D4-9085-8ADA59866C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7FC3005A-A0BF-4D59-B39F-DD269C81E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3">
                                            <p:graphicEl>
                                              <a:dgm id="{7FC3005A-A0BF-4D59-B39F-DD269C81E1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F68EBA42-6584-4B45-92B6-A660092BC2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3">
                                            <p:graphicEl>
                                              <a:dgm id="{F68EBA42-6584-4B45-92B6-A660092BC2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A94FD3C1-781E-415E-BFE7-C38FC72A2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3">
                                            <p:graphicEl>
                                              <a:dgm id="{A94FD3C1-781E-415E-BFE7-C38FC72A2A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2"/>
          <p:cNvSpPr txBox="1">
            <a:spLocks noChangeArrowheads="1"/>
          </p:cNvSpPr>
          <p:nvPr/>
        </p:nvSpPr>
        <p:spPr bwMode="auto">
          <a:xfrm>
            <a:off x="133350" y="273050"/>
            <a:ext cx="44470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200" b="1" dirty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kumimoji="0" lang="en-US" altLang="ko-KR" sz="3200" b="1" dirty="0" smtClean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.</a:t>
            </a:r>
            <a:r>
              <a:rPr kumimoji="0" lang="ko-KR" altLang="en-US" sz="3200" b="1" dirty="0" smtClean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각궁제조와 </a:t>
            </a:r>
            <a:r>
              <a:rPr kumimoji="0" lang="ko-KR" altLang="en-US" sz="3200" b="1" dirty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목재 건조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571744"/>
            <a:ext cx="418978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내용 개체 틀 4"/>
          <p:cNvSpPr>
            <a:spLocks/>
          </p:cNvSpPr>
          <p:nvPr/>
        </p:nvSpPr>
        <p:spPr bwMode="auto">
          <a:xfrm>
            <a:off x="285720" y="1714488"/>
            <a:ext cx="407196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총 </a:t>
            </a:r>
            <a:r>
              <a:rPr kumimoji="0" lang="en-US" altLang="ko-KR" sz="2800" dirty="0" smtClean="0">
                <a:latin typeface="맑은 고딕" pitchFamily="50" charset="-127"/>
                <a:ea typeface="맑은 고딕" pitchFamily="50" charset="-127"/>
              </a:rPr>
              <a:t>3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회의 건조 과정</a:t>
            </a: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ko-KR" sz="2800" dirty="0" smtClean="0">
                <a:latin typeface="맑은 고딕" pitchFamily="50" charset="-127"/>
                <a:ea typeface="맑은 고딕" pitchFamily="50" charset="-127"/>
              </a:rPr>
              <a:t>2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회의 천연 건조와</a:t>
            </a: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</a:pPr>
            <a:r>
              <a:rPr kumimoji="0" lang="en-US" altLang="ko-KR" sz="2800" dirty="0" smtClean="0">
                <a:latin typeface="맑은 고딕" pitchFamily="50" charset="-127"/>
                <a:ea typeface="맑은 고딕" pitchFamily="50" charset="-127"/>
              </a:rPr>
              <a:t>   1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회의 인공 건조</a:t>
            </a: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kumimoji="0" lang="ko-KR" altLang="en-US" sz="2800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비례한계응력을 통한 영구 변형</a:t>
            </a: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kumimoji="0" lang="ko-KR" altLang="en-US" sz="28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내용 개체 틀 4"/>
          <p:cNvSpPr>
            <a:spLocks/>
          </p:cNvSpPr>
          <p:nvPr/>
        </p:nvSpPr>
        <p:spPr bwMode="auto">
          <a:xfrm>
            <a:off x="285720" y="5572140"/>
            <a:ext cx="728667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건조의 장점을 살린 우리나라 고유의 무기</a:t>
            </a:r>
            <a:endParaRPr kumimoji="0" lang="ko-KR" altLang="en-US" sz="28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6222766"/>
            <a:ext cx="2500298" cy="63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내용 개체 틀 4"/>
          <p:cNvSpPr>
            <a:spLocks/>
          </p:cNvSpPr>
          <p:nvPr/>
        </p:nvSpPr>
        <p:spPr bwMode="auto">
          <a:xfrm>
            <a:off x="323851" y="1989139"/>
            <a:ext cx="3605208" cy="344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재료</a:t>
            </a:r>
            <a:r>
              <a:rPr kumimoji="0" lang="en-US" altLang="ko-KR" sz="2800" dirty="0" smtClean="0">
                <a:latin typeface="맑은 고딕" pitchFamily="50" charset="-127"/>
                <a:ea typeface="맑은 고딕" pitchFamily="50" charset="-127"/>
              </a:rPr>
              <a:t>-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물소 뿔</a:t>
            </a:r>
            <a:r>
              <a:rPr kumimoji="0" lang="en-US" altLang="ko-KR" sz="28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참나무</a:t>
            </a:r>
            <a:r>
              <a:rPr kumimoji="0" lang="en-US" altLang="ko-KR" sz="28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뽕나무</a:t>
            </a:r>
            <a:r>
              <a:rPr kumimoji="0" lang="en-US" altLang="ko-KR" sz="28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대나무</a:t>
            </a:r>
            <a:r>
              <a:rPr kumimoji="0" lang="en-US" altLang="ko-KR" sz="28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소 힘줄</a:t>
            </a:r>
            <a:r>
              <a:rPr kumimoji="0" lang="en-US" altLang="ko-KR" sz="28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dirty="0" err="1" smtClean="0">
                <a:latin typeface="맑은 고딕" pitchFamily="50" charset="-127"/>
                <a:ea typeface="맑은 고딕" pitchFamily="50" charset="-127"/>
              </a:rPr>
              <a:t>화피</a:t>
            </a:r>
            <a:r>
              <a:rPr kumimoji="0" lang="en-US" altLang="ko-KR" sz="28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민어부레풀</a:t>
            </a:r>
            <a:endParaRPr kumimoji="0" lang="en-US" altLang="ko-KR" sz="2800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kumimoji="0" lang="en-US" altLang="ko-KR" sz="2800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ko-KR" altLang="en-US" sz="2800" dirty="0" smtClean="0">
                <a:latin typeface="맑은 고딕" pitchFamily="50" charset="-127"/>
                <a:ea typeface="맑은 고딕" pitchFamily="50" charset="-127"/>
              </a:rPr>
              <a:t>활은 주로 가을에 만들어 짐</a:t>
            </a:r>
            <a:endParaRPr kumimoji="0" lang="en-US" altLang="ko-KR" sz="2800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kumimoji="0" lang="ko-KR" altLang="en-US" sz="2800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kumimoji="0" lang="ko-KR" altLang="en-US" sz="2800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2"/>
          <p:cNvSpPr txBox="1">
            <a:spLocks noChangeArrowheads="1"/>
          </p:cNvSpPr>
          <p:nvPr/>
        </p:nvSpPr>
        <p:spPr bwMode="auto">
          <a:xfrm>
            <a:off x="133350" y="273050"/>
            <a:ext cx="22813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200" b="1" dirty="0" smtClean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4.</a:t>
            </a:r>
            <a:r>
              <a:rPr kumimoji="0" lang="ko-KR" altLang="en-US" sz="3200" b="1" dirty="0" smtClean="0">
                <a:solidFill>
                  <a:schemeClr val="bg1"/>
                </a:solidFill>
                <a:latin typeface="Arial" charset="0"/>
                <a:ea typeface="맑은 고딕" pitchFamily="50" charset="-127"/>
                <a:cs typeface="Arial" charset="0"/>
              </a:rPr>
              <a:t>건조 이점</a:t>
            </a:r>
            <a:endParaRPr kumimoji="0" lang="ko-KR" altLang="en-US" sz="3200" b="1" dirty="0">
              <a:solidFill>
                <a:schemeClr val="bg1"/>
              </a:solidFill>
              <a:latin typeface="Arial" charset="0"/>
              <a:ea typeface="맑은 고딕" pitchFamily="50" charset="-127"/>
              <a:cs typeface="Arial" charset="0"/>
            </a:endParaRPr>
          </a:p>
        </p:txBody>
      </p:sp>
      <p:graphicFrame>
        <p:nvGraphicFramePr>
          <p:cNvPr id="5" name="다이어그램 4"/>
          <p:cNvGraphicFramePr/>
          <p:nvPr/>
        </p:nvGraphicFramePr>
        <p:xfrm>
          <a:off x="758800" y="1643050"/>
          <a:ext cx="711996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3786190"/>
            <a:ext cx="2091991" cy="280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2" y="6222766"/>
            <a:ext cx="2500298" cy="63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http://cfs3.blog.daum.net/upload_control/download.blog?fhandle=MDNvN2dAZnMzLmJsb2cuZGF1bS5uZXQ6L0lNQUdFLzUvNTM4LmpwZw==&amp;filename=5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1643050"/>
            <a:ext cx="3312368" cy="190884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293</Words>
  <Application>Microsoft Office PowerPoint</Application>
  <PresentationFormat>화면 슬라이드 쇼(4:3)</PresentationFormat>
  <Paragraphs>87</Paragraphs>
  <Slides>15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6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</vt:vector>
  </TitlesOfParts>
  <Company>우리집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김연희</dc:creator>
  <cp:lastModifiedBy>sec</cp:lastModifiedBy>
  <cp:revision>85</cp:revision>
  <dcterms:created xsi:type="dcterms:W3CDTF">2009-09-21T04:10:30Z</dcterms:created>
  <dcterms:modified xsi:type="dcterms:W3CDTF">2011-11-22T04:12:07Z</dcterms:modified>
</cp:coreProperties>
</file>