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77" r:id="rId5"/>
    <p:sldId id="257" r:id="rId6"/>
    <p:sldId id="280" r:id="rId7"/>
    <p:sldId id="261" r:id="rId8"/>
    <p:sldId id="267" r:id="rId9"/>
    <p:sldId id="284" r:id="rId10"/>
    <p:sldId id="265" r:id="rId11"/>
    <p:sldId id="266" r:id="rId12"/>
    <p:sldId id="283" r:id="rId13"/>
    <p:sldId id="269" r:id="rId14"/>
    <p:sldId id="271" r:id="rId15"/>
    <p:sldId id="272" r:id="rId16"/>
    <p:sldId id="275" r:id="rId17"/>
    <p:sldId id="273" r:id="rId18"/>
    <p:sldId id="274" r:id="rId19"/>
    <p:sldId id="279" r:id="rId20"/>
    <p:sldId id="281" r:id="rId21"/>
    <p:sldId id="282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F01C4-5A43-4A72-822E-B965220FDEE2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latinLnBrk="1"/>
          <a:endParaRPr lang="ko-KR" altLang="en-US"/>
        </a:p>
      </dgm:t>
    </dgm:pt>
    <dgm:pt modelId="{67E786C5-582A-4B41-B5DC-340D7514251D}">
      <dgm:prSet phldrT="[텍스트]"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latinLnBrk="1"/>
          <a:r>
            <a:rPr lang="en-US" altLang="ko-KR" sz="3200" dirty="0" smtClean="0"/>
            <a:t>Ⅰ. </a:t>
          </a:r>
          <a:r>
            <a:rPr lang="ko-KR" altLang="en-US" sz="3200" dirty="0" smtClean="0">
              <a:latin typeface="휴먼매직체" pitchFamily="18" charset="-127"/>
              <a:ea typeface="휴먼매직체" pitchFamily="18" charset="-127"/>
            </a:rPr>
            <a:t>서론 </a:t>
          </a:r>
          <a:r>
            <a:rPr lang="en-US" altLang="ko-KR" sz="2400" dirty="0" smtClean="0">
              <a:latin typeface="휴먼매직체" pitchFamily="18" charset="-127"/>
              <a:ea typeface="휴먼매직체" pitchFamily="18" charset="-127"/>
            </a:rPr>
            <a:t>–</a:t>
          </a:r>
          <a:r>
            <a:rPr lang="ko-KR" altLang="en-US" sz="2400" dirty="0" smtClean="0">
              <a:latin typeface="휴먼매직체" pitchFamily="18" charset="-127"/>
              <a:ea typeface="휴먼매직체" pitchFamily="18" charset="-127"/>
            </a:rPr>
            <a:t>연구의 목적</a:t>
          </a:r>
          <a:endParaRPr lang="en-US" altLang="ko-KR" sz="2400" dirty="0" smtClean="0">
            <a:latin typeface="휴먼매직체" pitchFamily="18" charset="-127"/>
            <a:ea typeface="휴먼매직체" pitchFamily="18" charset="-127"/>
          </a:endParaRPr>
        </a:p>
      </dgm:t>
    </dgm:pt>
    <dgm:pt modelId="{07094D3A-02B6-44E4-833B-E0D5365E66BF}" type="parTrans" cxnId="{278C5209-1599-440A-AC85-5154E4291F9A}">
      <dgm:prSet/>
      <dgm:spPr/>
      <dgm:t>
        <a:bodyPr/>
        <a:lstStyle/>
        <a:p>
          <a:pPr latinLnBrk="1"/>
          <a:endParaRPr lang="ko-KR" altLang="en-US"/>
        </a:p>
      </dgm:t>
    </dgm:pt>
    <dgm:pt modelId="{A4E1E9EA-A48D-41D4-8F54-E35520A2C5C4}" type="sibTrans" cxnId="{278C5209-1599-440A-AC85-5154E4291F9A}">
      <dgm:prSet/>
      <dgm:spPr/>
      <dgm:t>
        <a:bodyPr/>
        <a:lstStyle/>
        <a:p>
          <a:pPr latinLnBrk="1"/>
          <a:endParaRPr lang="ko-KR" altLang="en-US"/>
        </a:p>
      </dgm:t>
    </dgm:pt>
    <dgm:pt modelId="{33170697-6BFC-48D2-A829-6E3263571EFE}">
      <dgm:prSet phldrT="[텍스트]"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latinLnBrk="1"/>
          <a:r>
            <a:rPr lang="en-US" altLang="ko-KR" sz="3200" dirty="0" smtClean="0"/>
            <a:t>Ⅱ. </a:t>
          </a:r>
          <a:r>
            <a:rPr lang="ko-KR" altLang="en-US" sz="3200" dirty="0" smtClean="0">
              <a:latin typeface="휴먼매직체" pitchFamily="18" charset="-127"/>
              <a:ea typeface="휴먼매직체" pitchFamily="18" charset="-127"/>
            </a:rPr>
            <a:t>건조</a:t>
          </a:r>
          <a:r>
            <a:rPr lang="en-US" altLang="ko-KR" sz="3200" dirty="0" smtClean="0">
              <a:latin typeface="휴먼매직체" pitchFamily="18" charset="-127"/>
              <a:ea typeface="휴먼매직체" pitchFamily="18" charset="-127"/>
            </a:rPr>
            <a:t>, </a:t>
          </a:r>
          <a:r>
            <a:rPr lang="ko-KR" altLang="en-US" sz="3200" dirty="0" smtClean="0">
              <a:latin typeface="휴먼매직체" pitchFamily="18" charset="-127"/>
              <a:ea typeface="휴먼매직체" pitchFamily="18" charset="-127"/>
            </a:rPr>
            <a:t>건조방법</a:t>
          </a:r>
          <a:endParaRPr lang="ko-KR" altLang="en-US" sz="3200" dirty="0">
            <a:latin typeface="휴먼매직체" pitchFamily="18" charset="-127"/>
            <a:ea typeface="휴먼매직체" pitchFamily="18" charset="-127"/>
          </a:endParaRPr>
        </a:p>
      </dgm:t>
    </dgm:pt>
    <dgm:pt modelId="{E4A689E6-CCD3-4B4C-9EA7-731E9C5E8185}" type="parTrans" cxnId="{4E0FF740-0596-4BF7-A87E-8C1067AF3C7A}">
      <dgm:prSet/>
      <dgm:spPr/>
      <dgm:t>
        <a:bodyPr/>
        <a:lstStyle/>
        <a:p>
          <a:pPr latinLnBrk="1"/>
          <a:endParaRPr lang="ko-KR" altLang="en-US"/>
        </a:p>
      </dgm:t>
    </dgm:pt>
    <dgm:pt modelId="{D967B88E-2FC8-4656-8C64-BE656719DE72}" type="sibTrans" cxnId="{4E0FF740-0596-4BF7-A87E-8C1067AF3C7A}">
      <dgm:prSet/>
      <dgm:spPr/>
      <dgm:t>
        <a:bodyPr/>
        <a:lstStyle/>
        <a:p>
          <a:pPr latinLnBrk="1"/>
          <a:endParaRPr lang="ko-KR" altLang="en-US"/>
        </a:p>
      </dgm:t>
    </dgm:pt>
    <dgm:pt modelId="{67283ACD-E242-44EE-B069-D5CC77FBAF10}">
      <dgm:prSet phldrT="[텍스트]"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latinLnBrk="1"/>
          <a:r>
            <a:rPr lang="en-US" altLang="ko-KR" sz="3200" dirty="0" smtClean="0"/>
            <a:t>Ⅲ. </a:t>
          </a:r>
          <a:r>
            <a:rPr lang="ko-KR" altLang="en-US" sz="3200" dirty="0" smtClean="0">
              <a:latin typeface="휴먼매직체" pitchFamily="18" charset="-127"/>
              <a:ea typeface="휴먼매직체" pitchFamily="18" charset="-127"/>
            </a:rPr>
            <a:t>건조의 이점</a:t>
          </a:r>
          <a:endParaRPr lang="ko-KR" altLang="en-US" sz="3200" dirty="0">
            <a:latin typeface="휴먼매직체" pitchFamily="18" charset="-127"/>
            <a:ea typeface="휴먼매직체" pitchFamily="18" charset="-127"/>
          </a:endParaRPr>
        </a:p>
      </dgm:t>
    </dgm:pt>
    <dgm:pt modelId="{1840E20E-AABC-4AC0-A159-F2B1E90CA1CC}" type="parTrans" cxnId="{2195FF9F-5F95-40A5-BCB4-F5FF74EC5D0B}">
      <dgm:prSet/>
      <dgm:spPr/>
      <dgm:t>
        <a:bodyPr/>
        <a:lstStyle/>
        <a:p>
          <a:pPr latinLnBrk="1"/>
          <a:endParaRPr lang="ko-KR" altLang="en-US"/>
        </a:p>
      </dgm:t>
    </dgm:pt>
    <dgm:pt modelId="{1AE5ACB8-20AB-490C-8808-9BFEC9276A41}" type="sibTrans" cxnId="{2195FF9F-5F95-40A5-BCB4-F5FF74EC5D0B}">
      <dgm:prSet/>
      <dgm:spPr/>
      <dgm:t>
        <a:bodyPr/>
        <a:lstStyle/>
        <a:p>
          <a:pPr latinLnBrk="1"/>
          <a:endParaRPr lang="ko-KR" altLang="en-US"/>
        </a:p>
      </dgm:t>
    </dgm:pt>
    <dgm:pt modelId="{341F311D-0F9B-4928-BECF-F0D7F8FBDA19}">
      <dgm:prSet phldrT="[텍스트]"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latinLnBrk="1"/>
          <a:r>
            <a:rPr lang="en-US" altLang="ko-KR" sz="3200" dirty="0" smtClean="0"/>
            <a:t>Ⅳ. </a:t>
          </a:r>
          <a:r>
            <a:rPr lang="ko-KR" altLang="en-US" sz="3200" dirty="0" smtClean="0">
              <a:latin typeface="휴먼매직체" pitchFamily="18" charset="-127"/>
              <a:ea typeface="휴먼매직체" pitchFamily="18" charset="-127"/>
            </a:rPr>
            <a:t>건조재의 사용 예</a:t>
          </a:r>
          <a:endParaRPr lang="ko-KR" altLang="en-US" sz="3200" dirty="0">
            <a:latin typeface="휴먼매직체" pitchFamily="18" charset="-127"/>
            <a:ea typeface="휴먼매직체" pitchFamily="18" charset="-127"/>
          </a:endParaRPr>
        </a:p>
      </dgm:t>
    </dgm:pt>
    <dgm:pt modelId="{35779378-9DA9-4527-9FC4-244D1B6BC9CB}" type="parTrans" cxnId="{F7F1AD54-DB53-4B84-AAD2-0870F2FC7823}">
      <dgm:prSet/>
      <dgm:spPr/>
      <dgm:t>
        <a:bodyPr/>
        <a:lstStyle/>
        <a:p>
          <a:pPr latinLnBrk="1"/>
          <a:endParaRPr lang="ko-KR" altLang="en-US"/>
        </a:p>
      </dgm:t>
    </dgm:pt>
    <dgm:pt modelId="{0751EDAF-20D8-4128-A56F-8F816060B0E1}" type="sibTrans" cxnId="{F7F1AD54-DB53-4B84-AAD2-0870F2FC7823}">
      <dgm:prSet/>
      <dgm:spPr/>
      <dgm:t>
        <a:bodyPr/>
        <a:lstStyle/>
        <a:p>
          <a:pPr latinLnBrk="1"/>
          <a:endParaRPr lang="ko-KR" altLang="en-US"/>
        </a:p>
      </dgm:t>
    </dgm:pt>
    <dgm:pt modelId="{9BF61AF8-FB36-470C-88DB-D83EABFD464E}">
      <dgm:prSet phldrT="[텍스트]"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latinLnBrk="1"/>
          <a:r>
            <a:rPr lang="en-US" altLang="ko-KR" sz="3200" dirty="0" smtClean="0"/>
            <a:t>Ⅵ. </a:t>
          </a:r>
          <a:r>
            <a:rPr lang="ko-KR" altLang="en-US" sz="3200" dirty="0" smtClean="0">
              <a:latin typeface="휴먼매직체" pitchFamily="18" charset="-127"/>
              <a:ea typeface="휴먼매직체" pitchFamily="18" charset="-127"/>
            </a:rPr>
            <a:t>참고문헌</a:t>
          </a:r>
          <a:endParaRPr lang="ko-KR" altLang="en-US" sz="3200" dirty="0">
            <a:latin typeface="휴먼매직체" pitchFamily="18" charset="-127"/>
            <a:ea typeface="휴먼매직체" pitchFamily="18" charset="-127"/>
          </a:endParaRPr>
        </a:p>
      </dgm:t>
    </dgm:pt>
    <dgm:pt modelId="{9AD8F648-D8E4-4F38-9D67-D5CCCDA7F5A7}" type="parTrans" cxnId="{0D2CE1A1-1A5D-4D64-9391-C19C8CF8AF95}">
      <dgm:prSet/>
      <dgm:spPr/>
      <dgm:t>
        <a:bodyPr/>
        <a:lstStyle/>
        <a:p>
          <a:pPr latinLnBrk="1"/>
          <a:endParaRPr lang="ko-KR" altLang="en-US"/>
        </a:p>
      </dgm:t>
    </dgm:pt>
    <dgm:pt modelId="{350FBFEA-4756-4BBE-AA42-DFE516CE4C77}" type="sibTrans" cxnId="{0D2CE1A1-1A5D-4D64-9391-C19C8CF8AF95}">
      <dgm:prSet/>
      <dgm:spPr/>
      <dgm:t>
        <a:bodyPr/>
        <a:lstStyle/>
        <a:p>
          <a:pPr latinLnBrk="1"/>
          <a:endParaRPr lang="ko-KR" altLang="en-US"/>
        </a:p>
      </dgm:t>
    </dgm:pt>
    <dgm:pt modelId="{ABDBFA2D-D206-484A-A17D-15FD311DB85D}">
      <dgm:prSet phldrT="[텍스트]" custT="1"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latinLnBrk="1"/>
          <a:r>
            <a:rPr lang="en-US" altLang="ko-KR" sz="3200" dirty="0" smtClean="0"/>
            <a:t>Ⅴ. </a:t>
          </a:r>
          <a:r>
            <a:rPr lang="ko-KR" altLang="en-US" sz="3200" dirty="0" smtClean="0">
              <a:latin typeface="휴먼매직체" pitchFamily="18" charset="-127"/>
              <a:ea typeface="휴먼매직체" pitchFamily="18" charset="-127"/>
            </a:rPr>
            <a:t>결론</a:t>
          </a:r>
          <a:endParaRPr lang="ko-KR" altLang="en-US" sz="3200" dirty="0">
            <a:latin typeface="휴먼매직체" pitchFamily="18" charset="-127"/>
            <a:ea typeface="휴먼매직체" pitchFamily="18" charset="-127"/>
          </a:endParaRPr>
        </a:p>
      </dgm:t>
    </dgm:pt>
    <dgm:pt modelId="{7435ED95-37B0-47D5-A282-51107D44EFE7}" type="parTrans" cxnId="{4A0E48AB-E2B1-4CDE-BF4A-502099EE77EE}">
      <dgm:prSet/>
      <dgm:spPr/>
      <dgm:t>
        <a:bodyPr/>
        <a:lstStyle/>
        <a:p>
          <a:pPr latinLnBrk="1"/>
          <a:endParaRPr lang="ko-KR" altLang="en-US"/>
        </a:p>
      </dgm:t>
    </dgm:pt>
    <dgm:pt modelId="{7C37E3EE-B071-4CF7-94B8-F81027AA30C0}" type="sibTrans" cxnId="{4A0E48AB-E2B1-4CDE-BF4A-502099EE77EE}">
      <dgm:prSet/>
      <dgm:spPr/>
      <dgm:t>
        <a:bodyPr/>
        <a:lstStyle/>
        <a:p>
          <a:pPr latinLnBrk="1"/>
          <a:endParaRPr lang="ko-KR" altLang="en-US"/>
        </a:p>
      </dgm:t>
    </dgm:pt>
    <dgm:pt modelId="{5F8C1C34-D381-44E6-8B73-734C3040410F}" type="pres">
      <dgm:prSet presAssocID="{681F01C4-5A43-4A72-822E-B965220FDE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9B6364-B12C-42A0-AA0B-F52CFDC6058F}" type="pres">
      <dgm:prSet presAssocID="{67E786C5-582A-4B41-B5DC-340D7514251D}" presName="parentLin" presStyleCnt="0"/>
      <dgm:spPr/>
    </dgm:pt>
    <dgm:pt modelId="{A92CB268-EFF9-40F5-AE2B-C127130D6E0A}" type="pres">
      <dgm:prSet presAssocID="{67E786C5-582A-4B41-B5DC-340D7514251D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BFF8D72D-0498-4FD7-A536-766387470B4F}" type="pres">
      <dgm:prSet presAssocID="{67E786C5-582A-4B41-B5DC-340D751425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A9324E-6473-4C8A-928D-9A89BA52E504}" type="pres">
      <dgm:prSet presAssocID="{67E786C5-582A-4B41-B5DC-340D7514251D}" presName="negativeSpace" presStyleCnt="0"/>
      <dgm:spPr/>
    </dgm:pt>
    <dgm:pt modelId="{4C8B6BC1-D708-4894-BCFC-C5D095E599FE}" type="pres">
      <dgm:prSet presAssocID="{67E786C5-582A-4B41-B5DC-340D7514251D}" presName="childText" presStyleLbl="conFgAcc1" presStyleIdx="0" presStyleCnt="6" custScaleY="63512">
        <dgm:presLayoutVars>
          <dgm:bulletEnabled val="1"/>
        </dgm:presLayoutVars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20F8284D-B051-4BA8-9E0F-B5CF1605338D}" type="pres">
      <dgm:prSet presAssocID="{A4E1E9EA-A48D-41D4-8F54-E35520A2C5C4}" presName="spaceBetweenRectangles" presStyleCnt="0"/>
      <dgm:spPr/>
    </dgm:pt>
    <dgm:pt modelId="{18156398-4070-4B2F-81F2-9D8839F400E9}" type="pres">
      <dgm:prSet presAssocID="{33170697-6BFC-48D2-A829-6E3263571EFE}" presName="parentLin" presStyleCnt="0"/>
      <dgm:spPr/>
    </dgm:pt>
    <dgm:pt modelId="{04776273-B670-462E-B0CB-3923294D64BB}" type="pres">
      <dgm:prSet presAssocID="{33170697-6BFC-48D2-A829-6E3263571EFE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7FA61200-727F-4959-9320-AB963F30878C}" type="pres">
      <dgm:prSet presAssocID="{33170697-6BFC-48D2-A829-6E3263571EF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F64FF7-99F3-475D-81BE-67EFF6634F25}" type="pres">
      <dgm:prSet presAssocID="{33170697-6BFC-48D2-A829-6E3263571EFE}" presName="negativeSpace" presStyleCnt="0"/>
      <dgm:spPr/>
    </dgm:pt>
    <dgm:pt modelId="{AAB7CCB7-1AD1-4030-876F-EB37565823F6}" type="pres">
      <dgm:prSet presAssocID="{33170697-6BFC-48D2-A829-6E3263571EFE}" presName="childText" presStyleLbl="conFgAcc1" presStyleIdx="1" presStyleCnt="6" custScaleY="63512">
        <dgm:presLayoutVars>
          <dgm:bulletEnabled val="1"/>
        </dgm:presLayoutVars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343D47CB-4A91-473B-A320-03E64E4F8DD2}" type="pres">
      <dgm:prSet presAssocID="{D967B88E-2FC8-4656-8C64-BE656719DE72}" presName="spaceBetweenRectangles" presStyleCnt="0"/>
      <dgm:spPr/>
    </dgm:pt>
    <dgm:pt modelId="{C0777F99-4724-4881-AB0F-918B7F6F35EC}" type="pres">
      <dgm:prSet presAssocID="{67283ACD-E242-44EE-B069-D5CC77FBAF10}" presName="parentLin" presStyleCnt="0"/>
      <dgm:spPr/>
    </dgm:pt>
    <dgm:pt modelId="{E543B9A9-B91E-4EB8-A2FA-9230A2D9B1B4}" type="pres">
      <dgm:prSet presAssocID="{67283ACD-E242-44EE-B069-D5CC77FBAF10}" presName="parentLeftMargin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EDBDDC64-B17D-478A-9999-2FAA29E61244}" type="pres">
      <dgm:prSet presAssocID="{67283ACD-E242-44EE-B069-D5CC77FBAF1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480507-0EA1-42E7-9F80-7C6EC927E52D}" type="pres">
      <dgm:prSet presAssocID="{67283ACD-E242-44EE-B069-D5CC77FBAF10}" presName="negativeSpace" presStyleCnt="0"/>
      <dgm:spPr/>
    </dgm:pt>
    <dgm:pt modelId="{FED248DC-7FCD-4795-96A6-B06A1E761AC2}" type="pres">
      <dgm:prSet presAssocID="{67283ACD-E242-44EE-B069-D5CC77FBAF10}" presName="childText" presStyleLbl="conFgAcc1" presStyleIdx="2" presStyleCnt="6" custScaleY="63512">
        <dgm:presLayoutVars>
          <dgm:bulletEnabled val="1"/>
        </dgm:presLayoutVars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42B7221C-B053-4635-B764-7FCC50D000A6}" type="pres">
      <dgm:prSet presAssocID="{1AE5ACB8-20AB-490C-8808-9BFEC9276A41}" presName="spaceBetweenRectangles" presStyleCnt="0"/>
      <dgm:spPr/>
    </dgm:pt>
    <dgm:pt modelId="{F477D09D-6581-4039-BDF6-1EFE5E0CAA73}" type="pres">
      <dgm:prSet presAssocID="{341F311D-0F9B-4928-BECF-F0D7F8FBDA19}" presName="parentLin" presStyleCnt="0"/>
      <dgm:spPr/>
    </dgm:pt>
    <dgm:pt modelId="{4D152608-A81B-42AC-A651-D1D223BD907D}" type="pres">
      <dgm:prSet presAssocID="{341F311D-0F9B-4928-BECF-F0D7F8FBDA19}" presName="parentLeftMargin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8C9DFD53-7CB5-4AE8-B27D-041329AD3908}" type="pres">
      <dgm:prSet presAssocID="{341F311D-0F9B-4928-BECF-F0D7F8FBDA1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8CB779-CCAB-4756-A7B0-C8959AB99A0C}" type="pres">
      <dgm:prSet presAssocID="{341F311D-0F9B-4928-BECF-F0D7F8FBDA19}" presName="negativeSpace" presStyleCnt="0"/>
      <dgm:spPr/>
    </dgm:pt>
    <dgm:pt modelId="{674F4BC7-9C65-40F7-8B9A-FF0FB6219BE3}" type="pres">
      <dgm:prSet presAssocID="{341F311D-0F9B-4928-BECF-F0D7F8FBDA19}" presName="childText" presStyleLbl="conFgAcc1" presStyleIdx="3" presStyleCnt="6" custScaleY="63512">
        <dgm:presLayoutVars>
          <dgm:bulletEnabled val="1"/>
        </dgm:presLayoutVars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A9FD4C77-127D-4EB2-A74E-6C022B70CE40}" type="pres">
      <dgm:prSet presAssocID="{0751EDAF-20D8-4128-A56F-8F816060B0E1}" presName="spaceBetweenRectangles" presStyleCnt="0"/>
      <dgm:spPr/>
    </dgm:pt>
    <dgm:pt modelId="{341281E6-F09D-435D-A925-BB3F7CBAB296}" type="pres">
      <dgm:prSet presAssocID="{ABDBFA2D-D206-484A-A17D-15FD311DB85D}" presName="parentLin" presStyleCnt="0"/>
      <dgm:spPr/>
    </dgm:pt>
    <dgm:pt modelId="{58E71843-2CB5-4688-AA58-0E308551F3EE}" type="pres">
      <dgm:prSet presAssocID="{ABDBFA2D-D206-484A-A17D-15FD311DB85D}" presName="parentLeftMargin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56A52291-6675-4BEB-9863-691F4120C75F}" type="pres">
      <dgm:prSet presAssocID="{ABDBFA2D-D206-484A-A17D-15FD311DB85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8FACC5-922B-4444-95CD-B77A47944856}" type="pres">
      <dgm:prSet presAssocID="{ABDBFA2D-D206-484A-A17D-15FD311DB85D}" presName="negativeSpace" presStyleCnt="0"/>
      <dgm:spPr/>
    </dgm:pt>
    <dgm:pt modelId="{36F92214-A3A9-499E-B9D1-C58643C0A67C}" type="pres">
      <dgm:prSet presAssocID="{ABDBFA2D-D206-484A-A17D-15FD311DB85D}" presName="childText" presStyleLbl="conFgAcc1" presStyleIdx="4" presStyleCnt="6" custScaleY="61185">
        <dgm:presLayoutVars>
          <dgm:bulletEnabled val="1"/>
        </dgm:presLayoutVars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FAC834DC-75A8-4627-890C-91E39AF53B48}" type="pres">
      <dgm:prSet presAssocID="{7C37E3EE-B071-4CF7-94B8-F81027AA30C0}" presName="spaceBetweenRectangles" presStyleCnt="0"/>
      <dgm:spPr/>
    </dgm:pt>
    <dgm:pt modelId="{F9DC8BC4-DD16-47F9-832D-F431C9BD4221}" type="pres">
      <dgm:prSet presAssocID="{9BF61AF8-FB36-470C-88DB-D83EABFD464E}" presName="parentLin" presStyleCnt="0"/>
      <dgm:spPr/>
    </dgm:pt>
    <dgm:pt modelId="{3844ADA8-0A43-491C-B07C-FD33276127CC}" type="pres">
      <dgm:prSet presAssocID="{9BF61AF8-FB36-470C-88DB-D83EABFD464E}" presName="parentLeftMargin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4988D4F5-A191-499F-875C-B14A330C8397}" type="pres">
      <dgm:prSet presAssocID="{9BF61AF8-FB36-470C-88DB-D83EABFD464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4E118D-E6C2-4AEE-A39A-96155D5B085C}" type="pres">
      <dgm:prSet presAssocID="{9BF61AF8-FB36-470C-88DB-D83EABFD464E}" presName="negativeSpace" presStyleCnt="0"/>
      <dgm:spPr/>
    </dgm:pt>
    <dgm:pt modelId="{5FF65094-2A69-4C5C-B5DA-389EBB80E3D1}" type="pres">
      <dgm:prSet presAssocID="{9BF61AF8-FB36-470C-88DB-D83EABFD464E}" presName="childText" presStyleLbl="conFgAcc1" presStyleIdx="5" presStyleCnt="6" custScaleY="63512">
        <dgm:presLayoutVars>
          <dgm:bulletEnabled val="1"/>
        </dgm:presLayoutVars>
      </dgm:prSet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</dgm:ptLst>
  <dgm:cxnLst>
    <dgm:cxn modelId="{0D2CE1A1-1A5D-4D64-9391-C19C8CF8AF95}" srcId="{681F01C4-5A43-4A72-822E-B965220FDEE2}" destId="{9BF61AF8-FB36-470C-88DB-D83EABFD464E}" srcOrd="5" destOrd="0" parTransId="{9AD8F648-D8E4-4F38-9D67-D5CCCDA7F5A7}" sibTransId="{350FBFEA-4756-4BBE-AA42-DFE516CE4C77}"/>
    <dgm:cxn modelId="{9B037154-E8BB-4112-A5FC-047B7FA4BD6A}" type="presOf" srcId="{67E786C5-582A-4B41-B5DC-340D7514251D}" destId="{A92CB268-EFF9-40F5-AE2B-C127130D6E0A}" srcOrd="0" destOrd="0" presId="urn:microsoft.com/office/officeart/2005/8/layout/list1"/>
    <dgm:cxn modelId="{4A0E48AB-E2B1-4CDE-BF4A-502099EE77EE}" srcId="{681F01C4-5A43-4A72-822E-B965220FDEE2}" destId="{ABDBFA2D-D206-484A-A17D-15FD311DB85D}" srcOrd="4" destOrd="0" parTransId="{7435ED95-37B0-47D5-A282-51107D44EFE7}" sibTransId="{7C37E3EE-B071-4CF7-94B8-F81027AA30C0}"/>
    <dgm:cxn modelId="{FADCE7EB-55DF-48E3-A914-AF758DB07F86}" type="presOf" srcId="{681F01C4-5A43-4A72-822E-B965220FDEE2}" destId="{5F8C1C34-D381-44E6-8B73-734C3040410F}" srcOrd="0" destOrd="0" presId="urn:microsoft.com/office/officeart/2005/8/layout/list1"/>
    <dgm:cxn modelId="{E189E375-2451-4882-B7BB-28F316DAD5B4}" type="presOf" srcId="{ABDBFA2D-D206-484A-A17D-15FD311DB85D}" destId="{56A52291-6675-4BEB-9863-691F4120C75F}" srcOrd="1" destOrd="0" presId="urn:microsoft.com/office/officeart/2005/8/layout/list1"/>
    <dgm:cxn modelId="{A711E161-3CCC-4F1F-885B-BA7A7C51621D}" type="presOf" srcId="{341F311D-0F9B-4928-BECF-F0D7F8FBDA19}" destId="{8C9DFD53-7CB5-4AE8-B27D-041329AD3908}" srcOrd="1" destOrd="0" presId="urn:microsoft.com/office/officeart/2005/8/layout/list1"/>
    <dgm:cxn modelId="{278C5209-1599-440A-AC85-5154E4291F9A}" srcId="{681F01C4-5A43-4A72-822E-B965220FDEE2}" destId="{67E786C5-582A-4B41-B5DC-340D7514251D}" srcOrd="0" destOrd="0" parTransId="{07094D3A-02B6-44E4-833B-E0D5365E66BF}" sibTransId="{A4E1E9EA-A48D-41D4-8F54-E35520A2C5C4}"/>
    <dgm:cxn modelId="{C84170EA-073B-4DAC-802F-3EA60ACF444B}" type="presOf" srcId="{67283ACD-E242-44EE-B069-D5CC77FBAF10}" destId="{E543B9A9-B91E-4EB8-A2FA-9230A2D9B1B4}" srcOrd="0" destOrd="0" presId="urn:microsoft.com/office/officeart/2005/8/layout/list1"/>
    <dgm:cxn modelId="{DAA78AEB-5CAB-428B-BEB9-61C53FBDB342}" type="presOf" srcId="{67283ACD-E242-44EE-B069-D5CC77FBAF10}" destId="{EDBDDC64-B17D-478A-9999-2FAA29E61244}" srcOrd="1" destOrd="0" presId="urn:microsoft.com/office/officeart/2005/8/layout/list1"/>
    <dgm:cxn modelId="{E62815D3-0268-48F2-BA26-0FB0D1FDB195}" type="presOf" srcId="{9BF61AF8-FB36-470C-88DB-D83EABFD464E}" destId="{4988D4F5-A191-499F-875C-B14A330C8397}" srcOrd="1" destOrd="0" presId="urn:microsoft.com/office/officeart/2005/8/layout/list1"/>
    <dgm:cxn modelId="{F7F1AD54-DB53-4B84-AAD2-0870F2FC7823}" srcId="{681F01C4-5A43-4A72-822E-B965220FDEE2}" destId="{341F311D-0F9B-4928-BECF-F0D7F8FBDA19}" srcOrd="3" destOrd="0" parTransId="{35779378-9DA9-4527-9FC4-244D1B6BC9CB}" sibTransId="{0751EDAF-20D8-4128-A56F-8F816060B0E1}"/>
    <dgm:cxn modelId="{0625A24B-CA06-4B16-8D99-8A591CA112EA}" type="presOf" srcId="{9BF61AF8-FB36-470C-88DB-D83EABFD464E}" destId="{3844ADA8-0A43-491C-B07C-FD33276127CC}" srcOrd="0" destOrd="0" presId="urn:microsoft.com/office/officeart/2005/8/layout/list1"/>
    <dgm:cxn modelId="{971E6852-4C18-4B05-8E39-797242362479}" type="presOf" srcId="{ABDBFA2D-D206-484A-A17D-15FD311DB85D}" destId="{58E71843-2CB5-4688-AA58-0E308551F3EE}" srcOrd="0" destOrd="0" presId="urn:microsoft.com/office/officeart/2005/8/layout/list1"/>
    <dgm:cxn modelId="{1EC782D4-FDAB-4560-93B2-BBE3D4EB4DE1}" type="presOf" srcId="{33170697-6BFC-48D2-A829-6E3263571EFE}" destId="{04776273-B670-462E-B0CB-3923294D64BB}" srcOrd="0" destOrd="0" presId="urn:microsoft.com/office/officeart/2005/8/layout/list1"/>
    <dgm:cxn modelId="{41E56FE6-7B1A-4CCF-BC56-61FD1962A404}" type="presOf" srcId="{67E786C5-582A-4B41-B5DC-340D7514251D}" destId="{BFF8D72D-0498-4FD7-A536-766387470B4F}" srcOrd="1" destOrd="0" presId="urn:microsoft.com/office/officeart/2005/8/layout/list1"/>
    <dgm:cxn modelId="{4E0FF740-0596-4BF7-A87E-8C1067AF3C7A}" srcId="{681F01C4-5A43-4A72-822E-B965220FDEE2}" destId="{33170697-6BFC-48D2-A829-6E3263571EFE}" srcOrd="1" destOrd="0" parTransId="{E4A689E6-CCD3-4B4C-9EA7-731E9C5E8185}" sibTransId="{D967B88E-2FC8-4656-8C64-BE656719DE72}"/>
    <dgm:cxn modelId="{4062A133-CBAC-46F4-86CE-9BB179541A48}" type="presOf" srcId="{341F311D-0F9B-4928-BECF-F0D7F8FBDA19}" destId="{4D152608-A81B-42AC-A651-D1D223BD907D}" srcOrd="0" destOrd="0" presId="urn:microsoft.com/office/officeart/2005/8/layout/list1"/>
    <dgm:cxn modelId="{2195FF9F-5F95-40A5-BCB4-F5FF74EC5D0B}" srcId="{681F01C4-5A43-4A72-822E-B965220FDEE2}" destId="{67283ACD-E242-44EE-B069-D5CC77FBAF10}" srcOrd="2" destOrd="0" parTransId="{1840E20E-AABC-4AC0-A159-F2B1E90CA1CC}" sibTransId="{1AE5ACB8-20AB-490C-8808-9BFEC9276A41}"/>
    <dgm:cxn modelId="{DA20A056-C594-46BD-87DA-A2C5EB6E5610}" type="presOf" srcId="{33170697-6BFC-48D2-A829-6E3263571EFE}" destId="{7FA61200-727F-4959-9320-AB963F30878C}" srcOrd="1" destOrd="0" presId="urn:microsoft.com/office/officeart/2005/8/layout/list1"/>
    <dgm:cxn modelId="{1C804AF2-E4FA-47E5-AD4A-9FB8FCB08DB4}" type="presParOf" srcId="{5F8C1C34-D381-44E6-8B73-734C3040410F}" destId="{BF9B6364-B12C-42A0-AA0B-F52CFDC6058F}" srcOrd="0" destOrd="0" presId="urn:microsoft.com/office/officeart/2005/8/layout/list1"/>
    <dgm:cxn modelId="{DAFC573E-07BE-4479-8A76-890E76E0E144}" type="presParOf" srcId="{BF9B6364-B12C-42A0-AA0B-F52CFDC6058F}" destId="{A92CB268-EFF9-40F5-AE2B-C127130D6E0A}" srcOrd="0" destOrd="0" presId="urn:microsoft.com/office/officeart/2005/8/layout/list1"/>
    <dgm:cxn modelId="{AF8F7F44-2240-4C66-849E-E9F4DC6E5013}" type="presParOf" srcId="{BF9B6364-B12C-42A0-AA0B-F52CFDC6058F}" destId="{BFF8D72D-0498-4FD7-A536-766387470B4F}" srcOrd="1" destOrd="0" presId="urn:microsoft.com/office/officeart/2005/8/layout/list1"/>
    <dgm:cxn modelId="{E141C542-11DA-47A0-9A01-0AFEF242E05B}" type="presParOf" srcId="{5F8C1C34-D381-44E6-8B73-734C3040410F}" destId="{4CA9324E-6473-4C8A-928D-9A89BA52E504}" srcOrd="1" destOrd="0" presId="urn:microsoft.com/office/officeart/2005/8/layout/list1"/>
    <dgm:cxn modelId="{A509025B-72EC-4F25-AE7C-9EDFAD7EA419}" type="presParOf" srcId="{5F8C1C34-D381-44E6-8B73-734C3040410F}" destId="{4C8B6BC1-D708-4894-BCFC-C5D095E599FE}" srcOrd="2" destOrd="0" presId="urn:microsoft.com/office/officeart/2005/8/layout/list1"/>
    <dgm:cxn modelId="{5B7F43CD-E04F-46C7-B0FC-FE09E1CCF1E0}" type="presParOf" srcId="{5F8C1C34-D381-44E6-8B73-734C3040410F}" destId="{20F8284D-B051-4BA8-9E0F-B5CF1605338D}" srcOrd="3" destOrd="0" presId="urn:microsoft.com/office/officeart/2005/8/layout/list1"/>
    <dgm:cxn modelId="{B1E50129-A6A0-479F-A118-AF67A6107BB7}" type="presParOf" srcId="{5F8C1C34-D381-44E6-8B73-734C3040410F}" destId="{18156398-4070-4B2F-81F2-9D8839F400E9}" srcOrd="4" destOrd="0" presId="urn:microsoft.com/office/officeart/2005/8/layout/list1"/>
    <dgm:cxn modelId="{D65D38E5-91EF-4632-8346-CE2A63A5528C}" type="presParOf" srcId="{18156398-4070-4B2F-81F2-9D8839F400E9}" destId="{04776273-B670-462E-B0CB-3923294D64BB}" srcOrd="0" destOrd="0" presId="urn:microsoft.com/office/officeart/2005/8/layout/list1"/>
    <dgm:cxn modelId="{1F71C235-1EA6-4F21-B085-BFFF2CEA1BA8}" type="presParOf" srcId="{18156398-4070-4B2F-81F2-9D8839F400E9}" destId="{7FA61200-727F-4959-9320-AB963F30878C}" srcOrd="1" destOrd="0" presId="urn:microsoft.com/office/officeart/2005/8/layout/list1"/>
    <dgm:cxn modelId="{27BE5DDF-EBAB-4040-97AD-33C8AEAE3486}" type="presParOf" srcId="{5F8C1C34-D381-44E6-8B73-734C3040410F}" destId="{0CF64FF7-99F3-475D-81BE-67EFF6634F25}" srcOrd="5" destOrd="0" presId="urn:microsoft.com/office/officeart/2005/8/layout/list1"/>
    <dgm:cxn modelId="{6CEE7DD2-03D1-41D6-8D1A-BEEFB70D2785}" type="presParOf" srcId="{5F8C1C34-D381-44E6-8B73-734C3040410F}" destId="{AAB7CCB7-1AD1-4030-876F-EB37565823F6}" srcOrd="6" destOrd="0" presId="urn:microsoft.com/office/officeart/2005/8/layout/list1"/>
    <dgm:cxn modelId="{84C010F5-DB1E-427D-AAFA-35B27934896B}" type="presParOf" srcId="{5F8C1C34-D381-44E6-8B73-734C3040410F}" destId="{343D47CB-4A91-473B-A320-03E64E4F8DD2}" srcOrd="7" destOrd="0" presId="urn:microsoft.com/office/officeart/2005/8/layout/list1"/>
    <dgm:cxn modelId="{6904DFE8-54DF-4FBD-A95A-B81AA40FC48B}" type="presParOf" srcId="{5F8C1C34-D381-44E6-8B73-734C3040410F}" destId="{C0777F99-4724-4881-AB0F-918B7F6F35EC}" srcOrd="8" destOrd="0" presId="urn:microsoft.com/office/officeart/2005/8/layout/list1"/>
    <dgm:cxn modelId="{6B3BE819-AA00-4D96-BC76-9210BDCD3AEB}" type="presParOf" srcId="{C0777F99-4724-4881-AB0F-918B7F6F35EC}" destId="{E543B9A9-B91E-4EB8-A2FA-9230A2D9B1B4}" srcOrd="0" destOrd="0" presId="urn:microsoft.com/office/officeart/2005/8/layout/list1"/>
    <dgm:cxn modelId="{23223EEC-D069-411F-A418-8C4570516A49}" type="presParOf" srcId="{C0777F99-4724-4881-AB0F-918B7F6F35EC}" destId="{EDBDDC64-B17D-478A-9999-2FAA29E61244}" srcOrd="1" destOrd="0" presId="urn:microsoft.com/office/officeart/2005/8/layout/list1"/>
    <dgm:cxn modelId="{D4AE0CEF-EFAA-4461-8DB8-1F6A9549E3CF}" type="presParOf" srcId="{5F8C1C34-D381-44E6-8B73-734C3040410F}" destId="{91480507-0EA1-42E7-9F80-7C6EC927E52D}" srcOrd="9" destOrd="0" presId="urn:microsoft.com/office/officeart/2005/8/layout/list1"/>
    <dgm:cxn modelId="{02B5F7E5-F58E-4B26-B961-2639288DC704}" type="presParOf" srcId="{5F8C1C34-D381-44E6-8B73-734C3040410F}" destId="{FED248DC-7FCD-4795-96A6-B06A1E761AC2}" srcOrd="10" destOrd="0" presId="urn:microsoft.com/office/officeart/2005/8/layout/list1"/>
    <dgm:cxn modelId="{6BEFB4E2-64BD-4CED-921D-4E51DC1029A7}" type="presParOf" srcId="{5F8C1C34-D381-44E6-8B73-734C3040410F}" destId="{42B7221C-B053-4635-B764-7FCC50D000A6}" srcOrd="11" destOrd="0" presId="urn:microsoft.com/office/officeart/2005/8/layout/list1"/>
    <dgm:cxn modelId="{66401F7A-F92A-41DE-8C64-D58EC5CABB27}" type="presParOf" srcId="{5F8C1C34-D381-44E6-8B73-734C3040410F}" destId="{F477D09D-6581-4039-BDF6-1EFE5E0CAA73}" srcOrd="12" destOrd="0" presId="urn:microsoft.com/office/officeart/2005/8/layout/list1"/>
    <dgm:cxn modelId="{6A4EC6C5-E0CF-47B8-A9EC-E425901FEA0B}" type="presParOf" srcId="{F477D09D-6581-4039-BDF6-1EFE5E0CAA73}" destId="{4D152608-A81B-42AC-A651-D1D223BD907D}" srcOrd="0" destOrd="0" presId="urn:microsoft.com/office/officeart/2005/8/layout/list1"/>
    <dgm:cxn modelId="{13B94D97-017C-4FAB-83ED-4CF33924BE34}" type="presParOf" srcId="{F477D09D-6581-4039-BDF6-1EFE5E0CAA73}" destId="{8C9DFD53-7CB5-4AE8-B27D-041329AD3908}" srcOrd="1" destOrd="0" presId="urn:microsoft.com/office/officeart/2005/8/layout/list1"/>
    <dgm:cxn modelId="{1B1706A9-8571-41A8-B18D-6955F021A73B}" type="presParOf" srcId="{5F8C1C34-D381-44E6-8B73-734C3040410F}" destId="{208CB779-CCAB-4756-A7B0-C8959AB99A0C}" srcOrd="13" destOrd="0" presId="urn:microsoft.com/office/officeart/2005/8/layout/list1"/>
    <dgm:cxn modelId="{3230F0EE-4A64-4DEE-9DC6-3838061864C0}" type="presParOf" srcId="{5F8C1C34-D381-44E6-8B73-734C3040410F}" destId="{674F4BC7-9C65-40F7-8B9A-FF0FB6219BE3}" srcOrd="14" destOrd="0" presId="urn:microsoft.com/office/officeart/2005/8/layout/list1"/>
    <dgm:cxn modelId="{91E931BA-4F41-4235-A883-ACCD83837C47}" type="presParOf" srcId="{5F8C1C34-D381-44E6-8B73-734C3040410F}" destId="{A9FD4C77-127D-4EB2-A74E-6C022B70CE40}" srcOrd="15" destOrd="0" presId="urn:microsoft.com/office/officeart/2005/8/layout/list1"/>
    <dgm:cxn modelId="{710B4FE5-9735-4B0C-AECB-1C1A684868DA}" type="presParOf" srcId="{5F8C1C34-D381-44E6-8B73-734C3040410F}" destId="{341281E6-F09D-435D-A925-BB3F7CBAB296}" srcOrd="16" destOrd="0" presId="urn:microsoft.com/office/officeart/2005/8/layout/list1"/>
    <dgm:cxn modelId="{AB9D6C8A-B1C7-4F3E-AABE-3350FC5A5F85}" type="presParOf" srcId="{341281E6-F09D-435D-A925-BB3F7CBAB296}" destId="{58E71843-2CB5-4688-AA58-0E308551F3EE}" srcOrd="0" destOrd="0" presId="urn:microsoft.com/office/officeart/2005/8/layout/list1"/>
    <dgm:cxn modelId="{C4B36EE5-A2B5-4284-B98E-1CB1F01431B0}" type="presParOf" srcId="{341281E6-F09D-435D-A925-BB3F7CBAB296}" destId="{56A52291-6675-4BEB-9863-691F4120C75F}" srcOrd="1" destOrd="0" presId="urn:microsoft.com/office/officeart/2005/8/layout/list1"/>
    <dgm:cxn modelId="{E7ECD5C3-FF09-494C-ADD9-D087D6BB87DE}" type="presParOf" srcId="{5F8C1C34-D381-44E6-8B73-734C3040410F}" destId="{868FACC5-922B-4444-95CD-B77A47944856}" srcOrd="17" destOrd="0" presId="urn:microsoft.com/office/officeart/2005/8/layout/list1"/>
    <dgm:cxn modelId="{A5679EE0-1334-47DA-B4FE-EEDD202211AB}" type="presParOf" srcId="{5F8C1C34-D381-44E6-8B73-734C3040410F}" destId="{36F92214-A3A9-499E-B9D1-C58643C0A67C}" srcOrd="18" destOrd="0" presId="urn:microsoft.com/office/officeart/2005/8/layout/list1"/>
    <dgm:cxn modelId="{21CFB40D-4A62-4C0D-B9DA-565A54C80F4E}" type="presParOf" srcId="{5F8C1C34-D381-44E6-8B73-734C3040410F}" destId="{FAC834DC-75A8-4627-890C-91E39AF53B48}" srcOrd="19" destOrd="0" presId="urn:microsoft.com/office/officeart/2005/8/layout/list1"/>
    <dgm:cxn modelId="{51BD04BE-E66A-43DF-8EC1-FAAEEB393269}" type="presParOf" srcId="{5F8C1C34-D381-44E6-8B73-734C3040410F}" destId="{F9DC8BC4-DD16-47F9-832D-F431C9BD4221}" srcOrd="20" destOrd="0" presId="urn:microsoft.com/office/officeart/2005/8/layout/list1"/>
    <dgm:cxn modelId="{68E92B83-02E9-4BFF-B68C-4547126710CB}" type="presParOf" srcId="{F9DC8BC4-DD16-47F9-832D-F431C9BD4221}" destId="{3844ADA8-0A43-491C-B07C-FD33276127CC}" srcOrd="0" destOrd="0" presId="urn:microsoft.com/office/officeart/2005/8/layout/list1"/>
    <dgm:cxn modelId="{CC1EC31F-F104-4635-8EB5-B646B72F9E6D}" type="presParOf" srcId="{F9DC8BC4-DD16-47F9-832D-F431C9BD4221}" destId="{4988D4F5-A191-499F-875C-B14A330C8397}" srcOrd="1" destOrd="0" presId="urn:microsoft.com/office/officeart/2005/8/layout/list1"/>
    <dgm:cxn modelId="{29E8CBD3-F2A2-403B-80BB-838961C41E7B}" type="presParOf" srcId="{5F8C1C34-D381-44E6-8B73-734C3040410F}" destId="{834E118D-E6C2-4AEE-A39A-96155D5B085C}" srcOrd="21" destOrd="0" presId="urn:microsoft.com/office/officeart/2005/8/layout/list1"/>
    <dgm:cxn modelId="{1E7306A0-C74D-4EF4-9563-25F6B23561E3}" type="presParOf" srcId="{5F8C1C34-D381-44E6-8B73-734C3040410F}" destId="{5FF65094-2A69-4C5C-B5DA-389EBB80E3D1}" srcOrd="2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65E1-CC9D-4F89-8AC4-ADB3280A2785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1742-8D0E-4F5B-A034-683F672A6D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65E1-CC9D-4F89-8AC4-ADB3280A2785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1742-8D0E-4F5B-A034-683F672A6D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65E1-CC9D-4F89-8AC4-ADB3280A2785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1742-8D0E-4F5B-A034-683F672A6D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65E1-CC9D-4F89-8AC4-ADB3280A2785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1742-8D0E-4F5B-A034-683F672A6D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65E1-CC9D-4F89-8AC4-ADB3280A2785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1742-8D0E-4F5B-A034-683F672A6D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65E1-CC9D-4F89-8AC4-ADB3280A2785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1742-8D0E-4F5B-A034-683F672A6D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65E1-CC9D-4F89-8AC4-ADB3280A2785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1742-8D0E-4F5B-A034-683F672A6D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65E1-CC9D-4F89-8AC4-ADB3280A2785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1742-8D0E-4F5B-A034-683F672A6D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65E1-CC9D-4F89-8AC4-ADB3280A2785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1742-8D0E-4F5B-A034-683F672A6D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65E1-CC9D-4F89-8AC4-ADB3280A2785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1742-8D0E-4F5B-A034-683F672A6D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65E1-CC9D-4F89-8AC4-ADB3280A2785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1742-8D0E-4F5B-A034-683F672A6D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65E1-CC9D-4F89-8AC4-ADB3280A2785}" type="datetimeFigureOut">
              <a:rPr lang="ko-KR" altLang="en-US" smtClean="0"/>
              <a:pPr/>
              <a:t>2011-11-22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21742-8D0E-4F5B-A034-683F672A6D7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afe.naver.com/hankuk.cafe?iframe_url=/ArticleRead.nhn?articleid=3238&amp;" TargetMode="External"/><Relationship Id="rId2" Type="http://schemas.openxmlformats.org/officeDocument/2006/relationships/hyperlink" Target="http://blog.daum.net/patchdad/1373178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naver.com/PostView.nhn?blogId=kskimmm&amp;logNo=127958615" TargetMode="External"/><Relationship Id="rId4" Type="http://schemas.openxmlformats.org/officeDocument/2006/relationships/hyperlink" Target="http://www.google.co.kr/url?q=http://mybox.happycampus.co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57252" y="2601917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latin typeface="휴먼매직체" pitchFamily="18" charset="-127"/>
                <a:ea typeface="휴먼매직체" pitchFamily="18" charset="-127"/>
              </a:rPr>
              <a:t>건조의 이점</a:t>
            </a:r>
            <a:endParaRPr lang="ko-KR" altLang="en-US" sz="54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786182" y="4962548"/>
            <a:ext cx="5214974" cy="175260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2</a:t>
            </a:r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조</a:t>
            </a:r>
            <a:r>
              <a:rPr lang="en-US" altLang="ko-KR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권오현</a:t>
            </a:r>
            <a:r>
              <a:rPr lang="en-US" altLang="ko-KR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(08),</a:t>
            </a:r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남동오</a:t>
            </a:r>
            <a:r>
              <a:rPr lang="en-US" altLang="ko-KR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(08)</a:t>
            </a:r>
          </a:p>
          <a:p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    이경주</a:t>
            </a:r>
            <a:r>
              <a:rPr lang="en-US" altLang="ko-KR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(10),</a:t>
            </a:r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장민현</a:t>
            </a:r>
            <a:r>
              <a:rPr lang="en-US" altLang="ko-KR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(10)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143116"/>
            <a:ext cx="8358246" cy="4429156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수분의 출입 </a:t>
            </a:r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목재의 수축</a:t>
            </a:r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팽윤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 발생</a:t>
            </a:r>
          </a:p>
          <a:p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도막의 </a:t>
            </a:r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할렬</a:t>
            </a:r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주름등의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 결함발생</a:t>
            </a:r>
          </a:p>
          <a:p>
            <a:endParaRPr lang="ko-KR" altLang="en-US" sz="28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목재의 </a:t>
            </a:r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함수율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도장의 과정에 영향</a:t>
            </a:r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</a:rPr>
              <a:t>-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도료의 건조와 </a:t>
            </a:r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침투성</a:t>
            </a:r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</a:rPr>
              <a:t>,       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도막의 </a:t>
            </a:r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부착성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 등</a:t>
            </a:r>
          </a:p>
          <a:p>
            <a:endParaRPr lang="ko-KR" altLang="en-US" sz="28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함수율이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 높아질수록 </a:t>
            </a:r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</a:rPr>
              <a:t>: 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백화현상</a:t>
            </a:r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기포 발생</a:t>
            </a:r>
            <a:endParaRPr lang="ko-KR" altLang="en-US" sz="2800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4" name="그림 3" descr="43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14554"/>
            <a:ext cx="3357586" cy="1859977"/>
          </a:xfrm>
          <a:prstGeom prst="rect">
            <a:avLst/>
          </a:prstGeom>
        </p:spPr>
      </p:pic>
      <p:pic>
        <p:nvPicPr>
          <p:cNvPr id="5" name="그림 4" descr="43244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285992"/>
            <a:ext cx="3357586" cy="1857388"/>
          </a:xfrm>
          <a:prstGeom prst="rect">
            <a:avLst/>
          </a:prstGeom>
        </p:spPr>
      </p:pic>
      <p:pic>
        <p:nvPicPr>
          <p:cNvPr id="6" name="그림 5" descr="sadsada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4214818"/>
            <a:ext cx="3357586" cy="1857387"/>
          </a:xfrm>
          <a:prstGeom prst="rect">
            <a:avLst/>
          </a:prstGeom>
        </p:spPr>
      </p:pic>
      <p:sp>
        <p:nvSpPr>
          <p:cNvPr id="8" name="제목 4"/>
          <p:cNvSpPr txBox="1">
            <a:spLocks/>
          </p:cNvSpPr>
          <p:nvPr/>
        </p:nvSpPr>
        <p:spPr>
          <a:xfrm>
            <a:off x="-1214478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도장성의 개선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546375"/>
            <a:ext cx="4686304" cy="3525831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목재를 </a:t>
            </a:r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건조시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 수분으로 차있던 </a:t>
            </a:r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공극이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 비게 되어 접착 성분이 </a:t>
            </a:r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공극으로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 침입</a:t>
            </a:r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</a:rPr>
              <a:t>.</a:t>
            </a:r>
          </a:p>
          <a:p>
            <a:endParaRPr lang="en-US" altLang="ko-KR" sz="28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생재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 에선 자연 </a:t>
            </a:r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건조중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 수분의 방출로 인하여 막이 형성이 되질 않아 접착력의 약화</a:t>
            </a:r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</a:rPr>
              <a:t>.</a:t>
            </a:r>
          </a:p>
          <a:p>
            <a:endParaRPr lang="ko-KR" altLang="en-US" sz="2800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4" name="그림 3" descr="fssdf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500306"/>
            <a:ext cx="3571900" cy="3500462"/>
          </a:xfrm>
          <a:prstGeom prst="rect">
            <a:avLst/>
          </a:prstGeom>
        </p:spPr>
      </p:pic>
      <p:sp>
        <p:nvSpPr>
          <p:cNvPr id="6" name="제목 4"/>
          <p:cNvSpPr txBox="1">
            <a:spLocks/>
          </p:cNvSpPr>
          <p:nvPr/>
        </p:nvSpPr>
        <p:spPr>
          <a:xfrm>
            <a:off x="-1214478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접착성의 개선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054485"/>
          </a:xfrm>
        </p:spPr>
        <p:txBody>
          <a:bodyPr/>
          <a:lstStyle/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목재의 전기 저항은 수종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구조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밀도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온도 및 수분에 의해 영향을 받음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목재는 전건 상태나 낮은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함수율에서는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우수한 절연물질</a:t>
            </a:r>
          </a:p>
          <a:p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함수율이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섬유 포화점이상으로 증가하면 전기저항은 급격히 떨어짐</a:t>
            </a:r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제목 4"/>
          <p:cNvSpPr txBox="1">
            <a:spLocks/>
          </p:cNvSpPr>
          <p:nvPr/>
        </p:nvSpPr>
        <p:spPr>
          <a:xfrm>
            <a:off x="-1085832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전기절연성 증가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28596" y="2285992"/>
            <a:ext cx="5543560" cy="384017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나무 전봇대는 목재의 우수한 전기 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 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절연성을 이용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전기 누전에 의한 감전 사고를 최소화</a:t>
            </a:r>
          </a:p>
          <a:p>
            <a:endParaRPr lang="ko-KR" altLang="en-US" dirty="0"/>
          </a:p>
        </p:txBody>
      </p:sp>
      <p:pic>
        <p:nvPicPr>
          <p:cNvPr id="5" name="내용 개체 틀 4" descr="2895_237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2198" y="2214554"/>
            <a:ext cx="2658020" cy="3929090"/>
          </a:xfrm>
        </p:spPr>
      </p:pic>
      <p:sp>
        <p:nvSpPr>
          <p:cNvPr id="7" name="제목 4"/>
          <p:cNvSpPr txBox="1">
            <a:spLocks/>
          </p:cNvSpPr>
          <p:nvPr/>
        </p:nvSpPr>
        <p:spPr>
          <a:xfrm>
            <a:off x="-1143040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전기절연성 증가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348" y="2071678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목재를 건조하면 열전도율 감소</a:t>
            </a:r>
            <a:endParaRPr lang="en-US" altLang="ko-KR" sz="28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28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건조재는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 우수한 </a:t>
            </a:r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열절연체</a:t>
            </a:r>
            <a:endParaRPr lang="en-US" altLang="ko-KR" sz="28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28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세포 내에 많은 공기를 갖고 있으므로 </a:t>
            </a:r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전도성이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 매우 작음</a:t>
            </a:r>
          </a:p>
          <a:p>
            <a:endParaRPr lang="en-US" altLang="ko-KR" sz="28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열전도율이 작으므로 보온</a:t>
            </a:r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방한</a:t>
            </a:r>
            <a:r>
              <a:rPr lang="en-US" altLang="ko-KR" sz="28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800" dirty="0" err="1" smtClean="0">
                <a:latin typeface="휴먼매직체" pitchFamily="18" charset="-127"/>
                <a:ea typeface="휴먼매직체" pitchFamily="18" charset="-127"/>
              </a:rPr>
              <a:t>방서의</a:t>
            </a:r>
            <a:r>
              <a:rPr lang="ko-KR" altLang="en-US" sz="2800" dirty="0" smtClean="0">
                <a:latin typeface="휴먼매직체" pitchFamily="18" charset="-127"/>
                <a:ea typeface="휴먼매직체" pitchFamily="18" charset="-127"/>
              </a:rPr>
              <a:t> 효과가 큼</a:t>
            </a:r>
            <a:endParaRPr lang="ko-KR" altLang="en-US" sz="28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제목 4"/>
          <p:cNvSpPr txBox="1">
            <a:spLocks/>
          </p:cNvSpPr>
          <p:nvPr/>
        </p:nvSpPr>
        <p:spPr>
          <a:xfrm>
            <a:off x="-1143040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err="1" smtClean="0">
                <a:latin typeface="휴먼매직체" pitchFamily="18" charset="-127"/>
                <a:ea typeface="휴먼매직체" pitchFamily="18" charset="-127"/>
                <a:cs typeface="+mj-cs"/>
              </a:rPr>
              <a:t>열절연성</a:t>
            </a: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 개선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14348" y="2714620"/>
            <a:ext cx="7715304" cy="3240079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찻주전자의 손잡이에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흑단목을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사용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뜨거운 냄비를 올려놓은 받침대에 목재를 사용</a:t>
            </a:r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5" name="내용 개체 틀 4" descr="1212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2976" y="1142984"/>
            <a:ext cx="3214710" cy="2522217"/>
          </a:xfrm>
        </p:spPr>
      </p:pic>
      <p:pic>
        <p:nvPicPr>
          <p:cNvPr id="6" name="그림 5" descr="2312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714752"/>
            <a:ext cx="3230400" cy="2500330"/>
          </a:xfrm>
          <a:prstGeom prst="rect">
            <a:avLst/>
          </a:prstGeom>
        </p:spPr>
      </p:pic>
      <p:pic>
        <p:nvPicPr>
          <p:cNvPr id="7" name="그림 6" descr="8052c620-aa5d-4689-898d-9b7462ef59b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285992"/>
            <a:ext cx="3214711" cy="2500330"/>
          </a:xfrm>
          <a:prstGeom prst="rect">
            <a:avLst/>
          </a:prstGeom>
        </p:spPr>
      </p:pic>
      <p:sp>
        <p:nvSpPr>
          <p:cNvPr id="8" name="제목 4"/>
          <p:cNvSpPr txBox="1">
            <a:spLocks/>
          </p:cNvSpPr>
          <p:nvPr/>
        </p:nvSpPr>
        <p:spPr>
          <a:xfrm>
            <a:off x="-371452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찻주전자</a:t>
            </a:r>
            <a:r>
              <a:rPr lang="en-US" altLang="ko-KR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&amp;</a:t>
            </a: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냄비 받침대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42910" y="2285992"/>
            <a:ext cx="3857652" cy="3857652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건조재는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생재에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비해 해충에 훨씬 강함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건조재는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표면이 단단해 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  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해충의 침투가 어려움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건조가공시의 열에 의해 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  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해충과 유충이 박멸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67857056" descr="EMB00000c4039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357430"/>
            <a:ext cx="3643338" cy="3071834"/>
          </a:xfrm>
          <a:prstGeom prst="rect">
            <a:avLst/>
          </a:prstGeom>
          <a:noFill/>
        </p:spPr>
      </p:pic>
      <p:sp>
        <p:nvSpPr>
          <p:cNvPr id="8" name="제목 4"/>
          <p:cNvSpPr txBox="1">
            <a:spLocks/>
          </p:cNvSpPr>
          <p:nvPr/>
        </p:nvSpPr>
        <p:spPr>
          <a:xfrm>
            <a:off x="-1643106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충해 방지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5500702"/>
            <a:ext cx="364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2200" dirty="0" smtClean="0">
                <a:latin typeface="휴먼매직체" pitchFamily="18" charset="-127"/>
                <a:ea typeface="휴먼매직체" pitchFamily="18" charset="-127"/>
              </a:rPr>
              <a:t>목재에 피해를 입히는 흰개미</a:t>
            </a:r>
            <a:r>
              <a:rPr lang="en-US" altLang="ko-KR" sz="2200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2200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28596" y="2546375"/>
            <a:ext cx="4929222" cy="4525963"/>
          </a:xfrm>
        </p:spPr>
        <p:txBody>
          <a:bodyPr/>
          <a:lstStyle/>
          <a:p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건조재는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약제 주입이 용이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방부제나 방화제의 주입이 용이 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화재를 예방하는 간접적 효과를 기대할 수도 있음</a:t>
            </a:r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5" name="내용 개체 틀 4" descr="dsfdsfsdf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2192782"/>
            <a:ext cx="3182811" cy="3929090"/>
          </a:xfrm>
        </p:spPr>
      </p:pic>
      <p:sp>
        <p:nvSpPr>
          <p:cNvPr id="7" name="제목 4"/>
          <p:cNvSpPr txBox="1">
            <a:spLocks/>
          </p:cNvSpPr>
          <p:nvPr/>
        </p:nvSpPr>
        <p:spPr>
          <a:xfrm>
            <a:off x="-1000164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약제 주입이 용이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1472" y="2214555"/>
            <a:ext cx="4857784" cy="4000527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목재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건조시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목재 속에 함유된 수분이 제거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생재보다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가볍기 때문에 운반비용 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   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절감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함수율은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평균적으로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50~200%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정도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건조재는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운반비를 많게는 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200%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가까이 절감</a:t>
            </a:r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5" name="내용 개체 틀 4" descr="fsdfser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2643182"/>
            <a:ext cx="3324220" cy="3000336"/>
          </a:xfrm>
        </p:spPr>
      </p:pic>
      <p:sp>
        <p:nvSpPr>
          <p:cNvPr id="7" name="제목 4"/>
          <p:cNvSpPr txBox="1">
            <a:spLocks/>
          </p:cNvSpPr>
          <p:nvPr/>
        </p:nvSpPr>
        <p:spPr>
          <a:xfrm>
            <a:off x="-1143040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운반비의 절감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-2071734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결론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500306"/>
            <a:ext cx="77153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latin typeface="휴먼매직체" pitchFamily="18" charset="-127"/>
                <a:ea typeface="휴먼매직체" pitchFamily="18" charset="-127"/>
              </a:rPr>
              <a:t>목재의 건조는 좋은 질의 목재재료를 얻기 위해      반드시 필요하고 목재의 건조를 통해 많이 이점들이 있음</a:t>
            </a:r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latin typeface="휴먼매직체" pitchFamily="18" charset="-127"/>
                <a:ea typeface="휴먼매직체" pitchFamily="18" charset="-127"/>
              </a:rPr>
              <a:t>목재건조의 이점들을 잘 활용하여 목재를 사용 용도에 알맞은 성질을 제공 </a:t>
            </a:r>
            <a:endParaRPr lang="en-US" altLang="ko-KR" sz="32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-1857420" y="285728"/>
            <a:ext cx="6157898" cy="1143000"/>
          </a:xfrm>
        </p:spPr>
        <p:txBody>
          <a:bodyPr/>
          <a:lstStyle/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목차</a:t>
            </a:r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557242" y="2357430"/>
            <a:ext cx="8229600" cy="3786214"/>
          </a:xfrm>
        </p:spPr>
        <p:txBody>
          <a:bodyPr>
            <a:normAutofit/>
          </a:bodyPr>
          <a:lstStyle/>
          <a:p>
            <a:endParaRPr lang="ko-KR" altLang="en-US" sz="4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4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4000" dirty="0">
              <a:latin typeface="휴먼매직체" pitchFamily="18" charset="-127"/>
              <a:ea typeface="휴먼매직체" pitchFamily="18" charset="-127"/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571472" y="2285992"/>
          <a:ext cx="814393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500594"/>
          </a:xfrm>
        </p:spPr>
        <p:txBody>
          <a:bodyPr/>
          <a:lstStyle/>
          <a:p>
            <a:r>
              <a:rPr lang="ko-KR" altLang="en-US" sz="2400" dirty="0" smtClean="0">
                <a:latin typeface="휴먼매직체" pitchFamily="18" charset="-127"/>
                <a:ea typeface="휴먼매직체" pitchFamily="18" charset="-127"/>
              </a:rPr>
              <a:t>교재참고  </a:t>
            </a:r>
            <a:endParaRPr lang="en-US" altLang="ko-KR" sz="24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ko-KR" altLang="en-US" sz="2400" dirty="0" smtClean="0">
                <a:latin typeface="휴먼매직체" pitchFamily="18" charset="-127"/>
                <a:ea typeface="휴먼매직체" pitchFamily="18" charset="-127"/>
              </a:rPr>
              <a:t>목재 </a:t>
            </a:r>
            <a:r>
              <a:rPr lang="ko-KR" altLang="en-US" sz="2400" dirty="0" err="1" smtClean="0">
                <a:latin typeface="휴먼매직체" pitchFamily="18" charset="-127"/>
                <a:ea typeface="휴먼매직체" pitchFamily="18" charset="-127"/>
              </a:rPr>
              <a:t>건조학</a:t>
            </a:r>
            <a:r>
              <a:rPr lang="en-US" altLang="ko-KR" sz="2400" dirty="0" smtClean="0">
                <a:latin typeface="휴먼매직체" pitchFamily="18" charset="-127"/>
                <a:ea typeface="휴먼매직체" pitchFamily="18" charset="-127"/>
              </a:rPr>
              <a:t>.</a:t>
            </a:r>
            <a:r>
              <a:rPr lang="ko-KR" altLang="en-US" sz="2400" dirty="0" smtClean="0">
                <a:latin typeface="휴먼매직체" pitchFamily="18" charset="-127"/>
                <a:ea typeface="휴먼매직체" pitchFamily="18" charset="-127"/>
              </a:rPr>
              <a:t>정희석</a:t>
            </a:r>
            <a:r>
              <a:rPr lang="en-US" altLang="ko-KR" sz="2400" dirty="0" smtClean="0">
                <a:latin typeface="휴먼매직체" pitchFamily="18" charset="-127"/>
                <a:ea typeface="휴먼매직체" pitchFamily="18" charset="-127"/>
              </a:rPr>
              <a:t>.</a:t>
            </a:r>
            <a:r>
              <a:rPr lang="ko-KR" altLang="en-US" sz="2400" dirty="0" smtClean="0">
                <a:latin typeface="휴먼매직체" pitchFamily="18" charset="-127"/>
                <a:ea typeface="휴먼매직체" pitchFamily="18" charset="-127"/>
              </a:rPr>
              <a:t>선진문화사</a:t>
            </a:r>
            <a:endParaRPr lang="en-US" altLang="ko-KR" sz="24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인터넷 검색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en-US" altLang="ko-KR" sz="2400" dirty="0" smtClean="0">
                <a:latin typeface="휴먼매직체" pitchFamily="18" charset="-127"/>
                <a:ea typeface="휴먼매직체" pitchFamily="18" charset="-127"/>
                <a:hlinkClick r:id="rId2"/>
              </a:rPr>
              <a:t>http://blog.daum.net/patchdad/13731786</a:t>
            </a:r>
            <a:endParaRPr lang="en-US" altLang="ko-KR" sz="24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en-US" altLang="ko-KR" sz="2400" dirty="0" smtClean="0">
                <a:latin typeface="휴먼매직체" pitchFamily="18" charset="-127"/>
                <a:ea typeface="휴먼매직체" pitchFamily="18" charset="-127"/>
                <a:hlinkClick r:id="rId3"/>
              </a:rPr>
              <a:t>http://cafe.naver.com/hankuk.cafe?iframe_url=/ArticleRead.nhn%3Farticleid=3238&amp;</a:t>
            </a:r>
            <a:endParaRPr lang="en-US" altLang="ko-KR" sz="24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en-US" altLang="ko-KR" sz="2400" dirty="0" smtClean="0">
                <a:latin typeface="휴먼매직체" pitchFamily="18" charset="-127"/>
                <a:ea typeface="휴먼매직체" pitchFamily="18" charset="-127"/>
                <a:hlinkClick r:id="rId4"/>
              </a:rPr>
              <a:t>http://www.google.co.kr/url?q=http://mybox.happycampus.com</a:t>
            </a:r>
            <a:endParaRPr lang="en-US" altLang="ko-KR" sz="24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en-US" altLang="ko-KR" sz="2400" dirty="0" smtClean="0">
                <a:latin typeface="휴먼매직체" pitchFamily="18" charset="-127"/>
                <a:ea typeface="휴먼매직체" pitchFamily="18" charset="-127"/>
                <a:hlinkClick r:id="rId5"/>
              </a:rPr>
              <a:t>http://blog.naver.com/PostView.nhn?blogId=kskimmm&amp;logNo=127958615</a:t>
            </a:r>
            <a:endParaRPr lang="en-US" altLang="ko-KR" sz="24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endParaRPr lang="en-US" altLang="ko-KR" sz="24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endParaRPr lang="ko-KR" altLang="en-US" dirty="0"/>
          </a:p>
        </p:txBody>
      </p:sp>
      <p:sp>
        <p:nvSpPr>
          <p:cNvPr id="8" name="제목 4"/>
          <p:cNvSpPr txBox="1">
            <a:spLocks/>
          </p:cNvSpPr>
          <p:nvPr/>
        </p:nvSpPr>
        <p:spPr>
          <a:xfrm>
            <a:off x="-1643106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참고문헌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214554"/>
            <a:ext cx="5929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휴먼매직체" pitchFamily="18" charset="-127"/>
                <a:ea typeface="휴먼매직체" pitchFamily="18" charset="-127"/>
              </a:rPr>
              <a:t>경청해 주셔서 </a:t>
            </a:r>
            <a:endParaRPr lang="en-US" altLang="ko-KR" sz="6600" dirty="0" smtClean="0">
              <a:latin typeface="휴먼매직체" pitchFamily="18" charset="-127"/>
              <a:ea typeface="휴먼매직체" pitchFamily="18" charset="-127"/>
            </a:endParaRPr>
          </a:p>
          <a:p>
            <a:pPr algn="ctr"/>
            <a:r>
              <a:rPr lang="ko-KR" altLang="en-US" sz="6600" dirty="0" smtClean="0">
                <a:latin typeface="휴먼매직체" pitchFamily="18" charset="-127"/>
                <a:ea typeface="휴먼매직체" pitchFamily="18" charset="-127"/>
              </a:rPr>
              <a:t>감사합니다</a:t>
            </a:r>
            <a:r>
              <a:rPr lang="en-US" altLang="ko-KR" sz="6600" dirty="0" smtClean="0">
                <a:latin typeface="휴먼매직체" pitchFamily="18" charset="-127"/>
                <a:ea typeface="휴먼매직체" pitchFamily="18" charset="-127"/>
              </a:rPr>
              <a:t>.</a:t>
            </a:r>
            <a:endParaRPr lang="ko-KR" altLang="en-US" sz="6600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714776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휴먼매직체" pitchFamily="18" charset="-127"/>
                <a:ea typeface="휴먼매직체" pitchFamily="18" charset="-127"/>
              </a:rPr>
              <a:t>조사의 목적</a:t>
            </a:r>
            <a:endParaRPr lang="en-US" altLang="ko-KR" sz="36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ko-KR" altLang="en-US" sz="3200" dirty="0" smtClean="0">
                <a:latin typeface="휴먼매직체" pitchFamily="18" charset="-127"/>
                <a:ea typeface="휴먼매직체" pitchFamily="18" charset="-127"/>
              </a:rPr>
              <a:t>목재를 보다 좋은 재료로 사용하기 위해 </a:t>
            </a:r>
            <a:endParaRPr lang="en-US" altLang="ko-KR" sz="32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>
              <a:buNone/>
            </a:pPr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  </a:t>
            </a:r>
            <a:r>
              <a:rPr lang="ko-KR" altLang="en-US" sz="3200" dirty="0" smtClean="0">
                <a:latin typeface="휴먼매직체" pitchFamily="18" charset="-127"/>
                <a:ea typeface="휴먼매직체" pitchFamily="18" charset="-127"/>
              </a:rPr>
              <a:t>건조가 필요 </a:t>
            </a:r>
            <a:endParaRPr lang="en-US" altLang="ko-KR" sz="32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endParaRPr lang="en-US" altLang="ko-KR" sz="32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/>
            <a:r>
              <a:rPr lang="ko-KR" altLang="en-US" sz="3200" dirty="0" smtClean="0">
                <a:latin typeface="휴먼매직체" pitchFamily="18" charset="-127"/>
                <a:ea typeface="휴먼매직체" pitchFamily="18" charset="-127"/>
              </a:rPr>
              <a:t>목재 건조 후 사용시에 나타나는 많은 </a:t>
            </a:r>
            <a:endParaRPr lang="en-US" altLang="ko-KR" sz="3200" dirty="0" smtClean="0">
              <a:latin typeface="휴먼매직체" pitchFamily="18" charset="-127"/>
              <a:ea typeface="휴먼매직체" pitchFamily="18" charset="-127"/>
            </a:endParaRPr>
          </a:p>
          <a:p>
            <a:pPr lvl="1">
              <a:buNone/>
            </a:pPr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  </a:t>
            </a:r>
            <a:r>
              <a:rPr lang="ko-KR" altLang="en-US" sz="3200" dirty="0" smtClean="0">
                <a:latin typeface="휴먼매직체" pitchFamily="18" charset="-127"/>
                <a:ea typeface="휴먼매직체" pitchFamily="18" charset="-127"/>
              </a:rPr>
              <a:t>이점들을 조사</a:t>
            </a:r>
            <a:endParaRPr lang="en-US" altLang="ko-KR" sz="3200" dirty="0" smtClean="0">
              <a:latin typeface="휴먼매직체" pitchFamily="18" charset="-127"/>
              <a:ea typeface="휴먼매직체" pitchFamily="18" charset="-127"/>
            </a:endParaRPr>
          </a:p>
          <a:p>
            <a:pPr lvl="2">
              <a:buNone/>
            </a:pPr>
            <a:endParaRPr lang="ko-KR" altLang="en-US" sz="32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" name="제목 4"/>
          <p:cNvSpPr txBox="1">
            <a:spLocks/>
          </p:cNvSpPr>
          <p:nvPr/>
        </p:nvSpPr>
        <p:spPr>
          <a:xfrm>
            <a:off x="-1785982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서론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42910" y="3214686"/>
            <a:ext cx="4038600" cy="2911477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휴먼매직체" pitchFamily="18" charset="-127"/>
                <a:ea typeface="휴먼매직체" pitchFamily="18" charset="-127"/>
              </a:rPr>
              <a:t>천연건조</a:t>
            </a:r>
            <a:endParaRPr lang="ko-KR" altLang="en-US" sz="24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57752" y="3214686"/>
            <a:ext cx="4038600" cy="2911477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휴먼매직체" pitchFamily="18" charset="-127"/>
                <a:ea typeface="휴먼매직체" pitchFamily="18" charset="-127"/>
              </a:rPr>
              <a:t>인공건조</a:t>
            </a:r>
            <a:endParaRPr lang="ko-KR" altLang="en-US" sz="24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285992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휴먼매직체" pitchFamily="18" charset="-127"/>
                <a:ea typeface="휴먼매직체" pitchFamily="18" charset="-127"/>
              </a:rPr>
              <a:t> 내부의 수분이 외부로 이동하여 표면에서 증발하는 것</a:t>
            </a:r>
            <a:endParaRPr lang="ko-KR" altLang="en-US" sz="28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7" name="제목 4"/>
          <p:cNvSpPr txBox="1">
            <a:spLocks/>
          </p:cNvSpPr>
          <p:nvPr/>
        </p:nvSpPr>
        <p:spPr>
          <a:xfrm>
            <a:off x="-1585898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건조란</a:t>
            </a:r>
            <a:r>
              <a:rPr lang="en-US" altLang="ko-KR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?</a:t>
            </a:r>
          </a:p>
        </p:txBody>
      </p:sp>
      <p:pic>
        <p:nvPicPr>
          <p:cNvPr id="8" name="그림 7" descr="천연건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643314"/>
            <a:ext cx="3500462" cy="2089690"/>
          </a:xfrm>
          <a:prstGeom prst="rect">
            <a:avLst/>
          </a:prstGeom>
        </p:spPr>
      </p:pic>
      <p:pic>
        <p:nvPicPr>
          <p:cNvPr id="9" name="그림 8" descr="인공건조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643314"/>
            <a:ext cx="350046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4"/>
          <p:cNvSpPr txBox="1">
            <a:spLocks/>
          </p:cNvSpPr>
          <p:nvPr/>
        </p:nvSpPr>
        <p:spPr>
          <a:xfrm>
            <a:off x="-1357354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건조의 이점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785786" y="2428868"/>
            <a:ext cx="3643338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강도적 성질 증가</a:t>
            </a:r>
            <a:endParaRPr lang="ko-KR" altLang="en-US" sz="28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85786" y="3143248"/>
            <a:ext cx="3643338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못</a:t>
            </a:r>
            <a:r>
              <a:rPr lang="en-US" altLang="ko-KR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나사 </a:t>
            </a:r>
            <a:r>
              <a:rPr lang="ko-KR" altLang="en-US" sz="28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유지력</a:t>
            </a:r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 증가</a:t>
            </a:r>
            <a:endParaRPr lang="ko-KR" altLang="en-US" sz="28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85786" y="3857628"/>
            <a:ext cx="3643338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접착성의 개선</a:t>
            </a:r>
            <a:endParaRPr lang="ko-KR" altLang="en-US" sz="28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785786" y="4572008"/>
            <a:ext cx="3643338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도장성의 개선</a:t>
            </a:r>
            <a:endParaRPr lang="ko-KR" altLang="en-US" sz="28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785786" y="5286388"/>
            <a:ext cx="3643338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전기절연성 증가</a:t>
            </a:r>
            <a:endParaRPr lang="ko-KR" altLang="en-US" sz="28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786314" y="2428868"/>
            <a:ext cx="3643338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열전연성 개선</a:t>
            </a:r>
            <a:endParaRPr lang="ko-KR" altLang="en-US" sz="28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786314" y="3143248"/>
            <a:ext cx="3643338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약제 주입 용이</a:t>
            </a:r>
            <a:endParaRPr lang="ko-KR" altLang="en-US" sz="28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786314" y="3857628"/>
            <a:ext cx="3643338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운반비의 절감</a:t>
            </a:r>
            <a:endParaRPr lang="ko-KR" altLang="en-US" sz="28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786314" y="4572008"/>
            <a:ext cx="3643338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충해방지</a:t>
            </a:r>
            <a:endParaRPr lang="ko-KR" altLang="en-US" sz="28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786314" y="5286388"/>
            <a:ext cx="3643338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부후</a:t>
            </a:r>
            <a:r>
              <a:rPr lang="ko-KR" altLang="en-US" sz="28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 및 변색 방지</a:t>
            </a:r>
            <a:endParaRPr lang="ko-KR" altLang="en-US" sz="28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>
          <a:xfrm>
            <a:off x="571472" y="2500307"/>
            <a:ext cx="8001056" cy="3143272"/>
          </a:xfrm>
        </p:spPr>
        <p:txBody>
          <a:bodyPr/>
          <a:lstStyle/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목재를 섬유포화점 이하로 건조하면 강도적 성질 증가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함수율이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감소할수록 세포벽 구성 요소 사이의 응집력이 강해지기 때문에 목재의 강도적 성질 증가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dirty="0"/>
          </a:p>
        </p:txBody>
      </p:sp>
      <p:pic>
        <p:nvPicPr>
          <p:cNvPr id="9" name="내용 개체 틀 8" descr="dsadsad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8728" y="2714620"/>
            <a:ext cx="6286544" cy="2928958"/>
          </a:xfrm>
        </p:spPr>
      </p:pic>
      <p:sp>
        <p:nvSpPr>
          <p:cNvPr id="8" name="제목 4"/>
          <p:cNvSpPr txBox="1">
            <a:spLocks/>
          </p:cNvSpPr>
          <p:nvPr/>
        </p:nvSpPr>
        <p:spPr>
          <a:xfrm>
            <a:off x="-1071602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강도적 성질 증가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28596" y="2143117"/>
            <a:ext cx="403860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         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생재목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 </a:t>
            </a: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유통 과정에서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부후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진행으로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타격시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파손 우려</a:t>
            </a:r>
          </a:p>
          <a:p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생재목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배트는 자연상태에서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건조중에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뒤틀림이 발생하여 구질의 변형 우려</a:t>
            </a:r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          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건조목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탄성력의 증대로  잘 부서지지 않음</a:t>
            </a: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반발력의 증대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뒤틀림 방지로 원하는 방향으로 타격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배트의 무게 조절 용이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.</a:t>
            </a:r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제목 4"/>
          <p:cNvSpPr txBox="1">
            <a:spLocks/>
          </p:cNvSpPr>
          <p:nvPr/>
        </p:nvSpPr>
        <p:spPr>
          <a:xfrm>
            <a:off x="-1585898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야구 배트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  <p:pic>
        <p:nvPicPr>
          <p:cNvPr id="7" name="그림 6" descr="야구배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642918"/>
            <a:ext cx="6143668" cy="535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643438" y="2643182"/>
            <a:ext cx="4038600" cy="285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1472" y="2332037"/>
            <a:ext cx="4038600" cy="4525963"/>
          </a:xfrm>
        </p:spPr>
        <p:txBody>
          <a:bodyPr/>
          <a:lstStyle/>
          <a:p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생재는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건조에 의한 수축으로 틈새가 생기고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접합부의 결합력이 크게 저하</a:t>
            </a: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전건재는 수분이 없음으로 수축이 일어 나지 않아 올라 오지 않음</a:t>
            </a:r>
            <a:r>
              <a:rPr lang="en-US" altLang="ko-KR" dirty="0" smtClean="0">
                <a:latin typeface="휴먼매직체" pitchFamily="18" charset="-127"/>
                <a:ea typeface="휴먼매직체" pitchFamily="18" charset="-127"/>
              </a:rPr>
              <a:t>.</a:t>
            </a:r>
            <a:endParaRPr lang="ko-KR" altLang="en-US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5" name="그림 4" descr="asdsadas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428868"/>
            <a:ext cx="6357982" cy="3286148"/>
          </a:xfrm>
          <a:prstGeom prst="rect">
            <a:avLst/>
          </a:prstGeom>
        </p:spPr>
      </p:pic>
      <p:sp>
        <p:nvSpPr>
          <p:cNvPr id="6" name="제목 4"/>
          <p:cNvSpPr txBox="1">
            <a:spLocks/>
          </p:cNvSpPr>
          <p:nvPr/>
        </p:nvSpPr>
        <p:spPr>
          <a:xfrm>
            <a:off x="-657204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못</a:t>
            </a:r>
            <a:r>
              <a:rPr lang="en-US" altLang="ko-KR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, </a:t>
            </a: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나사 </a:t>
            </a:r>
            <a:r>
              <a:rPr lang="ko-KR" altLang="en-US" sz="4400" dirty="0" err="1" smtClean="0">
                <a:latin typeface="휴먼매직체" pitchFamily="18" charset="-127"/>
                <a:ea typeface="휴먼매직체" pitchFamily="18" charset="-127"/>
                <a:cs typeface="+mj-cs"/>
              </a:rPr>
              <a:t>유지력</a:t>
            </a: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 증가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4"/>
          <p:cNvSpPr txBox="1">
            <a:spLocks/>
          </p:cNvSpPr>
          <p:nvPr/>
        </p:nvSpPr>
        <p:spPr>
          <a:xfrm>
            <a:off x="-1643106" y="285728"/>
            <a:ext cx="61578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dirty="0" err="1" smtClean="0">
                <a:latin typeface="휴먼매직체" pitchFamily="18" charset="-127"/>
                <a:ea typeface="휴먼매직체" pitchFamily="18" charset="-127"/>
                <a:cs typeface="+mj-cs"/>
              </a:rPr>
              <a:t>부후</a:t>
            </a:r>
            <a:r>
              <a:rPr lang="ko-KR" altLang="en-US" sz="4400" dirty="0" smtClean="0">
                <a:latin typeface="휴먼매직체" pitchFamily="18" charset="-127"/>
                <a:ea typeface="휴먼매직체" pitchFamily="18" charset="-127"/>
                <a:cs typeface="+mj-cs"/>
              </a:rPr>
              <a:t> 방지</a:t>
            </a:r>
            <a:endParaRPr lang="en-US" altLang="ko-KR" sz="4400" dirty="0" smtClean="0">
              <a:latin typeface="휴먼매직체" pitchFamily="18" charset="-127"/>
              <a:ea typeface="휴먼매직체" pitchFamily="18" charset="-127"/>
              <a:cs typeface="+mj-cs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목재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부후</a:t>
            </a:r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 원인은 </a:t>
            </a:r>
            <a:r>
              <a:rPr lang="ko-KR" altLang="en-US" dirty="0" err="1" smtClean="0">
                <a:latin typeface="휴먼매직체" pitchFamily="18" charset="-127"/>
                <a:ea typeface="휴먼매직체" pitchFamily="18" charset="-127"/>
              </a:rPr>
              <a:t>버섯류</a:t>
            </a:r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dirty="0" smtClean="0">
                <a:latin typeface="휴먼매직체" pitchFamily="18" charset="-127"/>
                <a:ea typeface="휴먼매직체" pitchFamily="18" charset="-127"/>
              </a:rPr>
              <a:t>목재 내부에 물기가 있으면 버섯과 곰팡이류가 성장</a:t>
            </a:r>
            <a:endParaRPr lang="ko-KR" altLang="en-US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031" name="Picture 7" descr="C:\Documents and Settings\sec\바탕 화면\%B4%EB%B8%F0%BB%EA_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3781"/>
            <a:ext cx="3500462" cy="2288095"/>
          </a:xfrm>
          <a:prstGeom prst="rect">
            <a:avLst/>
          </a:prstGeom>
          <a:noFill/>
        </p:spPr>
      </p:pic>
      <p:pic>
        <p:nvPicPr>
          <p:cNvPr id="1032" name="Picture 8" descr="C:\Documents and Settings\sec\바탕 화면\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3500462" cy="2549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496</Words>
  <Application>Microsoft Office PowerPoint</Application>
  <PresentationFormat>화면 슬라이드 쇼(4:3)</PresentationFormat>
  <Paragraphs>137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건조의 이점</vt:lpstr>
      <vt:lpstr>목차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건조의 이점</dc:title>
  <dc:creator>sec</dc:creator>
  <cp:lastModifiedBy>sec</cp:lastModifiedBy>
  <cp:revision>55</cp:revision>
  <dcterms:created xsi:type="dcterms:W3CDTF">2011-11-14T07:24:42Z</dcterms:created>
  <dcterms:modified xsi:type="dcterms:W3CDTF">2011-11-22T03:48:41Z</dcterms:modified>
</cp:coreProperties>
</file>