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6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6" autoAdjust="0"/>
    <p:restoredTop sz="94660"/>
  </p:normalViewPr>
  <p:slideViewPr>
    <p:cSldViewPr>
      <p:cViewPr varScale="1">
        <p:scale>
          <a:sx n="67" d="100"/>
          <a:sy n="67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6 </a:t>
            </a:r>
            <a:r>
              <a:rPr lang="ko-KR" altLang="en-US" sz="4400" dirty="0" smtClean="0"/>
              <a:t>장 촉진천연건조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태양열 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건조에 필요한 열을 태양에너지와 인공열원에서 공급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일조시간이 길고 강한 태양열을 받을 수 있는 지역에서 유익하게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태양열 에너지는 생재에서 함수율 </a:t>
            </a:r>
            <a:r>
              <a:rPr lang="en-US" altLang="ko-KR" sz="1800" dirty="0" smtClean="0"/>
              <a:t>10%</a:t>
            </a:r>
            <a:r>
              <a:rPr lang="ko-KR" altLang="en-US" sz="1800" dirty="0" smtClean="0"/>
              <a:t>까지 충분히 건조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건조시간은 천연건조의 약 </a:t>
            </a:r>
            <a:r>
              <a:rPr lang="en-US" altLang="ko-KR" sz="1800" dirty="0" smtClean="0"/>
              <a:t>50~75%</a:t>
            </a:r>
            <a:r>
              <a:rPr lang="ko-KR" altLang="en-US" sz="1800" dirty="0" smtClean="0"/>
              <a:t>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반태양열드라이어는 평판집열기를 지붕에 설치하여 열을 포집하여 태양열을 이용할 수 없는 시간에 사용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진동건조와 원심건조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 자체를 이동시켜 통풍의 효과를 얻어 천연건조를 촉진시키는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잔적을 그네처럼 진동시켜 바람을 일게하여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잔적 내 함수율 분포는 매우 균일하나 건조 속도는 천연거조와 비교하여 차이가 별로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원심건조는 회전대를 설치하고 그 위에 재목을 삼자형으로 배치된 회전대가 </a:t>
            </a:r>
            <a:r>
              <a:rPr lang="en-US" altLang="ko-KR" sz="1800" dirty="0" smtClean="0"/>
              <a:t>50~90rpm </a:t>
            </a:r>
            <a:r>
              <a:rPr lang="ko-KR" altLang="en-US" sz="1800" dirty="0" smtClean="0"/>
              <a:t>정도로 회전할 때 공기순환을 일으켜 하부는 신선한 공기가 유입되고 상부의 습한 공기는 배기시켜 통풍과 환기 조절을 합리적으로 하면서 건조를 촉진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수분은 한 방향으로 회전하는 원심력에 의해 내부에서 표면이동에 도움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장단점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기후에 영향을 덜 받고 오랫동안 이상적인 천연거조 조건으로 접근되어 잘 건조할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연중 추운 지방에서 큰 잇점을 보유하며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나뿐 기후조건하에서도 비교적 균일하게 건조속도를 유지하기 때문에 건조시간이 단축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균일한 건조가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건조결함이 적어서 재목의 품질이 우수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잔목 변색이나 화학변색 등을 막고 할렬과 틀어짐을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신속한 건조로 목재시장 가격변동에 신속히 대응 가능하고 목재관리비와 운반비를 줄일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드라이어의 설계나 조작에 주위를 요하며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초기 비용이 들어가는 단점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습도가 너무 높고 변색이 쉬운 온도조건에서 담색의 목재는 잔목변색 등이 얼어날 수 있음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장단점과 건조시간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105885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건조시간 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소요시간은 드라이어의 종류에 따라 기후 의존도가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서론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천연건조를 촉진하기 위하여 간이한 송풍 또는 가열 장치를 적용하여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옥내송풍건조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옥외송풍건조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강제천연건조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저온건조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조절천연건조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건조도는 생재에서 함수율 </a:t>
            </a:r>
            <a:r>
              <a:rPr lang="en-US" altLang="ko-KR" sz="1800" dirty="0" smtClean="0"/>
              <a:t>20% </a:t>
            </a:r>
            <a:r>
              <a:rPr lang="ko-KR" altLang="en-US" sz="1800" dirty="0" smtClean="0"/>
              <a:t>수준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자유수 전부와 결합수 </a:t>
            </a:r>
            <a:r>
              <a:rPr lang="en-US" altLang="ko-KR" sz="1800" dirty="0" smtClean="0"/>
              <a:t>1/3 </a:t>
            </a:r>
            <a:r>
              <a:rPr lang="ko-KR" altLang="en-US" sz="1800" dirty="0" smtClean="0"/>
              <a:t>정도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가열온도는 보통 </a:t>
            </a:r>
            <a:r>
              <a:rPr lang="en-US" altLang="ko-KR" sz="1800" dirty="0" smtClean="0"/>
              <a:t>49°c </a:t>
            </a:r>
            <a:r>
              <a:rPr lang="ko-KR" altLang="en-US" sz="1800" dirty="0" smtClean="0"/>
              <a:t>이하이고 여러 가지 송풍 시설 이용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이동과 그 유도 설비를 드라이어라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기술적으로 단점도 없고 실용성도 있으나 우리나라에서는 이용되지 않음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천연건조적월에는 큰 도움이 되지 않으나 천연거조가 적당치 못한 계절 또는 양호한 천연거조장을 설계할 수 없는 곳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강우가 장기간 계속되는 지역에서는 효과가 매우 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간이한 송풍장치를 설치하여 잔적내 공기 순환을 일으켜 천연건조를 촉진하는 건조법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순환은 잔적 내로 불어넣기 보다는 잔적에서 뽑아내는 것이 더욱 균일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정기적으로 역전되는 양순환 송풍기는 편방향 송풍기보다 잔적 내 공기 이동거리를 배가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속도는 습도의 영향 때문에 섬유포화점 이상인 목재를 건조할 때 상대습도 </a:t>
            </a:r>
            <a:r>
              <a:rPr lang="en-US" altLang="ko-KR" sz="1800" dirty="0" smtClean="0"/>
              <a:t>90% </a:t>
            </a:r>
            <a:r>
              <a:rPr lang="ko-KR" altLang="en-US" sz="1800" dirty="0" smtClean="0"/>
              <a:t>이상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저온이면 송풍기는 동력소모를 절감하기 위하여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 모터에 부착된 습도조절 스위치는 고습도가 유지되는 기간에 송풍기를 정지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건조시간이 단축되고 건조한 재목을 좋은 가격으로 판매할 수 있어 소규모 가공업자에게 경제적으로 유리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54726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옥내송풍드라이어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잔적내부 공기를 고속도 뽑아 낼 수 있도록 한 방향으로만 회전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드라이어에 공기가 들어가는 쪽은 옥외로 개방되어 있어 외기의 온도는 재목을 건조하는데 주요한 인자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건조시간과 건조 가능 함수율은 기후조건에 의존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저온 고습인 계절에는 건조가 되지 않아 송풍기를 정지시키며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기온이 비교적 높은 지방에서 적당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옥외송풍드라이어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효율이 옥내송풍드라이어에 비하여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송풍기는 고정된 채로 두 잔적 사이의 잔적표면에 직접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풍관을 통해 잔적내부에 송풍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긴 잔적을 따라 궤도상에서 왕복운동을 하면서 잔적표면에 직접 송풍하는 방법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가열된 공기는 드라이어내 평형함수율을 낮추며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온도조절장치로 조절되고 건습구온도차는 습도계로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가열공기의 효율을 높이기 위하여 고속으로 양순환할 수 있는 송풍기가 드라이어 상부에 설치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천연건조보다 건조 시간을 크게 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비교적 좋지못한 기후조건에서도 경제성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저온건조실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조절공기드라이어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前</a:t>
            </a:r>
            <a:r>
              <a:rPr lang="en-US" altLang="ko-KR" sz="1800" dirty="0" smtClean="0"/>
              <a:t>) </a:t>
            </a:r>
            <a:r>
              <a:rPr lang="ko-KR" altLang="en-US" sz="1800" dirty="0" smtClean="0"/>
              <a:t>건조실 등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촉진천연건조의 종류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179512" y="1084263"/>
            <a:ext cx="871366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송풍건조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강제공기드라이어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00808"/>
            <a:ext cx="777686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4265</TotalTime>
  <Words>624</Words>
  <Application>Microsoft Office PowerPoint</Application>
  <PresentationFormat>화면 슬라이드 쇼(4:3)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점과 선</vt:lpstr>
      <vt:lpstr>제 6 장 촉진천연건조</vt:lpstr>
      <vt:lpstr>서론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촉진천연건조의 종류</vt:lpstr>
      <vt:lpstr>장단점과 건조시간</vt:lpstr>
      <vt:lpstr>장단점과 건조시간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272</cp:revision>
  <dcterms:created xsi:type="dcterms:W3CDTF">2005-09-01T06:05:51Z</dcterms:created>
  <dcterms:modified xsi:type="dcterms:W3CDTF">2011-11-12T06:15:05Z</dcterms:modified>
</cp:coreProperties>
</file>