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7E0182-4E74-4520-A505-F428E0B185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EDD88-1FD1-46E5-95CB-1EA564506B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FCC58-8457-4C83-9092-C0893ABD02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CC637-7EE9-44BE-81E7-39E3233202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AFADE-7617-4F5D-B601-17BD78B504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D202D-DA12-483C-9876-D5442BB45A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BF73E-923F-439C-803B-73282B231A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709B0-7EC4-42CE-BA4B-682EFDD6A5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D42BB-EB5C-4DEF-8306-2A6AE0FA5E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3BCD-1A2A-4D8F-883B-263A8D353B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E055-EFDC-4CFF-9BBF-3C2F885EFB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35C27-93E0-4751-AE57-988F4A7998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FA633E0-0CF7-4C2F-9DC1-62EFC19E2B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기타 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에폭시 접착제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ko-KR" altLang="en-US" sz="2000" b="1" smtClean="0"/>
              <a:t>개요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제조</a:t>
            </a:r>
            <a:r>
              <a:rPr lang="en-US" altLang="ko-KR" sz="1800" smtClean="0"/>
              <a:t>: -RCH-CHR-          - (CHR-CHR-O)</a:t>
            </a:r>
            <a:r>
              <a:rPr lang="en-US" altLang="ko-KR" sz="1800" baseline="-25000" smtClean="0"/>
              <a:t>n</a:t>
            </a:r>
            <a:r>
              <a:rPr lang="en-US" altLang="ko-KR" sz="1800" smtClean="0"/>
              <a:t>-         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                   O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산 또는 알칼리성 촉매에 의해 환이 개열되고 중합</a:t>
            </a:r>
            <a:r>
              <a:rPr lang="ko-KR" altLang="en-US" sz="1800" b="1" smtClean="0"/>
              <a:t>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endParaRPr lang="ko-KR" altLang="en-US" sz="1800" b="1" smtClean="0"/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접착력</a:t>
            </a:r>
            <a:r>
              <a:rPr lang="en-US" altLang="ko-KR" sz="1800" smtClean="0"/>
              <a:t>: </a:t>
            </a:r>
            <a:r>
              <a:rPr lang="ko-KR" altLang="en-US" sz="1800" smtClean="0"/>
              <a:t>금속</a:t>
            </a:r>
            <a:r>
              <a:rPr lang="en-US" altLang="ko-KR" sz="1800" smtClean="0"/>
              <a:t>, </a:t>
            </a:r>
            <a:r>
              <a:rPr lang="ko-KR" altLang="en-US" sz="1800" smtClean="0"/>
              <a:t>유리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세라믹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플라스틱 등의 접착에 이용되며 습윤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침투의 향상시킬 수 있는 점도를 보유하고 있으며 다양한 관능기와 결합 가능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Cohesion: </a:t>
            </a:r>
            <a:r>
              <a:rPr lang="ko-KR" altLang="en-US" sz="1800" smtClean="0"/>
              <a:t>우수한 </a:t>
            </a:r>
            <a:r>
              <a:rPr lang="en-US" altLang="ko-KR" sz="1800" smtClean="0"/>
              <a:t>cohesion property</a:t>
            </a:r>
            <a:r>
              <a:rPr lang="ko-KR" altLang="en-US" sz="1800" smtClean="0"/>
              <a:t>를 가지고 있어 접착제사이의 파괴보다는 접착제와 피착제 사이의 파괴가 주로 일어남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- 100% </a:t>
            </a:r>
            <a:r>
              <a:rPr lang="ko-KR" altLang="en-US" sz="1800" smtClean="0"/>
              <a:t>고형분 함량</a:t>
            </a:r>
            <a:r>
              <a:rPr lang="en-US" altLang="ko-KR" sz="1800" smtClean="0"/>
              <a:t>: </a:t>
            </a:r>
            <a:r>
              <a:rPr lang="ko-KR" altLang="en-US" sz="1800" smtClean="0"/>
              <a:t>중합반응 시 축합반응이 아니어서 금속과 유리와 같은 비투과성 피도체 접착에 주로 사용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적은 수축</a:t>
            </a:r>
            <a:r>
              <a:rPr lang="en-US" altLang="ko-KR" sz="1800" smtClean="0"/>
              <a:t>: </a:t>
            </a:r>
            <a:r>
              <a:rPr lang="ko-KR" altLang="en-US" sz="1800" smtClean="0"/>
              <a:t>경화시 수축률이 매우 작음</a:t>
            </a:r>
            <a:r>
              <a:rPr lang="en-US" altLang="ko-KR" sz="1800" smtClean="0"/>
              <a:t>. 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낮은 </a:t>
            </a:r>
            <a:r>
              <a:rPr lang="en-US" altLang="ko-KR" sz="1800" smtClean="0"/>
              <a:t>creep: </a:t>
            </a:r>
            <a:r>
              <a:rPr lang="ko-KR" altLang="en-US" sz="1800" smtClean="0"/>
              <a:t>열가소성 접착제보다 우수한 </a:t>
            </a:r>
            <a:r>
              <a:rPr lang="en-US" altLang="ko-KR" sz="1800" smtClean="0"/>
              <a:t>creep </a:t>
            </a:r>
            <a:r>
              <a:rPr lang="ko-KR" altLang="en-US" sz="1800" smtClean="0"/>
              <a:t>저헝력을 보유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내수 또는 내약품성</a:t>
            </a:r>
            <a:r>
              <a:rPr lang="en-US" altLang="ko-KR" sz="1800" smtClean="0"/>
              <a:t>: </a:t>
            </a:r>
            <a:r>
              <a:rPr lang="ko-KR" altLang="en-US" sz="1800" smtClean="0"/>
              <a:t>열 또는 전기의 전도체로 사용 가능</a:t>
            </a:r>
          </a:p>
          <a:p>
            <a:pPr marL="269875" indent="-269875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변형</a:t>
            </a:r>
            <a:r>
              <a:rPr lang="en-US" altLang="ko-KR" sz="1800" smtClean="0"/>
              <a:t>: </a:t>
            </a:r>
            <a:r>
              <a:rPr lang="ko-KR" altLang="en-US" sz="1800" smtClean="0"/>
              <a:t>기본수지나 경화제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다른 접착제와 혼합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충전제의 첨가에 의해 성질이 변형</a:t>
            </a:r>
            <a:r>
              <a:rPr lang="ko-KR" altLang="en-US" sz="1600" smtClean="0"/>
              <a:t> 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979613" y="1628775"/>
            <a:ext cx="1444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2268538" y="1628775"/>
            <a:ext cx="714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059113" y="148431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에폭시 접착제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경화제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경화되지 않은 에폭시 접착제는 꿀색의 액체 또는 열이 제공되었을 때 액체로 변화하는 호박색의 부서지기 쉬운 고체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 시 가교결합과 함께 거대한 고분자물을 생성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경화제로 촉매나 반응성 경화제를 이용하며 경화시 발열반응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경화제</a:t>
            </a:r>
            <a:r>
              <a:rPr lang="en-US" altLang="ko-KR" sz="1800" smtClean="0"/>
              <a:t>: Diethylenetriamine, Triethylenetetramine, phthalicanhydride </a:t>
            </a:r>
            <a:r>
              <a:rPr lang="ko-KR" altLang="en-US" sz="1800" smtClean="0"/>
              <a:t>등을 사용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독성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경화된 에폭시 접착제는 무해하나 경화되지 않은 것이 피부에 접촉 시 반응하여 독성을 보유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Amine hardner</a:t>
            </a:r>
            <a:r>
              <a:rPr lang="ko-KR" altLang="en-US" sz="1800" smtClean="0"/>
              <a:t>는 특히 위험하며 다른 것은 발암성 물질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충전제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Titanium oxide, lead oxide alumina </a:t>
            </a:r>
            <a:r>
              <a:rPr lang="ko-KR" altLang="en-US" sz="1800" smtClean="0"/>
              <a:t>등이 사용됨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- 100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내외에서 강도향상에 기여하나 상온에서는 강도 향상과 무관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첨가목적</a:t>
            </a:r>
            <a:r>
              <a:rPr lang="en-US" altLang="ko-KR" sz="1800" smtClean="0"/>
              <a:t>: </a:t>
            </a:r>
            <a:r>
              <a:rPr lang="ko-KR" altLang="en-US" sz="1800" smtClean="0"/>
              <a:t>제조비용절감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수축율 감소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열팽창율 저하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내열성 향상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무기질계의 시멘트</a:t>
            </a:r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528638" y="1412875"/>
            <a:ext cx="8075612" cy="45339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현재 목재접착제로 널리 사용되고 있지 않음</a:t>
            </a:r>
            <a:r>
              <a:rPr lang="en-US" altLang="ko-KR" sz="180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HCHO </a:t>
            </a:r>
            <a:r>
              <a:rPr lang="ko-KR" altLang="en-US" sz="1800" smtClean="0"/>
              <a:t>방출이 없고 개선 된 접착강도 보유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가격이 비싸고 물과 상용성이 없어 도포기기 세척에 유기용매 이용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내구성과 내화성이 요구되는 판상재료 제조에 사용 </a:t>
            </a:r>
            <a:r>
              <a:rPr lang="en-US" altLang="ko-KR" sz="1800" smtClean="0"/>
              <a:t>(</a:t>
            </a:r>
            <a:r>
              <a:rPr lang="ko-KR" altLang="en-US" sz="1800" smtClean="0"/>
              <a:t>시멘트</a:t>
            </a:r>
            <a:r>
              <a:rPr lang="en-US" altLang="ko-KR" sz="1800" smtClean="0"/>
              <a:t>)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시멘트 경화가 억제되거나 판상재료 밀도가 상당량 증가되는 단점으로 사용에 제약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2210</TotalTime>
  <Words>312</Words>
  <Application>Microsoft Office PowerPoint</Application>
  <PresentationFormat>화면 슬라이드 쇼(4:3)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점과 선</vt:lpstr>
      <vt:lpstr>석유화학계 접착제 - 기타  </vt:lpstr>
      <vt:lpstr>에폭시 접착제 </vt:lpstr>
      <vt:lpstr>에폭시 접착제</vt:lpstr>
      <vt:lpstr>무기질계의 시멘트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46</cp:revision>
  <dcterms:created xsi:type="dcterms:W3CDTF">2005-09-01T06:05:51Z</dcterms:created>
  <dcterms:modified xsi:type="dcterms:W3CDTF">2011-09-30T12:47:55Z</dcterms:modified>
</cp:coreProperties>
</file>