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70059-9B3D-4E43-98BE-6A2A1CC65C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E152-05F1-4451-9AEE-AF2284D653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19DB-7034-4121-8120-E90F2477DC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0B9A-6B9B-4439-B111-B1F6FB7631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9F95-1144-48E1-827B-654BC50F99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6685-F782-45B4-BD43-8E38B7D300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864C-D289-4A64-8578-556C0FDA41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49D3-17FF-4137-9250-51DFFD9A4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1254-714A-4319-9DAA-C94B547D9C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846E-F4D5-458F-BF58-1CA1937E05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FB17-B748-4E1D-9ACA-57644AF725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633A277-F7B8-4D1B-AC65-DDE0149B8F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/>
            <a:r>
              <a:rPr lang="ko-KR" altLang="en-US" b="1" u="sng" smtClean="0">
                <a:solidFill>
                  <a:schemeClr val="tx1"/>
                </a:solidFill>
                <a:effectLst/>
              </a:rPr>
              <a:t>핫멜트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2447925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조립용 핫멜트 접착제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⇒ 자동차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전자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담배 </a:t>
            </a:r>
            <a:r>
              <a:rPr lang="en-US" altLang="ko-KR" sz="1800" smtClean="0"/>
              <a:t>filter, </a:t>
            </a:r>
            <a:r>
              <a:rPr lang="ko-KR" altLang="en-US" sz="1800" smtClean="0"/>
              <a:t>밧데리</a:t>
            </a:r>
            <a:r>
              <a:rPr lang="en-US" altLang="ko-KR" sz="1800" smtClean="0"/>
              <a:t>, Air filter</a:t>
            </a:r>
            <a:r>
              <a:rPr lang="ko-KR" altLang="en-US" sz="1800" smtClean="0"/>
              <a:t>등 조립과 생산에 관련된 접착제로 주로 산업용 접착제라고 분류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⇒ 가장 다양한 용도를 가지고 있으며 접착제의 종류도 다양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⇒ 용제형 접착제를 대체하여 핫멜트 접착제로 전환되고 있는 용도가 많고 환경 친화적인 이점을 보유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429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975" y="3429000"/>
            <a:ext cx="2590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75" y="3429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6575" y="51816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375" y="5181600"/>
            <a:ext cx="2638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2952750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400" smtClean="0"/>
              <a:t>점착제용 핫멜트 접착제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핫멜트감압접착제는 양면 </a:t>
            </a:r>
            <a:r>
              <a:rPr lang="en-US" altLang="ko-KR" sz="2000" smtClean="0"/>
              <a:t>tape, </a:t>
            </a:r>
            <a:r>
              <a:rPr lang="ko-KR" altLang="en-US" sz="2000" smtClean="0"/>
              <a:t>벨크로 </a:t>
            </a:r>
            <a:r>
              <a:rPr lang="en-US" altLang="ko-KR" sz="2000" smtClean="0"/>
              <a:t>tape, </a:t>
            </a:r>
            <a:r>
              <a:rPr lang="ko-KR" altLang="en-US" sz="2000" smtClean="0"/>
              <a:t>자동차 내장재의 접착등에 사용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용제형 점착제</a:t>
            </a:r>
            <a:r>
              <a:rPr lang="en-US" altLang="ko-KR" sz="2000" smtClean="0"/>
              <a:t>, </a:t>
            </a:r>
            <a:r>
              <a:rPr lang="ko-KR" altLang="en-US" sz="2000" smtClean="0"/>
              <a:t>수성 점착제를 이용하여 생산 할 때보다 </a:t>
            </a:r>
            <a:r>
              <a:rPr lang="en-US" altLang="ko-KR" sz="2000" smtClean="0"/>
              <a:t>3</a:t>
            </a:r>
            <a:r>
              <a:rPr lang="ko-KR" altLang="en-US" sz="2000" smtClean="0"/>
              <a:t>배 이상의 생산성을 향상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⇒ 건조 공정이 필요하지 않아 작업공간을 최소화 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⇒ 휘발성 유기용제를 사용하지 않아 작업장의 환경이 깨끗이 유지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2867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접착제 시장동향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400675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구조용 고기능 접착제 수요증가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접착제의 최대시장인 합판분야의 수요감소현상은 지속되고 있으나 자동차나 전기 및 전자</a:t>
            </a:r>
            <a:r>
              <a:rPr lang="en-US" altLang="ko-KR" sz="2000" smtClean="0"/>
              <a:t>, </a:t>
            </a:r>
            <a:r>
              <a:rPr lang="ko-KR" altLang="en-US" sz="2000" smtClean="0"/>
              <a:t>토목 및 건축분야에 사용될 구조용 접착제나 고기능 접착제 수요는 꾸준히 증가해 접착제공업의 성장을 뒷받침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접착제의 가장 큰 과제는 기술혁신과 환경문제에 대한 대응 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접착제에 의한 접합은 최근 금속의 구조 접합부분까지 폭 넓게 응용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자동차나 항공기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전기기기 등의 공업용에서 적용사례가 늘고 있음</a:t>
            </a:r>
            <a:r>
              <a:rPr lang="en-US" altLang="ko-KR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국내 핫멜트 접착제 시장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400675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국내 접착제 시장에서 핫멜트 접착제는 약 </a:t>
            </a:r>
            <a:r>
              <a:rPr lang="en-US" altLang="ko-KR" sz="2000" smtClean="0"/>
              <a:t>10∼15%</a:t>
            </a:r>
            <a:r>
              <a:rPr lang="ko-KR" altLang="en-US" sz="2000" smtClean="0"/>
              <a:t>정도를 차지하고 있으며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생산업체는 약 </a:t>
            </a:r>
            <a:r>
              <a:rPr lang="en-US" altLang="ko-KR" sz="2000" smtClean="0"/>
              <a:t>70∼80</a:t>
            </a:r>
            <a:r>
              <a:rPr lang="ko-KR" altLang="en-US" sz="2000" smtClean="0"/>
              <a:t>여개로 추정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과거에는 핫멜트 접착제를 생산하는 업체들이 용도별 주력 생산  품목이 특화된 형태를 보였으나 현재는 포장용 및 제본용 등 생산의 일반화로 특화경향이 점점 약화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국내에서 생산되는 핫멜트 접착제의 주 원료는 </a:t>
            </a:r>
            <a:r>
              <a:rPr lang="en-US" altLang="ko-KR" sz="2000" smtClean="0"/>
              <a:t>EVA</a:t>
            </a:r>
            <a:r>
              <a:rPr lang="ko-KR" altLang="en-US" sz="2000" smtClean="0"/>
              <a:t>이며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핫멜트 접착제에서 약 </a:t>
            </a:r>
            <a:r>
              <a:rPr lang="en-US" altLang="ko-KR" sz="2000" smtClean="0"/>
              <a:t>90% </a:t>
            </a:r>
            <a:r>
              <a:rPr lang="ko-KR" altLang="en-US" sz="2000" smtClean="0"/>
              <a:t>가량을 차지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smtClean="0"/>
              <a:t>EVA</a:t>
            </a:r>
            <a:r>
              <a:rPr lang="ko-KR" altLang="en-US" sz="2000" smtClean="0"/>
              <a:t>는 현재 거의 전량을 수입에 의존하고 있는 실정이며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국내에서 생산되고 있는 </a:t>
            </a:r>
            <a:r>
              <a:rPr lang="en-US" altLang="ko-KR" sz="2000" smtClean="0"/>
              <a:t>EVA</a:t>
            </a:r>
            <a:r>
              <a:rPr lang="ko-KR" altLang="en-US" sz="2000" smtClean="0"/>
              <a:t>는 범용으로 </a:t>
            </a:r>
            <a:r>
              <a:rPr lang="en-US" altLang="ko-KR" sz="2000" smtClean="0"/>
              <a:t>vinyl</a:t>
            </a:r>
            <a:r>
              <a:rPr lang="ko-KR" altLang="en-US" sz="2000" smtClean="0"/>
              <a:t>함량이 핫멜트 접착제에 적합하지 못한 것으로  알려졌음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수입은 일본산 </a:t>
            </a:r>
            <a:r>
              <a:rPr lang="en-US" altLang="ko-KR" sz="2000" smtClean="0"/>
              <a:t>EVA</a:t>
            </a:r>
            <a:r>
              <a:rPr lang="ko-KR" altLang="en-US" sz="2000" smtClean="0"/>
              <a:t>가 대부분을 차지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향후전망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400675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핫멜트 접착제는 </a:t>
            </a:r>
            <a:r>
              <a:rPr lang="en-US" altLang="ko-KR" sz="2400" smtClean="0"/>
              <a:t>60</a:t>
            </a:r>
            <a:r>
              <a:rPr lang="ko-KR" altLang="en-US" sz="2400" smtClean="0"/>
              <a:t>년대에 </a:t>
            </a:r>
            <a:r>
              <a:rPr lang="en-US" altLang="ko-KR" sz="2400" smtClean="0"/>
              <a:t>DuPont</a:t>
            </a:r>
            <a:r>
              <a:rPr lang="ko-KR" altLang="en-US" sz="2400" smtClean="0"/>
              <a:t>이 </a:t>
            </a:r>
            <a:r>
              <a:rPr lang="en-US" altLang="ko-KR" sz="2400" smtClean="0"/>
              <a:t>EVA</a:t>
            </a:r>
            <a:r>
              <a:rPr lang="ko-KR" altLang="en-US" sz="2400" smtClean="0"/>
              <a:t>를 최초로 개발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공정 자동화를 통한 높은 생산성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환경 친화적 특징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광범위한 적용가능성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재접착 가능성 등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기존의 용제형 접착제에 비해 높은 성장률을 보임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정의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91513" cy="381793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물이나 용제를 전혀 사용하지 않음</a:t>
            </a:r>
            <a:r>
              <a:rPr lang="en-US" altLang="ko-KR" sz="2400" smtClean="0"/>
              <a:t>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열가소성 수지를 베이스 폴리머로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점착 부여제 및 용융시 점도를  저하시켜 도포성을 좋게하는 왁스류의 주요 </a:t>
            </a:r>
            <a:r>
              <a:rPr lang="en-US" altLang="ko-KR" sz="2400" smtClean="0"/>
              <a:t>3</a:t>
            </a:r>
            <a:r>
              <a:rPr lang="ko-KR" altLang="en-US" sz="2400" smtClean="0"/>
              <a:t>성분에 산화방지제 및 충전재를 혼합하여 조제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가열 용융상태에서 피착재 표면에 도포 및 접착한 후 냉각하면 고화되어 접착력이 발휘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무공해 열용융형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역사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smtClean="0"/>
              <a:t>1960</a:t>
            </a:r>
            <a:r>
              <a:rPr lang="ko-KR" altLang="en-US" sz="2400" smtClean="0"/>
              <a:t>년 미국에서 개발된 </a:t>
            </a:r>
            <a:r>
              <a:rPr lang="en-US" altLang="ko-KR" sz="2400" smtClean="0"/>
              <a:t>E.V.A (Ethylene Vinyl Acetate)</a:t>
            </a:r>
            <a:r>
              <a:rPr lang="ko-KR" altLang="en-US" sz="2400" smtClean="0"/>
              <a:t>를 실용화하면서 급신장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ko-KR" altLang="en-US" sz="2400" smtClean="0"/>
              <a:t>국내에는 </a:t>
            </a:r>
            <a:r>
              <a:rPr lang="en-US" altLang="ko-KR" sz="2400" smtClean="0"/>
              <a:t>1970</a:t>
            </a:r>
            <a:r>
              <a:rPr lang="ko-KR" altLang="en-US" sz="2400" smtClean="0"/>
              <a:t>년대에 소개되고 </a:t>
            </a:r>
            <a:r>
              <a:rPr lang="en-US" altLang="ko-KR" sz="2400" smtClean="0"/>
              <a:t>1980</a:t>
            </a:r>
            <a:r>
              <a:rPr lang="ko-KR" altLang="en-US" sz="2400" smtClean="0"/>
              <a:t>년대에 각종 산업 분야에 다양하게 적용하면서 시장규모가 큰 폭으로 지속 성장</a:t>
            </a:r>
          </a:p>
          <a:p>
            <a:pPr eaLnBrk="1" hangingPunct="1">
              <a:spcBef>
                <a:spcPct val="10000"/>
              </a:spcBef>
              <a:defRPr/>
            </a:pPr>
            <a:endParaRPr lang="en-US" altLang="ko-K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ko-KR" altLang="en-US" sz="3800" smtClean="0">
                <a:solidFill>
                  <a:schemeClr val="tx1"/>
                </a:solidFill>
                <a:effectLst/>
                <a:ea typeface="중고딕" charset="-127"/>
              </a:rPr>
              <a:t>대표적인 핫멜트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(1) E.V.A (Ethylene Vinyl Acetate) : </a:t>
            </a:r>
            <a:r>
              <a:rPr lang="ko-KR" altLang="en-US" sz="2000" smtClean="0"/>
              <a:t>가장 많이 쓰이는 핫멜트로서 주로 박스나 카톤의 포장 또는 종이</a:t>
            </a:r>
            <a:r>
              <a:rPr lang="en-US" altLang="ko-KR" sz="2000" smtClean="0"/>
              <a:t>, </a:t>
            </a:r>
            <a:r>
              <a:rPr lang="ko-KR" altLang="en-US" sz="2000" smtClean="0"/>
              <a:t>목재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철재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의류</a:t>
            </a:r>
            <a:r>
              <a:rPr lang="en-US" altLang="ko-KR" sz="2000" smtClean="0"/>
              <a:t>, </a:t>
            </a:r>
            <a:r>
              <a:rPr lang="ko-KR" altLang="en-US" sz="2000" smtClean="0"/>
              <a:t>플라스틱류의 일반 접착에 다양하게 사용</a:t>
            </a:r>
          </a:p>
          <a:p>
            <a:pPr eaLnBrk="1" hangingPunct="1">
              <a:spcBef>
                <a:spcPct val="30000"/>
              </a:spcBef>
              <a:defRPr/>
            </a:pPr>
            <a:endParaRPr lang="ko-KR" altLang="en-US" sz="20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(2) Rubber : </a:t>
            </a:r>
            <a:r>
              <a:rPr lang="ko-KR" altLang="en-US" sz="2000" smtClean="0"/>
              <a:t>고무계 핫멜트로 상온에서 접착력을 가지는 점착제로도 사용하며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유연성과 장력이 우수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20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(3) Polyamide : </a:t>
            </a:r>
            <a:r>
              <a:rPr lang="ko-KR" altLang="en-US" sz="2000" smtClean="0"/>
              <a:t>일반적인 핫멜트에 비해 내열성이 높은 핫멜트로서 </a:t>
            </a:r>
            <a:r>
              <a:rPr lang="en-US" altLang="ko-KR" sz="2000" smtClean="0"/>
              <a:t>TV </a:t>
            </a:r>
            <a:r>
              <a:rPr lang="ko-KR" altLang="en-US" sz="2000" smtClean="0"/>
              <a:t>브라운관의 </a:t>
            </a:r>
            <a:r>
              <a:rPr lang="en-US" altLang="ko-KR" sz="2000" smtClean="0"/>
              <a:t>DY-Coil</a:t>
            </a:r>
            <a:r>
              <a:rPr lang="ko-KR" altLang="en-US" sz="2000" smtClean="0"/>
              <a:t>등 내열도가 필요한 부위에 사용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20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(4) Polyurethane : </a:t>
            </a:r>
            <a:r>
              <a:rPr lang="ko-KR" altLang="en-US" sz="2000" smtClean="0"/>
              <a:t>습기 경화형 핫멜트로서 용융</a:t>
            </a:r>
            <a:r>
              <a:rPr lang="en-US" altLang="ko-KR" sz="2000" smtClean="0"/>
              <a:t>· </a:t>
            </a:r>
            <a:r>
              <a:rPr lang="ko-KR" altLang="en-US" sz="2000" smtClean="0"/>
              <a:t>접착된 이후에 습기와 반응하여 완전히 굳어지면 다시 떨어지지 않는 특별한 접착제로  목재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신발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의류</a:t>
            </a:r>
            <a:r>
              <a:rPr lang="en-US" altLang="ko-KR" sz="2000" smtClean="0"/>
              <a:t>, </a:t>
            </a:r>
            <a:r>
              <a:rPr lang="ko-KR" altLang="en-US" sz="2000" smtClean="0"/>
              <a:t>자동차 부품등 다양하게 사용되고 있으며 최근 그 적용분야가 점차  확대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특징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고형분이 </a:t>
            </a:r>
            <a:r>
              <a:rPr lang="en-US" altLang="ko-KR" sz="2000" smtClean="0"/>
              <a:t>100%</a:t>
            </a:r>
            <a:r>
              <a:rPr lang="ko-KR" altLang="en-US" sz="2000" smtClean="0"/>
              <a:t>인 수지이기 때문에 경화에 의한 수축이 작음</a:t>
            </a:r>
            <a:r>
              <a:rPr lang="en-US" altLang="ko-KR" sz="2000" smtClean="0"/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건조 등의 공정이 필요 없음</a:t>
            </a:r>
            <a:r>
              <a:rPr lang="en-US" altLang="ko-KR" sz="2000" smtClean="0"/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고화 시간이 짧아 단시간에 접착이 가능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취급 및 보관이 간편하여 저장과 수송이 용이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다양한 피착물 </a:t>
            </a:r>
            <a:r>
              <a:rPr lang="en-US" altLang="ko-KR" sz="2000" smtClean="0"/>
              <a:t>(</a:t>
            </a:r>
            <a:r>
              <a:rPr lang="ko-KR" altLang="en-US" sz="2000" smtClean="0"/>
              <a:t>합성 플라스틱</a:t>
            </a:r>
            <a:r>
              <a:rPr lang="en-US" altLang="ko-KR" sz="2000" smtClean="0"/>
              <a:t>, </a:t>
            </a:r>
            <a:r>
              <a:rPr lang="ko-KR" altLang="en-US" sz="2000" smtClean="0"/>
              <a:t>목재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금속 등</a:t>
            </a:r>
            <a:r>
              <a:rPr lang="en-US" altLang="ko-KR" sz="2000" smtClean="0"/>
              <a:t>)</a:t>
            </a:r>
            <a:r>
              <a:rPr lang="ko-KR" altLang="en-US" sz="2000" smtClean="0"/>
              <a:t>접착이 가능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도포시 도포기</a:t>
            </a:r>
            <a:r>
              <a:rPr lang="en-US" altLang="ko-KR" sz="2000" smtClean="0"/>
              <a:t>(applicator)</a:t>
            </a:r>
            <a:r>
              <a:rPr lang="ko-KR" altLang="en-US" sz="2000" smtClean="0"/>
              <a:t>가 필요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도포량의 조절이 어렵고</a:t>
            </a:r>
            <a:r>
              <a:rPr lang="en-US" altLang="ko-KR" sz="2000" smtClean="0"/>
              <a:t>, </a:t>
            </a:r>
            <a:r>
              <a:rPr lang="ko-KR" altLang="en-US" sz="2000" smtClean="0"/>
              <a:t>특히 외기 온도에 영향받기 쉬워 겨울에는 접착불량을 일으키기 쉬움 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열가소성 수지를 베이스로 하기 때문에 고온에서는 접착강도의 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저하가 심함</a:t>
            </a:r>
            <a:r>
              <a:rPr lang="en-US" altLang="ko-KR" sz="20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en-US" altLang="ko-K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사용목적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특성상 순간적으로 원하는 접착성능이 나오게 되는 최고의 강점이 있는 물질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고속 대량 생산 또는 자동화 생산에 아주 적절한 접착 방식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기존의 수작업 접착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기타 테이프 또는 철끈</a:t>
            </a:r>
            <a:r>
              <a:rPr lang="en-US" altLang="ko-KR" sz="2000" smtClean="0"/>
              <a:t>. </a:t>
            </a:r>
            <a:r>
              <a:rPr lang="ko-KR" altLang="en-US" sz="2000" smtClean="0"/>
              <a:t>노끈 등에 의한 포장방식을 혁신적으로 변화 가능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</a:t>
            </a:r>
            <a:r>
              <a:rPr lang="en-US" altLang="ko-KR" sz="2000" smtClean="0"/>
              <a:t>2</a:t>
            </a:r>
            <a:r>
              <a:rPr lang="ko-KR" altLang="en-US" sz="2000" smtClean="0"/>
              <a:t>차 오염이 없고 무용제 타입인 환경 친화적인 방식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현재 수출용 포장에 테이핑 이나 스테이플 방식의 포장은 해외 각 선진국에서 엄격히 규제</a:t>
            </a:r>
            <a:endParaRPr lang="ko-KR" altLang="en-US" sz="2000" smtClean="0">
              <a:solidFill>
                <a:srgbClr val="040C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28813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ko-KR" altLang="en-US" sz="2400" smtClean="0"/>
              <a:t>포장용 핫멜트 접착제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r>
              <a:rPr lang="ko-KR" altLang="en-US" sz="2000" b="1" smtClean="0"/>
              <a:t>  ⇒</a:t>
            </a:r>
            <a:r>
              <a:rPr lang="ko-KR" altLang="en-US" sz="2000" smtClean="0"/>
              <a:t> 포장용 접착제의 사용은 제품 생산 </a:t>
            </a:r>
            <a:r>
              <a:rPr lang="en-US" altLang="ko-KR" sz="2000" smtClean="0"/>
              <a:t>line</a:t>
            </a:r>
            <a:r>
              <a:rPr lang="ko-KR" altLang="en-US" sz="2000" smtClean="0"/>
              <a:t>의 </a:t>
            </a:r>
            <a:r>
              <a:rPr lang="en-US" altLang="ko-KR" sz="2000" smtClean="0"/>
              <a:t>speed, </a:t>
            </a:r>
            <a:r>
              <a:rPr lang="ko-KR" altLang="en-US" sz="2000" smtClean="0"/>
              <a:t>제품의 온도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제품의 유통상태</a:t>
            </a:r>
            <a:r>
              <a:rPr lang="en-US" altLang="ko-KR" sz="2000" smtClean="0"/>
              <a:t>, </a:t>
            </a:r>
            <a:r>
              <a:rPr lang="ko-KR" altLang="en-US" sz="2000" smtClean="0"/>
              <a:t>피착재의 재질등을 고려하여 선정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endParaRPr lang="ko-KR" altLang="en-US" sz="2000" smtClean="0"/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r>
              <a:rPr lang="ko-KR" altLang="en-US" sz="2000" b="1" smtClean="0"/>
              <a:t>  ⇒</a:t>
            </a:r>
            <a:r>
              <a:rPr lang="ko-KR" altLang="en-US" sz="2000" smtClean="0"/>
              <a:t> 최근에는 접착성능 외에 환경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기계유지보수</a:t>
            </a:r>
            <a:r>
              <a:rPr lang="en-US" altLang="ko-KR" sz="2000" smtClean="0"/>
              <a:t>, </a:t>
            </a:r>
            <a:r>
              <a:rPr lang="ko-KR" altLang="en-US" sz="2000" smtClean="0"/>
              <a:t>작업성</a:t>
            </a:r>
            <a:r>
              <a:rPr lang="en-US" altLang="ko-KR" sz="2000" smtClean="0"/>
              <a:t>, </a:t>
            </a:r>
            <a:r>
              <a:rPr lang="ko-KR" altLang="en-US" sz="2000" smtClean="0"/>
              <a:t>위생성등을 고려한 탄화</a:t>
            </a:r>
            <a:r>
              <a:rPr lang="en-US" altLang="ko-KR" sz="2000" smtClean="0"/>
              <a:t>, </a:t>
            </a:r>
            <a:r>
              <a:rPr lang="ko-KR" altLang="en-US" sz="2000" smtClean="0"/>
              <a:t>열안정성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인체 유해성 등이 주요한 물성으로 요구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21163"/>
            <a:ext cx="2867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221163"/>
            <a:ext cx="2867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18488" cy="2808288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400" smtClean="0"/>
              <a:t>제본용 핫멜트 접착제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책 제본을 위해 사용되는 접착제로 종이의 재질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생산속도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접착부위 등을 고려하여 선택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2000" smtClean="0"/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최근에는 제본기의 고속화로 핫멜트 접착제의 녹는속도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취기</a:t>
            </a:r>
            <a:r>
              <a:rPr lang="en-US" altLang="ko-KR" sz="2000" smtClean="0"/>
              <a:t>, </a:t>
            </a:r>
            <a:r>
              <a:rPr lang="ko-KR" altLang="en-US" sz="2000" smtClean="0"/>
              <a:t>다양한 종이재질에 대한 접착력이 중요한 선택 기준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4005263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525" y="4005263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2520950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400" b="1" smtClean="0"/>
              <a:t>위생용 핫멜트 접착제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핫멜트 장점인 인체에 무해한 특성을 이용하여 기저귀</a:t>
            </a:r>
            <a:r>
              <a:rPr lang="en-US" altLang="ko-KR" sz="2000" smtClean="0"/>
              <a:t>, straw</a:t>
            </a:r>
            <a:r>
              <a:rPr lang="ko-KR" altLang="en-US" sz="2000" smtClean="0"/>
              <a:t>접착에 사용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사용되어지는 원료는 미국 </a:t>
            </a:r>
            <a:r>
              <a:rPr lang="en-US" altLang="ko-KR" sz="2000" smtClean="0"/>
              <a:t>FDA</a:t>
            </a:r>
            <a:r>
              <a:rPr lang="ko-KR" altLang="en-US" sz="2000" smtClean="0"/>
              <a:t>의 승인을 받은 원료를 사용하게 되므로 안정성에 대한 신뢰가 바탕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endParaRPr lang="en-US" altLang="ko-KR" sz="200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3810000"/>
            <a:ext cx="2867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888" y="3810000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931</TotalTime>
  <Words>736</Words>
  <Application>Microsoft Office PowerPoint</Application>
  <PresentationFormat>화면 슬라이드 쇼(4:3)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핫멜트 접착제</vt:lpstr>
      <vt:lpstr>정의</vt:lpstr>
      <vt:lpstr>역사</vt:lpstr>
      <vt:lpstr>대표적인 핫멜트</vt:lpstr>
      <vt:lpstr>특징</vt:lpstr>
      <vt:lpstr>사용목적</vt:lpstr>
      <vt:lpstr>용도</vt:lpstr>
      <vt:lpstr>용도</vt:lpstr>
      <vt:lpstr>용도</vt:lpstr>
      <vt:lpstr>용도</vt:lpstr>
      <vt:lpstr>용도</vt:lpstr>
      <vt:lpstr>접착제 시장동향</vt:lpstr>
      <vt:lpstr>국내 핫멜트 접착제 시장</vt:lpstr>
      <vt:lpstr>향후전망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22</cp:revision>
  <dcterms:created xsi:type="dcterms:W3CDTF">2005-09-01T06:05:51Z</dcterms:created>
  <dcterms:modified xsi:type="dcterms:W3CDTF">2011-09-30T12:46:37Z</dcterms:modified>
</cp:coreProperties>
</file>