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7" r:id="rId2"/>
    <p:sldId id="25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224383-087D-44A5-8528-A0AE7958BA8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8D8A58-F8D8-495B-BA8C-A881A25208A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1BBA3E-C9CB-4E4C-A4BA-947C8A5960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F546CB-DC70-45E0-9E1C-3EF7613A089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A9B797-FEEF-4B9C-B20E-C1A10D95D0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B64273-BE2B-4F7A-AB49-709A3BC662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0230E-F850-4804-8979-C39A3577BF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FCEAEA-CA8A-4B26-A6EE-84E81ED242E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D255F7-3B70-41D5-9905-D1FC5937583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E39301-C89F-4733-8519-1C25FE1001F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E8988-FE51-4ECA-A5BC-6D1C0A18039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4ADA57-EE69-4425-AD70-215E067722F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15AFBBD-527C-47F8-A2E2-6390199DEA3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>
              <a:lnSpc>
                <a:spcPct val="80000"/>
              </a:lnSpc>
            </a:pPr>
            <a:r>
              <a:rPr lang="ko-KR" altLang="en-US" sz="4000" b="1"/>
              <a:t>목재</a:t>
            </a:r>
            <a:r>
              <a:rPr lang="en-US" altLang="ko-KR" sz="4000" b="1"/>
              <a:t>/</a:t>
            </a:r>
            <a:r>
              <a:rPr lang="ko-KR" altLang="en-US" sz="4000" b="1"/>
              <a:t>천연섬유 플라스틱 </a:t>
            </a:r>
            <a:r>
              <a:rPr lang="en-US" altLang="ko-KR" sz="4000" b="1"/>
              <a:t>Composite</a:t>
            </a:r>
            <a:r>
              <a:rPr lang="ko-KR" altLang="en-US" sz="4000" b="1"/>
              <a:t>의 현황 및 전망</a:t>
            </a:r>
            <a:endParaRPr lang="ko-KR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ko-KR" sz="3600" b="1"/>
              <a:t>WPC</a:t>
            </a:r>
            <a:r>
              <a:rPr lang="ko-KR" altLang="en-US" sz="3600" b="1"/>
              <a:t>시장 확대의 이유</a:t>
            </a:r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>
            <p:ph idx="1"/>
          </p:nvPr>
        </p:nvGraphicFramePr>
        <p:xfrm>
          <a:off x="684213" y="1196975"/>
          <a:ext cx="7848600" cy="5184775"/>
        </p:xfrm>
        <a:graphic>
          <a:graphicData uri="http://schemas.openxmlformats.org/presentationml/2006/ole">
            <p:oleObj spid="_x0000_s94214" name="비트맵 이미지" r:id="rId3" imgW="5219048" imgH="3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r>
              <a:rPr lang="ko-KR" altLang="en-US" sz="3600" b="1"/>
              <a:t>전망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362950" cy="5472112"/>
          </a:xfrm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공급의 과잉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시장점유에 있어 치열한 경쟁 예상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다른 산업의 제품 시장내의 잠식 필요  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플라스틱 재생율의 영향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일부 생산자들은 현재 재생 플라스틱을 사용 안 함</a:t>
            </a:r>
            <a:r>
              <a:rPr lang="en-US" altLang="ko-KR" sz="1800"/>
              <a:t>.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재생 플라스틱의 공급 부족이 가격 상승 초래 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생산자는 레일이나 </a:t>
            </a:r>
            <a:r>
              <a:rPr lang="en-US" altLang="ko-KR" sz="2000" b="1"/>
              <a:t>decking </a:t>
            </a:r>
            <a:r>
              <a:rPr lang="ko-KR" altLang="en-US" sz="2000" b="1"/>
              <a:t>외에 다른 제품 생산에 관심을 가져야 함</a:t>
            </a:r>
            <a:r>
              <a:rPr lang="en-US" altLang="ko-KR" sz="2000" b="1"/>
              <a:t>.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 b="1"/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새로운 첨가제나 생산공정 개발 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633413"/>
          </a:xfrm>
        </p:spPr>
        <p:txBody>
          <a:bodyPr/>
          <a:lstStyle/>
          <a:p>
            <a:r>
              <a:rPr lang="ko-KR" altLang="en-US" sz="3600" b="1"/>
              <a:t>개요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362950" cy="5472112"/>
          </a:xfrm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성장율 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- 1998</a:t>
            </a:r>
            <a:r>
              <a:rPr lang="ko-KR" altLang="en-US" sz="1800"/>
              <a:t>년 이후 매년 </a:t>
            </a:r>
            <a:r>
              <a:rPr lang="en-US" altLang="ko-KR" sz="1800"/>
              <a:t>25% </a:t>
            </a:r>
            <a:r>
              <a:rPr lang="ko-KR" altLang="en-US" sz="1800"/>
              <a:t>이상 성장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플라스팃 산업보다 높은 성장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건축용 신소재 제품 가운데 가장 높은 소비자 요구도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현재 우수한 성능과 함께 상당히 기술적으로 발전된 제품 출시  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</a:p>
          <a:p>
            <a:pPr marL="269875" indent="-269875">
              <a:lnSpc>
                <a:spcPct val="11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현재 사용 중인 섬유와 플라스틱 원료 </a:t>
            </a:r>
          </a:p>
        </p:txBody>
      </p:sp>
      <p:graphicFrame>
        <p:nvGraphicFramePr>
          <p:cNvPr id="28748" name="Group 76"/>
          <p:cNvGraphicFramePr>
            <a:graphicFrameLocks noGrp="1"/>
          </p:cNvGraphicFramePr>
          <p:nvPr>
            <p:ph sz="half" idx="2"/>
          </p:nvPr>
        </p:nvGraphicFramePr>
        <p:xfrm>
          <a:off x="684213" y="3906838"/>
          <a:ext cx="8002587" cy="2023872"/>
        </p:xfrm>
        <a:graphic>
          <a:graphicData uri="http://schemas.openxmlformats.org/drawingml/2006/table">
            <a:tbl>
              <a:tblPr/>
              <a:tblGrid>
                <a:gridCol w="4002087"/>
                <a:gridCol w="40005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섬유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플라스틱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침엽수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: pine, cedar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활엽수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: oak, maple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작물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대마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아마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, kenaf,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면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다른 매년 작황이 가능한 작물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기타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볏집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땅콩 껍질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Polyethylene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Polyvinyl chloride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polypropylene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제품의 종류</a:t>
            </a: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>
            <p:ph idx="1"/>
          </p:nvPr>
        </p:nvGraphicFramePr>
        <p:xfrm>
          <a:off x="395288" y="1196975"/>
          <a:ext cx="8424862" cy="5400675"/>
        </p:xfrm>
        <a:graphic>
          <a:graphicData uri="http://schemas.openxmlformats.org/presentationml/2006/ole">
            <p:oleObj spid="_x0000_s81925" name="비트맵 이미지" r:id="rId3" imgW="6106377" imgH="34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성장율</a:t>
            </a: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>
            <p:ph idx="1"/>
          </p:nvPr>
        </p:nvGraphicFramePr>
        <p:xfrm>
          <a:off x="539750" y="1125538"/>
          <a:ext cx="8135938" cy="5327650"/>
        </p:xfrm>
        <a:graphic>
          <a:graphicData uri="http://schemas.openxmlformats.org/presentationml/2006/ole">
            <p:oleObj spid="_x0000_s82949" name="비트맵 이미지" r:id="rId3" imgW="6001588" imgH="336279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ko-KR" altLang="en-US" sz="3600" b="1"/>
              <a:t>시장 점유율 </a:t>
            </a:r>
            <a:r>
              <a:rPr lang="en-US" altLang="ko-KR" sz="3600" b="1"/>
              <a:t>(Market share)</a:t>
            </a: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68313" y="1268413"/>
          <a:ext cx="4967287" cy="4321175"/>
        </p:xfrm>
        <a:graphic>
          <a:graphicData uri="http://schemas.openxmlformats.org/presentationml/2006/ole">
            <p:oleObj spid="_x0000_s86021" name="비트맵 이미지" r:id="rId3" imgW="3476190" imgH="3104762" progId="PBrush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651500" y="1268413"/>
          <a:ext cx="3168650" cy="4321175"/>
        </p:xfrm>
        <a:graphic>
          <a:graphicData uri="http://schemas.openxmlformats.org/presentationml/2006/ole">
            <p:oleObj spid="_x0000_s86023" name="비트맵 이미지" r:id="rId4" imgW="2419048" imgH="2962689" progId="PBrush">
              <p:embed/>
            </p:oleObj>
          </a:graphicData>
        </a:graphic>
      </p:graphicFrame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39750" y="587692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현재 약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4%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의 시장 점유율을 확보한 상태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생산 제품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95288" y="61579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Decking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이 전체 생산 제품의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53%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를 차지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(2002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>
            <p:ph idx="1"/>
          </p:nvPr>
        </p:nvGraphicFramePr>
        <p:xfrm>
          <a:off x="468313" y="1196975"/>
          <a:ext cx="8207375" cy="4824413"/>
        </p:xfrm>
        <a:graphic>
          <a:graphicData uri="http://schemas.openxmlformats.org/presentationml/2006/ole">
            <p:oleObj spid="_x0000_s88072" name="비트맵 이미지" r:id="rId3" imgW="5838095" imgH="33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플라스틱 원료 이용 현황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>
            <p:ph idx="1"/>
          </p:nvPr>
        </p:nvGraphicFramePr>
        <p:xfrm>
          <a:off x="468313" y="1196975"/>
          <a:ext cx="8207375" cy="5256213"/>
        </p:xfrm>
        <a:graphic>
          <a:graphicData uri="http://schemas.openxmlformats.org/presentationml/2006/ole">
            <p:oleObj spid="_x0000_s90118" name="비트맵 이미지" r:id="rId3" imgW="5152381" imgH="33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생산 제품별 현황 및 전망</a:t>
            </a:r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>
            <p:ph idx="1"/>
          </p:nvPr>
        </p:nvGraphicFramePr>
        <p:xfrm>
          <a:off x="539750" y="1125538"/>
          <a:ext cx="8135938" cy="4464050"/>
        </p:xfrm>
        <a:graphic>
          <a:graphicData uri="http://schemas.openxmlformats.org/presentationml/2006/ole">
            <p:oleObj spid="_x0000_s91141" name="비트맵 이미지" r:id="rId3" imgW="5668166" imgH="3352381" progId="PBrush">
              <p:embed/>
            </p:oleObj>
          </a:graphicData>
        </a:graphic>
      </p:graphicFrame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39750" y="5805488"/>
            <a:ext cx="80645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2002~2005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20%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의 성장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2005~2010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14%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의 성장 예상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3600" b="1"/>
              <a:t>생산 제품별 가격</a:t>
            </a:r>
            <a:r>
              <a:rPr lang="en-US" altLang="ko-KR" sz="3600" b="1"/>
              <a:t>/</a:t>
            </a:r>
            <a:r>
              <a:rPr lang="ko-KR" altLang="en-US" sz="3600" b="1"/>
              <a:t>성장율 전망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608647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모든 제품이 밝은 전망을 가지고 있으나 레일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창문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사이딩 제품 등을 주목</a:t>
            </a:r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>
            <p:ph idx="1"/>
          </p:nvPr>
        </p:nvGraphicFramePr>
        <p:xfrm>
          <a:off x="395288" y="1196975"/>
          <a:ext cx="8424862" cy="4537075"/>
        </p:xfrm>
        <a:graphic>
          <a:graphicData uri="http://schemas.openxmlformats.org/presentationml/2006/ole">
            <p:oleObj spid="_x0000_s92166" name="비트맵 이미지" r:id="rId3" imgW="5619048" imgH="34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2026</TotalTime>
  <Words>245</Words>
  <Application>Microsoft PowerPoint</Application>
  <PresentationFormat>화면 슬라이드 쇼(4:3)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점과 선</vt:lpstr>
      <vt:lpstr>비트맵 이미지</vt:lpstr>
      <vt:lpstr>목재/천연섬유 플라스틱 Composite의 현황 및 전망</vt:lpstr>
      <vt:lpstr>개요</vt:lpstr>
      <vt:lpstr>제품의 종류</vt:lpstr>
      <vt:lpstr>성장율</vt:lpstr>
      <vt:lpstr>시장 점유율 (Market share)</vt:lpstr>
      <vt:lpstr>생산 제품</vt:lpstr>
      <vt:lpstr>플라스틱 원료 이용 현황</vt:lpstr>
      <vt:lpstr>생산 제품별 현황 및 전망</vt:lpstr>
      <vt:lpstr>생산 제품별 가격/성장율 전망</vt:lpstr>
      <vt:lpstr>WPC시장 확대의 이유</vt:lpstr>
      <vt:lpstr>전망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35</cp:revision>
  <dcterms:created xsi:type="dcterms:W3CDTF">2005-09-01T06:05:51Z</dcterms:created>
  <dcterms:modified xsi:type="dcterms:W3CDTF">2011-05-15T07:51:44Z</dcterms:modified>
</cp:coreProperties>
</file>