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0"/>
  </p:notesMasterIdLst>
  <p:sldIdLst>
    <p:sldId id="310" r:id="rId2"/>
    <p:sldId id="279" r:id="rId3"/>
    <p:sldId id="311" r:id="rId4"/>
    <p:sldId id="312" r:id="rId5"/>
    <p:sldId id="313" r:id="rId6"/>
    <p:sldId id="314" r:id="rId7"/>
    <p:sldId id="315" r:id="rId8"/>
    <p:sldId id="316" r:id="rId9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8" d="100"/>
          <a:sy n="68" d="100"/>
        </p:scale>
        <p:origin x="-618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2B5BAF-941F-480C-9CCD-17EB805C3E29}" type="datetimeFigureOut">
              <a:rPr lang="ko-KR" altLang="en-US" smtClean="0"/>
              <a:pPr/>
              <a:t>2011-05-16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769C8-8ABC-4D9C-A04E-EF38EE05CA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22531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2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3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4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5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6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7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8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9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0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1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2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3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4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5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6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7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8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9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0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1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2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3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4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5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6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7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8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9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0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1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2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3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4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5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6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7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8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9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0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1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2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3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4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5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6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7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8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9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0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1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2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3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4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5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6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7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8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9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0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1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2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3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4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5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6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7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8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9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0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1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2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3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4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5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6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7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8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9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0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1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2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3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4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5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6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7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8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9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0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1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2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3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4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5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6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7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8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9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0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1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2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3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4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5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6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7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8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9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0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1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2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3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4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5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6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7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8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9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0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1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2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3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4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5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6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7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8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9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0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1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2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3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4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5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6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7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8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9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0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1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2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3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4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5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6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7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8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9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0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1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2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3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4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5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6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7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8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9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0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1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2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3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4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5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6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7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8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9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0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1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2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3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4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5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6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7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8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9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0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1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2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3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4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5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6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7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8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9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0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1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2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3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4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5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6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7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8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9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0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1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2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3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4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5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6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7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8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9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0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1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2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3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4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5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274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2274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748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49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50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66A9CC0-2B07-40D7-8B2F-6CD178ACB45A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EB7213C-3CF1-458C-85A7-08B6134E816F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36CABE8-7A83-4FD6-9705-49CEB8A105D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0ED7207-6715-4896-8B31-0F84362ABB78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079BD4-611F-4963-9879-E579E1F6B33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9DB25F7-596B-4107-84CE-25928A26242F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D78CB3D-45F4-4DF8-AB96-ABD272565CEC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BFBDB9E-2884-4CAA-9763-BEF7DCC84DB2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ED2075B-8D46-4898-A763-32B7889F9328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ECC54E4-F3D9-4826-965F-BAB7E755BEA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0585EAB-7499-41EA-96AC-AA616A1A0073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172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39F37535-88CE-4F61-8BE9-94AF00CEFC24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172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172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hyperlink" Target="http://100.naver.com/100.nhn?type=image_list&amp;docid=63066&amp;dir_id=0303070705" TargetMode="External"/><Relationship Id="rId7" Type="http://schemas.openxmlformats.org/officeDocument/2006/relationships/hyperlink" Target="http://imagesearch.naver.com/search.naver?sm=ext&amp;viewloc=1&amp;where=idetail&amp;rev=13&amp;query=%EA%B4%91%EB%AA%A9&amp;from=image&amp;sort=0&amp;res_fr=0&amp;res_to=0&amp;merge=0&amp;start=2&amp;ie=utf8&amp;a_q=&amp;n_q=&amp;o_q=&amp;img_id=cafe20870718%7C33%7C733_1&amp;face=0&amp;color=0&amp;ccl=0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hyperlink" Target="http://imagesearch.naver.com/search.naver?sm=ext&amp;viewloc=1&amp;where=idetail&amp;rev=13&amp;query=%EB%AC%B4%EB%AA%85%EC%B2%9C&amp;from=image&amp;sort=0&amp;res_fr=0&amp;res_to=0&amp;merge=0&amp;start=10&amp;ie=utf8&amp;a_q=&amp;n_q=&amp;o_q=&amp;img_id=blog5773961%7C12%7C30105206071_1&amp;face=0&amp;color=0&amp;ccl=0" TargetMode="Externa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r>
              <a:rPr lang="ko-KR" altLang="en-US" b="1" dirty="0" err="1" smtClean="0"/>
              <a:t>환경재료학</a:t>
            </a:r>
            <a:r>
              <a:rPr lang="ko-KR" altLang="en-US" b="1" dirty="0" smtClean="0"/>
              <a:t> 개론</a:t>
            </a:r>
            <a:r>
              <a:rPr lang="en-US" altLang="ko-KR" sz="4800" dirty="0" smtClean="0"/>
              <a:t/>
            </a:r>
            <a:br>
              <a:rPr lang="en-US" altLang="ko-KR" sz="4800" dirty="0" smtClean="0"/>
            </a:br>
            <a:endParaRPr lang="ko-KR" altLang="en-US" sz="4000" dirty="0"/>
          </a:p>
        </p:txBody>
      </p:sp>
      <p:sp>
        <p:nvSpPr>
          <p:cNvPr id="4" name="부제목 3"/>
          <p:cNvSpPr>
            <a:spLocks noGrp="1"/>
          </p:cNvSpPr>
          <p:nvPr>
            <p:ph type="subTitle" sz="quarter" idx="1"/>
          </p:nvPr>
        </p:nvSpPr>
        <p:spPr>
          <a:xfrm>
            <a:off x="785786" y="3886200"/>
            <a:ext cx="7558118" cy="1752600"/>
          </a:xfrm>
        </p:spPr>
        <p:txBody>
          <a:bodyPr/>
          <a:lstStyle/>
          <a:p>
            <a:r>
              <a:rPr lang="ko-KR" altLang="en-US" b="1" dirty="0" smtClean="0"/>
              <a:t>제</a:t>
            </a:r>
            <a:r>
              <a:rPr lang="en-US" altLang="ko-KR" b="1" dirty="0" smtClean="0"/>
              <a:t> </a:t>
            </a:r>
            <a:r>
              <a:rPr lang="en-US" altLang="ko-KR" b="1" dirty="0" smtClean="0"/>
              <a:t>4 </a:t>
            </a:r>
            <a:r>
              <a:rPr lang="ko-KR" altLang="en-US" b="1" dirty="0" smtClean="0"/>
              <a:t>편 </a:t>
            </a:r>
            <a:r>
              <a:rPr lang="ko-KR" altLang="en-US" b="1" dirty="0" smtClean="0"/>
              <a:t>목재는 최고의 인체 친화적 재료</a:t>
            </a:r>
            <a:r>
              <a:rPr lang="en-US" altLang="ko-KR" b="1" dirty="0" smtClean="0"/>
              <a:t> </a:t>
            </a:r>
            <a:endParaRPr lang="en-US" altLang="ko-KR" b="1" dirty="0" smtClean="0"/>
          </a:p>
          <a:p>
            <a:r>
              <a:rPr lang="ko-KR" altLang="en-US" sz="2800" dirty="0" smtClean="0">
                <a:effectLst/>
              </a:rPr>
              <a:t>제 </a:t>
            </a:r>
            <a:r>
              <a:rPr lang="en-US" altLang="ko-KR" sz="2800" dirty="0" smtClean="0">
                <a:effectLst/>
              </a:rPr>
              <a:t>1</a:t>
            </a:r>
            <a:r>
              <a:rPr lang="ko-KR" altLang="en-US" sz="2800" dirty="0" smtClean="0">
                <a:effectLst/>
              </a:rPr>
              <a:t>장 심리적 거리와 안정감</a:t>
            </a:r>
            <a:endParaRPr lang="ko-KR" altLang="en-US" sz="28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서론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572559" cy="547211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2000" dirty="0" smtClean="0">
                <a:latin typeface="+mj-lt"/>
              </a:rPr>
              <a:t>개요</a:t>
            </a:r>
            <a:endParaRPr lang="en-US" altLang="ko-KR" sz="20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  </a:t>
            </a:r>
            <a:r>
              <a:rPr lang="en-US" altLang="ko-KR" sz="1800" dirty="0" smtClean="0">
                <a:latin typeface="+mj-lt"/>
              </a:rPr>
              <a:t>- </a:t>
            </a:r>
            <a:r>
              <a:rPr lang="ko-KR" altLang="en-US" sz="1800" dirty="0" smtClean="0">
                <a:latin typeface="+mj-lt"/>
              </a:rPr>
              <a:t>최근 주거 환경 재료가 목재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벽돌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돌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흙 등 전통적인 재료에서 콘크리트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풀라스틱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알루미늄 등으로 전환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  - </a:t>
            </a:r>
            <a:r>
              <a:rPr lang="ko-KR" altLang="en-US" sz="1800" dirty="0" smtClean="0">
                <a:latin typeface="+mj-lt"/>
              </a:rPr>
              <a:t>심리적 거리</a:t>
            </a:r>
            <a:r>
              <a:rPr lang="en-US" altLang="ko-KR" sz="1800" dirty="0" smtClean="0">
                <a:latin typeface="+mj-lt"/>
              </a:rPr>
              <a:t>: </a:t>
            </a:r>
            <a:r>
              <a:rPr lang="ko-KR" altLang="en-US" sz="1800" dirty="0" smtClean="0">
                <a:latin typeface="+mj-lt"/>
              </a:rPr>
              <a:t>어떤 사람의 근접거리 내에 낯선 사람이 가까이 들어오면 심리적으로 불안하여 지는 심리적 거리 </a:t>
            </a:r>
            <a:r>
              <a:rPr lang="en-US" altLang="ko-KR" sz="1800" dirty="0" smtClean="0">
                <a:latin typeface="+mj-lt"/>
              </a:rPr>
              <a:t>(</a:t>
            </a:r>
            <a:r>
              <a:rPr lang="ko-KR" altLang="en-US" sz="1800" dirty="0" smtClean="0">
                <a:latin typeface="+mj-lt"/>
              </a:rPr>
              <a:t>일반적으로 </a:t>
            </a:r>
            <a:r>
              <a:rPr lang="en-US" altLang="ko-KR" sz="1800" dirty="0" smtClean="0">
                <a:latin typeface="+mj-lt"/>
              </a:rPr>
              <a:t>30cm </a:t>
            </a:r>
            <a:r>
              <a:rPr lang="ko-KR" altLang="en-US" sz="1800" dirty="0" smtClean="0">
                <a:latin typeface="+mj-lt"/>
              </a:rPr>
              <a:t>이내</a:t>
            </a:r>
            <a:r>
              <a:rPr lang="en-US" altLang="ko-KR" sz="1800" dirty="0" smtClean="0">
                <a:latin typeface="+mj-lt"/>
              </a:rPr>
              <a:t>)</a:t>
            </a: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  - </a:t>
            </a:r>
            <a:r>
              <a:rPr lang="ko-KR" altLang="en-US" sz="1800" dirty="0" smtClean="0">
                <a:latin typeface="+mj-lt"/>
              </a:rPr>
              <a:t>살갗은 </a:t>
            </a:r>
            <a:r>
              <a:rPr lang="en-US" altLang="ko-KR" sz="1800" dirty="0" smtClean="0">
                <a:latin typeface="+mj-lt"/>
              </a:rPr>
              <a:t>1</a:t>
            </a:r>
            <a:r>
              <a:rPr lang="ko-KR" altLang="en-US" sz="1800" dirty="0" smtClean="0">
                <a:latin typeface="+mj-lt"/>
              </a:rPr>
              <a:t>차 피부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옷은 </a:t>
            </a:r>
            <a:r>
              <a:rPr lang="en-US" altLang="ko-KR" sz="1800" dirty="0" smtClean="0">
                <a:latin typeface="+mj-lt"/>
              </a:rPr>
              <a:t>2</a:t>
            </a:r>
            <a:r>
              <a:rPr lang="ko-KR" altLang="en-US" sz="1800" dirty="0" smtClean="0">
                <a:latin typeface="+mj-lt"/>
              </a:rPr>
              <a:t>차 피부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주택은 </a:t>
            </a:r>
            <a:r>
              <a:rPr lang="en-US" altLang="ko-KR" sz="1800" dirty="0" smtClean="0">
                <a:latin typeface="+mj-lt"/>
              </a:rPr>
              <a:t>3</a:t>
            </a:r>
            <a:r>
              <a:rPr lang="ko-KR" altLang="en-US" sz="1800" dirty="0" smtClean="0">
                <a:latin typeface="+mj-lt"/>
              </a:rPr>
              <a:t>차 피부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  - </a:t>
            </a:r>
            <a:r>
              <a:rPr lang="ko-KR" altLang="en-US" sz="1800" dirty="0" smtClean="0">
                <a:latin typeface="+mj-lt"/>
              </a:rPr>
              <a:t>천연의 섬유로 구성된 모개가 거부감이 가장 없는 재료</a:t>
            </a:r>
            <a:endParaRPr lang="en-US" altLang="ko-KR" sz="1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속옷감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572559" cy="547211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2000" dirty="0" smtClean="0">
                <a:latin typeface="+mj-lt"/>
              </a:rPr>
              <a:t>개요</a:t>
            </a:r>
            <a:endParaRPr lang="en-US" altLang="ko-KR" sz="20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  </a:t>
            </a:r>
            <a:r>
              <a:rPr lang="en-US" altLang="ko-KR" sz="1800" dirty="0" smtClean="0">
                <a:latin typeface="+mj-lt"/>
              </a:rPr>
              <a:t>- </a:t>
            </a:r>
            <a:r>
              <a:rPr lang="ko-KR" altLang="en-US" sz="1800" dirty="0" smtClean="0">
                <a:latin typeface="+mj-lt"/>
              </a:rPr>
              <a:t>어느 재료의 거부감을 확인하기 위한 가장 좋은 방법은 인체를 보호하기 위하여 입는 옷 중 가장 속에 있는 속옷인 내의류의 재료가 무엇이지 확인하는 방법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  - </a:t>
            </a:r>
            <a:r>
              <a:rPr lang="ko-KR" altLang="en-US" sz="1800" dirty="0" smtClean="0">
                <a:latin typeface="+mj-lt"/>
              </a:rPr>
              <a:t>천연 섬유 중에서도 면으로 된 내의가 가장 보편적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  - </a:t>
            </a:r>
            <a:r>
              <a:rPr lang="ko-KR" altLang="en-US" sz="1800" dirty="0" smtClean="0">
                <a:latin typeface="+mj-lt"/>
              </a:rPr>
              <a:t>면 내의는 피부알레르기나 부작용이 없고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땀을 잘 흡수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적절한 통기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보온과 촉감이 우수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반복된 세탁에도 질긴 성능을 유지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  - </a:t>
            </a:r>
            <a:r>
              <a:rPr lang="ko-KR" altLang="en-US" sz="1800" dirty="0" smtClean="0">
                <a:latin typeface="+mj-lt"/>
              </a:rPr>
              <a:t>목재나 섬유류는 모두 천연 세포로 구성되어 있으며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원적외선을 방출하는 재료이며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세포조직으로 되어 있어 생리적 심리적으로 안정감을 제공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  - </a:t>
            </a:r>
            <a:r>
              <a:rPr lang="ko-KR" altLang="en-US" sz="1800" dirty="0" smtClean="0">
                <a:latin typeface="+mj-lt"/>
              </a:rPr>
              <a:t>최근 천연섬유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인조 필라멘트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화학섬유의 혼방으로 질감과 품위를 갖추면서 값싸고 손질이 편한 옷감을 생산 </a:t>
            </a:r>
            <a:r>
              <a:rPr lang="en-US" altLang="ko-KR" sz="1800" dirty="0" smtClean="0">
                <a:latin typeface="+mj-lt"/>
              </a:rPr>
              <a:t>(</a:t>
            </a:r>
            <a:r>
              <a:rPr lang="ko-KR" altLang="en-US" sz="1800" dirty="0" smtClean="0">
                <a:latin typeface="+mj-lt"/>
              </a:rPr>
              <a:t>기능성 향상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용이한 세탁 및 취급 등</a:t>
            </a:r>
            <a:r>
              <a:rPr lang="en-US" altLang="ko-KR" sz="1800" dirty="0" smtClean="0">
                <a:latin typeface="+mj-lt"/>
              </a:rPr>
              <a:t>)</a:t>
            </a: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  - </a:t>
            </a:r>
            <a:r>
              <a:rPr lang="ko-KR" altLang="en-US" sz="1800" dirty="0" smtClean="0">
                <a:latin typeface="+mj-lt"/>
              </a:rPr>
              <a:t>그러나 천연의 면 내의류가 갖는 총체적인 특성은 어떤 재료도 따라오지 못함</a:t>
            </a:r>
            <a:r>
              <a:rPr lang="en-US" altLang="ko-KR" sz="1800" dirty="0" smtClean="0">
                <a:latin typeface="+mj-lt"/>
              </a:rPr>
              <a:t>.</a:t>
            </a:r>
            <a:endParaRPr lang="en-US" altLang="ko-KR" sz="1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속옷감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572559" cy="144620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2000" dirty="0" smtClean="0">
                <a:latin typeface="+mj-lt"/>
              </a:rPr>
              <a:t>흡습율</a:t>
            </a:r>
            <a:endParaRPr lang="en-US" altLang="ko-KR" sz="20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  </a:t>
            </a:r>
            <a:r>
              <a:rPr lang="en-US" altLang="ko-KR" sz="1800" dirty="0" smtClean="0">
                <a:latin typeface="+mj-lt"/>
              </a:rPr>
              <a:t>- </a:t>
            </a:r>
            <a:r>
              <a:rPr lang="ko-KR" altLang="en-US" sz="1800" dirty="0" smtClean="0">
                <a:latin typeface="+mj-lt"/>
              </a:rPr>
              <a:t>몸에서 땀이 나면 이를 흡수하고 온도에 따라 적절히 수분을 발산하여 건조되는 기능을 갖고 땀을 조절하는 능력 </a:t>
            </a:r>
            <a:endParaRPr lang="en-US" altLang="ko-KR" sz="1800" dirty="0">
              <a:latin typeface="+mj-lt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714620"/>
            <a:ext cx="7786742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속옷감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572559" cy="547211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2000" dirty="0" smtClean="0">
                <a:latin typeface="+mj-lt"/>
              </a:rPr>
              <a:t>정전기 쇼크</a:t>
            </a:r>
            <a:endParaRPr lang="en-US" altLang="ko-KR" sz="20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  </a:t>
            </a:r>
            <a:r>
              <a:rPr lang="en-US" altLang="ko-KR" sz="1800" dirty="0" smtClean="0">
                <a:latin typeface="+mj-lt"/>
              </a:rPr>
              <a:t>- </a:t>
            </a:r>
            <a:r>
              <a:rPr lang="ko-KR" altLang="en-US" sz="1800" dirty="0" smtClean="0">
                <a:latin typeface="+mj-lt"/>
              </a:rPr>
              <a:t>마찰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전기 등으로 신체에 저장되어 있던 정전하가 대지로 흐르는 현상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  - </a:t>
            </a:r>
            <a:r>
              <a:rPr lang="ko-KR" altLang="en-US" sz="1800" dirty="0" smtClean="0">
                <a:latin typeface="+mj-lt"/>
              </a:rPr>
              <a:t>저장되어 있는 전하가 많을수록 신체의 정전위가 높아지고 쇼크가 큼</a:t>
            </a:r>
            <a:r>
              <a:rPr lang="en-US" altLang="ko-KR" sz="1800" dirty="0" smtClean="0">
                <a:latin typeface="+mj-lt"/>
              </a:rPr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  - </a:t>
            </a:r>
            <a:r>
              <a:rPr lang="ko-KR" altLang="en-US" sz="1800" dirty="0" smtClean="0">
                <a:latin typeface="+mj-lt"/>
              </a:rPr>
              <a:t>건조한 날에 돌아다는 것 만으로도 </a:t>
            </a:r>
            <a:r>
              <a:rPr lang="en-US" altLang="ko-KR" sz="1800" dirty="0" smtClean="0">
                <a:latin typeface="+mj-lt"/>
              </a:rPr>
              <a:t>3~4kV</a:t>
            </a:r>
            <a:r>
              <a:rPr lang="ko-KR" altLang="en-US" sz="1800" dirty="0" smtClean="0">
                <a:latin typeface="+mj-lt"/>
              </a:rPr>
              <a:t>나 대전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  - </a:t>
            </a:r>
            <a:r>
              <a:rPr lang="ko-KR" altLang="en-US" sz="1800" dirty="0" smtClean="0">
                <a:latin typeface="+mj-lt"/>
              </a:rPr>
              <a:t>화학섬유의 경우 정전기에 의한 발광현상도 관찰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  - </a:t>
            </a:r>
            <a:r>
              <a:rPr lang="ko-KR" altLang="en-US" sz="1800" dirty="0" smtClean="0">
                <a:latin typeface="+mj-lt"/>
              </a:rPr>
              <a:t>최근 주유소에서 일하는 주유하는 사람의 옷으로부터 발생하는 정전기로 인하여 화재 및 폭발사고 발생 </a:t>
            </a:r>
            <a:endParaRPr lang="en-US" altLang="ko-KR" sz="1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속옷감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572559" cy="51751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2000" dirty="0" smtClean="0">
                <a:latin typeface="+mj-lt"/>
              </a:rPr>
              <a:t>정전기 쇼크</a:t>
            </a:r>
            <a:endParaRPr lang="en-US" altLang="ko-KR" sz="2000" dirty="0" smtClean="0">
              <a:latin typeface="+mj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714488"/>
            <a:ext cx="7715304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속옷감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572559" cy="547211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2000" dirty="0" smtClean="0">
                <a:latin typeface="+mj-lt"/>
              </a:rPr>
              <a:t>재료</a:t>
            </a:r>
            <a:endParaRPr lang="en-US" altLang="ko-KR" sz="20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  </a:t>
            </a:r>
            <a:r>
              <a:rPr lang="en-US" altLang="ko-KR" sz="1800" dirty="0" smtClean="0">
                <a:latin typeface="+mj-lt"/>
              </a:rPr>
              <a:t>- </a:t>
            </a:r>
            <a:r>
              <a:rPr lang="ko-KR" altLang="en-US" sz="1800" dirty="0" smtClean="0">
                <a:latin typeface="+mj-lt"/>
              </a:rPr>
              <a:t>삼베</a:t>
            </a:r>
            <a:r>
              <a:rPr lang="en-US" altLang="ko-KR" sz="1800" dirty="0" smtClean="0">
                <a:latin typeface="+mj-lt"/>
              </a:rPr>
              <a:t>: </a:t>
            </a:r>
            <a:r>
              <a:rPr lang="ko-KR" altLang="en-US" sz="1800" dirty="0" smtClean="0">
                <a:latin typeface="+mj-lt"/>
              </a:rPr>
              <a:t>삼껍질에서 뽑은 실로 짠 피륙 </a:t>
            </a:r>
            <a:r>
              <a:rPr lang="en-US" altLang="ko-KR" sz="1800" dirty="0" smtClean="0">
                <a:latin typeface="+mj-lt"/>
              </a:rPr>
              <a:t>(</a:t>
            </a:r>
            <a:r>
              <a:rPr lang="ko-KR" altLang="en-US" sz="1800" dirty="0" smtClean="0">
                <a:latin typeface="+mj-lt"/>
              </a:rPr>
              <a:t>대마포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마포라</a:t>
            </a:r>
            <a:r>
              <a:rPr lang="en-US" altLang="ko-KR" sz="1800" dirty="0" smtClean="0">
                <a:latin typeface="+mj-lt"/>
              </a:rPr>
              <a:t>)</a:t>
            </a:r>
            <a:r>
              <a:rPr lang="ko-KR" altLang="en-US" sz="1800" dirty="0" smtClean="0">
                <a:latin typeface="+mj-lt"/>
              </a:rPr>
              <a:t>으로 안동포가 대표적이며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면이 일반화되기 전에 삼베가 가장 많이 사용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  - </a:t>
            </a:r>
            <a:r>
              <a:rPr lang="ko-KR" altLang="en-US" sz="1800" dirty="0" smtClean="0">
                <a:latin typeface="+mj-lt"/>
              </a:rPr>
              <a:t>모시</a:t>
            </a:r>
            <a:r>
              <a:rPr lang="en-US" altLang="ko-KR" sz="1800" dirty="0" smtClean="0">
                <a:latin typeface="+mj-lt"/>
              </a:rPr>
              <a:t>: </a:t>
            </a:r>
            <a:r>
              <a:rPr lang="ko-KR" altLang="en-US" sz="1800" dirty="0" smtClean="0">
                <a:latin typeface="+mj-lt"/>
              </a:rPr>
              <a:t>모시풀의 인피에서 얻은 섬유로 만든 피륙 </a:t>
            </a:r>
            <a:r>
              <a:rPr lang="en-US" altLang="ko-KR" sz="1800" dirty="0" smtClean="0">
                <a:latin typeface="+mj-lt"/>
              </a:rPr>
              <a:t>(</a:t>
            </a:r>
            <a:r>
              <a:rPr lang="ko-KR" altLang="en-US" sz="1800" dirty="0" smtClean="0">
                <a:latin typeface="+mj-lt"/>
              </a:rPr>
              <a:t>저마포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저포</a:t>
            </a:r>
            <a:r>
              <a:rPr lang="en-US" altLang="ko-KR" sz="1800" dirty="0" smtClean="0">
                <a:latin typeface="+mj-lt"/>
              </a:rPr>
              <a:t>)</a:t>
            </a: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  - </a:t>
            </a:r>
            <a:r>
              <a:rPr lang="ko-KR" altLang="en-US" sz="1800" dirty="0" smtClean="0">
                <a:latin typeface="+mj-lt"/>
              </a:rPr>
              <a:t>무명</a:t>
            </a:r>
            <a:r>
              <a:rPr lang="en-US" altLang="ko-KR" sz="1800" dirty="0" smtClean="0">
                <a:latin typeface="+mj-lt"/>
              </a:rPr>
              <a:t>: </a:t>
            </a:r>
            <a:r>
              <a:rPr lang="ko-KR" altLang="en-US" sz="1800" dirty="0" smtClean="0">
                <a:latin typeface="+mj-lt"/>
              </a:rPr>
              <a:t>수직기인 재래식 베틀로 농가에서 짠 좁은 폭의 면평 직물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  - </a:t>
            </a:r>
            <a:r>
              <a:rPr lang="ko-KR" altLang="en-US" sz="1800" dirty="0" smtClean="0">
                <a:latin typeface="+mj-lt"/>
              </a:rPr>
              <a:t>광목</a:t>
            </a:r>
            <a:r>
              <a:rPr lang="en-US" altLang="ko-KR" sz="1800" dirty="0" smtClean="0">
                <a:latin typeface="+mj-lt"/>
              </a:rPr>
              <a:t>: </a:t>
            </a:r>
            <a:r>
              <a:rPr lang="ko-KR" altLang="en-US" sz="1800" dirty="0" smtClean="0">
                <a:latin typeface="+mj-lt"/>
              </a:rPr>
              <a:t>표백되지 않은 넓은 목의 기계직으로 제직된 면평 직물</a:t>
            </a:r>
            <a:endParaRPr lang="en-US" altLang="ko-KR" sz="1800" dirty="0">
              <a:latin typeface="+mj-lt"/>
            </a:endParaRPr>
          </a:p>
        </p:txBody>
      </p:sp>
      <p:pic>
        <p:nvPicPr>
          <p:cNvPr id="4" name="Picture 2" descr="http://tv02.search.naver.net/thumbnails?q=http://cafefiles.naver.net/20110330_139/aresmaster_1301460209962FnTaf_jpg/67%C2%CA_%BB%EF%BA%A3_aresmast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500570"/>
            <a:ext cx="1928826" cy="1643074"/>
          </a:xfrm>
          <a:prstGeom prst="rect">
            <a:avLst/>
          </a:prstGeom>
          <a:noFill/>
        </p:spPr>
      </p:pic>
      <p:pic>
        <p:nvPicPr>
          <p:cNvPr id="4100" name="Picture 4" descr="http://dicimg.naver.com/100/400/54/337254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24124" y="4500570"/>
            <a:ext cx="1905000" cy="1643074"/>
          </a:xfrm>
          <a:prstGeom prst="rect">
            <a:avLst/>
          </a:prstGeom>
          <a:noFill/>
        </p:spPr>
      </p:pic>
      <p:pic>
        <p:nvPicPr>
          <p:cNvPr id="4102" name="Picture 6" descr="http://tv01.search.naver.net/thumbnails?type=r150&amp;q=http://blogfiles.naver.net/20110323_105/kj041442_1300835892171sS1pw_JPEG/DSC03577.JPG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72000" y="4500570"/>
            <a:ext cx="1928826" cy="1643074"/>
          </a:xfrm>
          <a:prstGeom prst="rect">
            <a:avLst/>
          </a:prstGeom>
          <a:noFill/>
        </p:spPr>
      </p:pic>
      <p:pic>
        <p:nvPicPr>
          <p:cNvPr id="4104" name="Picture 8" descr="http://tv02.search.naver.net/thumbnails?type=r150&amp;q=http://cafefiles.naver.net/20100707_201/ahram9480_1278486438900fl0kw_jpg/2010-07-07_16%3B07%3B13_ahram9480.jpg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643702" y="4500570"/>
            <a:ext cx="1928826" cy="16430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속옷감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1" y="1196975"/>
            <a:ext cx="8572559" cy="244633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2000" dirty="0" smtClean="0">
                <a:latin typeface="+mj-lt"/>
              </a:rPr>
              <a:t>재료</a:t>
            </a:r>
            <a:endParaRPr lang="en-US" altLang="ko-KR" sz="20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</a:t>
            </a:r>
            <a:r>
              <a:rPr lang="en-US" altLang="ko-KR" sz="1800" dirty="0" smtClean="0"/>
              <a:t>  - </a:t>
            </a:r>
            <a:r>
              <a:rPr lang="ko-KR" altLang="en-US" sz="1800" dirty="0" smtClean="0"/>
              <a:t>참피나무 수피를 재료로 만든 피나무포는 일본 고유의 고대포로 현재 북해도의 아이누인의 의복으로 사용</a:t>
            </a:r>
            <a:endParaRPr lang="en-US" altLang="ko-KR" sz="18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</a:t>
            </a:r>
            <a:r>
              <a:rPr lang="en-US" altLang="ko-KR" sz="1800" dirty="0" smtClean="0"/>
              <a:t>  - </a:t>
            </a:r>
            <a:r>
              <a:rPr lang="ko-KR" altLang="en-US" sz="1800" dirty="0" smtClean="0"/>
              <a:t>피나무의 색이 엷은 내수피를 사용하는데 고대 종이 제법과 동일하나 섬유를 얻어 직물로 짜서 시나포를 만드는 것이 차이 </a:t>
            </a:r>
            <a:endParaRPr lang="en-US" altLang="ko-KR" sz="1800" dirty="0" smtClean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3571876"/>
            <a:ext cx="6929486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2719</TotalTime>
  <Words>401</Words>
  <Application>Microsoft PowerPoint</Application>
  <PresentationFormat>화면 슬라이드 쇼(4:3)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점과 선</vt:lpstr>
      <vt:lpstr>환경재료학 개론 </vt:lpstr>
      <vt:lpstr>서론</vt:lpstr>
      <vt:lpstr>속옷감</vt:lpstr>
      <vt:lpstr>속옷감</vt:lpstr>
      <vt:lpstr>속옷감</vt:lpstr>
      <vt:lpstr>속옷감</vt:lpstr>
      <vt:lpstr>속옷감</vt:lpstr>
      <vt:lpstr>속옷감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user</cp:lastModifiedBy>
  <cp:revision>199</cp:revision>
  <dcterms:created xsi:type="dcterms:W3CDTF">2005-09-01T06:05:51Z</dcterms:created>
  <dcterms:modified xsi:type="dcterms:W3CDTF">2011-05-16T10:10:55Z</dcterms:modified>
</cp:coreProperties>
</file>