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93" r:id="rId2"/>
    <p:sldId id="294" r:id="rId3"/>
    <p:sldId id="295" r:id="rId4"/>
    <p:sldId id="296" r:id="rId5"/>
    <p:sldId id="297" r:id="rId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66" autoAdjust="0"/>
  </p:normalViewPr>
  <p:slideViewPr>
    <p:cSldViewPr>
      <p:cViewPr varScale="1">
        <p:scale>
          <a:sx n="67" d="100"/>
          <a:sy n="67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301051-E0D5-4243-B7E8-3F4BC21AC2D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11A4D3-18D0-45D5-9337-9B849D7CB99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FE5C42-B65D-4104-94C6-12C0F545ECD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2338F8-7475-449F-91E9-D9446A79398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28D094-1F79-4109-9A95-D4CA6311E8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D336D-4F20-417D-8175-EAFBDB03211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9F9F9D-6DF7-405C-8971-7B13ED6B90A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3F1EDB-9158-42B1-9432-E7F3549099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7A1F86-6A55-4A47-9A0A-92F0BBC7C07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6247AD-3E06-46E8-BEFA-3BDE092A3AF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B20CF0-EB28-4595-8F2F-EE4DA637535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303B2D4-B220-48F9-B808-48A4B7C28BB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o-KR" altLang="en-US" sz="4000" b="1"/>
              <a:t>단판절삭 장비</a:t>
            </a:r>
            <a:endParaRPr lang="ko-KR" altLang="en-US" sz="2800" b="1"/>
          </a:p>
        </p:txBody>
      </p:sp>
      <p:graphicFrame>
        <p:nvGraphicFramePr>
          <p:cNvPr id="185347" name="Object 3"/>
          <p:cNvGraphicFramePr>
            <a:graphicFrameLocks noChangeAspect="1"/>
          </p:cNvGraphicFramePr>
          <p:nvPr>
            <p:ph idx="1"/>
          </p:nvPr>
        </p:nvGraphicFramePr>
        <p:xfrm>
          <a:off x="1692275" y="1125538"/>
          <a:ext cx="5688013" cy="5543550"/>
        </p:xfrm>
        <a:graphic>
          <a:graphicData uri="http://schemas.openxmlformats.org/presentationml/2006/ole">
            <p:oleObj spid="_x0000_s185347" name="비트맵 이미지" r:id="rId3" imgW="11895238" imgH="18571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로타리 레이스 </a:t>
            </a:r>
            <a:r>
              <a:rPr lang="en-US" altLang="ko-KR" sz="4000" b="1"/>
              <a:t>(rotary lathe)</a:t>
            </a:r>
            <a:endParaRPr lang="en-US" altLang="ko-KR" sz="2800" b="1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>
              <a:lnSpc>
                <a:spcPct val="125000"/>
              </a:lnSpc>
            </a:pPr>
            <a:r>
              <a:rPr lang="ko-KR" altLang="en-US" sz="2000" b="1"/>
              <a:t>장점 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필요한 재장으로 횡절된 원목을 장치해 연속 절삭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연륜에 대해 거의 접선방향이며 옹이의 최소 횡단면으로 절삭 가능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절삭 시작과 마지막에 찢어짐을 방지할 수 있으며 백롤 나이프의 폭 간격으로 단판을 분리할 수 있지만 단판 두께보다 약간 깊게 자르기 때문에 표면에 경미한 자국을 남김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백롤 레이스는 얇은 무늬단판보다 두꺼운 콘테이너 단판 절삭에 적절   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71463" indent="-271463">
              <a:lnSpc>
                <a:spcPct val="125000"/>
              </a:lnSpc>
            </a:pPr>
            <a:r>
              <a:rPr lang="ko-KR" altLang="en-US" sz="2000" b="1"/>
              <a:t>절삭속도 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분당 절삭속도는 </a:t>
            </a:r>
            <a:r>
              <a:rPr lang="en-US" altLang="ko-KR" sz="1800"/>
              <a:t>30.5~150.4m </a:t>
            </a:r>
            <a:r>
              <a:rPr lang="ko-KR" altLang="en-US" sz="1800"/>
              <a:t>정도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주축의 속도는 </a:t>
            </a:r>
            <a:r>
              <a:rPr lang="en-US" altLang="ko-KR" sz="1800"/>
              <a:t>500rpm </a:t>
            </a:r>
            <a:r>
              <a:rPr lang="ko-KR" altLang="en-US" sz="1800"/>
              <a:t>이상의 고속 레이스를 이용</a:t>
            </a:r>
            <a:endParaRPr lang="ko-KR" altLang="en-US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ko-KR" altLang="en-US" sz="4000" b="1"/>
              <a:t>단판절삭 장비</a:t>
            </a:r>
            <a:endParaRPr lang="ko-KR" altLang="en-US" sz="2800" b="1"/>
          </a:p>
        </p:txBody>
      </p:sp>
      <p:graphicFrame>
        <p:nvGraphicFramePr>
          <p:cNvPr id="18739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57200" y="2181225"/>
          <a:ext cx="4038600" cy="3370263"/>
        </p:xfrm>
        <a:graphic>
          <a:graphicData uri="http://schemas.openxmlformats.org/presentationml/2006/ole">
            <p:oleObj spid="_x0000_s187395" name="비트맵 이미지" r:id="rId3" imgW="11050542" imgH="9221487" progId="PBrush">
              <p:embed/>
            </p:oleObj>
          </a:graphicData>
        </a:graphic>
      </p:graphicFrame>
      <p:graphicFrame>
        <p:nvGraphicFramePr>
          <p:cNvPr id="1873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87900" y="2133600"/>
          <a:ext cx="4038600" cy="3382963"/>
        </p:xfrm>
        <a:graphic>
          <a:graphicData uri="http://schemas.openxmlformats.org/presentationml/2006/ole">
            <p:oleObj spid="_x0000_s187396" name="비트맵 이미지" r:id="rId4" imgW="12422334" imgH="668748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슬라이서</a:t>
            </a:r>
            <a:endParaRPr lang="ko-KR" altLang="en-US" sz="2800" b="1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>
              <a:lnSpc>
                <a:spcPct val="125000"/>
              </a:lnSpc>
            </a:pPr>
            <a:r>
              <a:rPr lang="ko-KR" altLang="en-US" sz="2000" b="1"/>
              <a:t>개요 및 장점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수평 및 수직 슬라이서가 있음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슬라이서는 널판지로부터 </a:t>
            </a:r>
            <a:r>
              <a:rPr lang="en-US" altLang="ko-KR" sz="1800"/>
              <a:t>0~90</a:t>
            </a:r>
            <a:r>
              <a:rPr lang="ko-KR" altLang="en-US" sz="1800"/>
              <a:t>도 방향으로 절삭하여 화장단판을 생산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고정노즈바가 장치 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가장 장식적인 목리패턴을 얻을 수 있으며 연속적 순서에 의해 절삭되기 때문에 무늬단판을 맞추기 쉽고 분할 위험성이 적음</a:t>
            </a:r>
            <a:r>
              <a:rPr lang="en-US" altLang="ko-KR" sz="1800"/>
              <a:t>.   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endParaRPr lang="en-US" altLang="ko-KR" sz="1800"/>
          </a:p>
          <a:p>
            <a:pPr marL="271463" indent="-271463">
              <a:lnSpc>
                <a:spcPct val="125000"/>
              </a:lnSpc>
            </a:pPr>
            <a:r>
              <a:rPr lang="ko-KR" altLang="en-US" sz="2000" b="1"/>
              <a:t>절삭속도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절삭 행정수는 나이프의 길이에 따라 다르며 느린 절삭속도는 두꺼운 단판 제작시 생기는 충격으로 슬라이서가 진동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이럴 경우 나이프에 경사를 주어 모서리부터 절삭을 시작하면 충격이 감소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두께 </a:t>
            </a:r>
            <a:r>
              <a:rPr lang="en-US" altLang="ko-KR" sz="1800"/>
              <a:t>0.8mm </a:t>
            </a:r>
            <a:r>
              <a:rPr lang="ko-KR" altLang="en-US" sz="1800"/>
              <a:t>슬라이스 단판을 절삭시 시간당 </a:t>
            </a:r>
            <a:r>
              <a:rPr lang="en-US" altLang="ko-KR" sz="1800"/>
              <a:t>3~5</a:t>
            </a:r>
            <a:r>
              <a:rPr lang="ko-KR" altLang="en-US" sz="1800"/>
              <a:t>본의 널판지를 절삭 할 수 있음</a:t>
            </a:r>
            <a:r>
              <a:rPr lang="en-US" altLang="ko-KR" sz="1800"/>
              <a:t>.</a:t>
            </a:r>
            <a:endParaRPr lang="en-US" altLang="ko-KR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o-KR" altLang="en-US" sz="4000" b="1"/>
              <a:t>슬라이서</a:t>
            </a:r>
            <a:endParaRPr lang="ko-KR" altLang="en-US" sz="2800" b="1"/>
          </a:p>
        </p:txBody>
      </p:sp>
      <p:graphicFrame>
        <p:nvGraphicFramePr>
          <p:cNvPr id="189443" name="Object 3"/>
          <p:cNvGraphicFramePr>
            <a:graphicFrameLocks noChangeAspect="1"/>
          </p:cNvGraphicFramePr>
          <p:nvPr>
            <p:ph idx="1"/>
          </p:nvPr>
        </p:nvGraphicFramePr>
        <p:xfrm>
          <a:off x="1993900" y="1600200"/>
          <a:ext cx="5154613" cy="4533900"/>
        </p:xfrm>
        <a:graphic>
          <a:graphicData uri="http://schemas.openxmlformats.org/presentationml/2006/ole">
            <p:oleObj spid="_x0000_s189443" name="비트맵 이미지" r:id="rId3" imgW="10990476" imgH="96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3101</TotalTime>
  <Words>179</Words>
  <Application>Microsoft PowerPoint</Application>
  <PresentationFormat>화면 슬라이드 쇼(4:3)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7" baseType="lpstr">
      <vt:lpstr>점과 선</vt:lpstr>
      <vt:lpstr>비트맵 이미지</vt:lpstr>
      <vt:lpstr>단판절삭 장비</vt:lpstr>
      <vt:lpstr>로타리 레이스 (rotary lathe)</vt:lpstr>
      <vt:lpstr>단판절삭 장비</vt:lpstr>
      <vt:lpstr>슬라이서</vt:lpstr>
      <vt:lpstr>슬라이서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43</cp:revision>
  <dcterms:created xsi:type="dcterms:W3CDTF">2005-09-01T06:05:51Z</dcterms:created>
  <dcterms:modified xsi:type="dcterms:W3CDTF">2011-03-17T15:56:42Z</dcterms:modified>
</cp:coreProperties>
</file>