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별첨 36" id="{A400D30C-BDD7-4062-95B8-6FD38E1CE4BF}">
          <p14:sldIdLst/>
        </p14:section>
        <p14:section name="별첨37" id="{BF5CD285-2A1E-44CA-AC23-FEE7DD67683F}">
          <p14:sldIdLst>
            <p14:sldId id="257"/>
          </p14:sldIdLst>
        </p14:section>
        <p14:section name="별천 48" id="{40CD4994-3823-4B67-86FE-9BC0C97A7219}">
          <p14:sldIdLst/>
        </p14:section>
        <p14:section name="별첨 51" id="{597993CC-4F04-4006-A374-DDEE46357B72}">
          <p14:sldIdLst/>
        </p14:section>
        <p14:section name="별첨 2" id="{EB061752-1DB9-499B-B9E4-B7854AA7CF9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2E9"/>
    <a:srgbClr val="CEC9EE"/>
    <a:srgbClr val="E7DCAF"/>
    <a:srgbClr val="FFFFFF"/>
    <a:srgbClr val="CDCDCD"/>
    <a:srgbClr val="A9A9AA"/>
    <a:srgbClr val="DCDCDC"/>
    <a:srgbClr val="EBEBEB"/>
    <a:srgbClr val="BEB26C"/>
    <a:srgbClr val="ECE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06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23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424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24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3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149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74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23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209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66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89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9103-6D19-433E-B6C7-C069E5B7DDBF}" type="datetimeFigureOut">
              <a:rPr lang="ko-KR" altLang="en-US" smtClean="0"/>
              <a:pPr/>
              <a:t>2021-08-17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0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9A9AA"/>
            </a:gs>
            <a:gs pos="14000">
              <a:srgbClr val="CDCDCD"/>
            </a:gs>
            <a:gs pos="54000">
              <a:srgbClr val="FFFF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246212"/>
            <a:ext cx="12192000" cy="742832"/>
          </a:xfrm>
          <a:prstGeom prst="rect">
            <a:avLst/>
          </a:prstGeom>
          <a:gradFill flip="none" rotWithShape="1">
            <a:gsLst>
              <a:gs pos="26000">
                <a:srgbClr val="EEEEEE"/>
              </a:gs>
              <a:gs pos="0">
                <a:srgbClr val="E5E5E5"/>
              </a:gs>
              <a:gs pos="6000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spc="-150" dirty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 2021</a:t>
            </a:r>
            <a:r>
              <a:rPr lang="ko-KR" altLang="en-US" sz="4000" b="1" spc="-150" dirty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년 교과목 이수체계 </a:t>
            </a:r>
            <a:r>
              <a:rPr lang="en-US" altLang="ko-KR" sz="3600" spc="-150" dirty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/ </a:t>
            </a:r>
            <a:r>
              <a:rPr lang="ko-KR" altLang="en-US" sz="2400" spc="-150" dirty="0">
                <a:solidFill>
                  <a:schemeClr val="tx1"/>
                </a:solidFill>
                <a:latin typeface="휴먼명조" pitchFamily="2" charset="-127"/>
                <a:ea typeface="휴먼명조" pitchFamily="2" charset="-127"/>
              </a:rPr>
              <a:t>식품공학전공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498" y="299441"/>
            <a:ext cx="2184010" cy="642098"/>
          </a:xfrm>
          <a:prstGeom prst="rect">
            <a:avLst/>
          </a:prstGeom>
        </p:spPr>
      </p:pic>
      <p:sp>
        <p:nvSpPr>
          <p:cNvPr id="7" name="모서리가 둥근 직사각형 6"/>
          <p:cNvSpPr/>
          <p:nvPr/>
        </p:nvSpPr>
        <p:spPr>
          <a:xfrm>
            <a:off x="317241" y="1398717"/>
            <a:ext cx="11589267" cy="1222311"/>
          </a:xfrm>
          <a:prstGeom prst="roundRect">
            <a:avLst/>
          </a:prstGeom>
          <a:solidFill>
            <a:srgbClr val="B5B2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1</a:t>
            </a:r>
          </a:p>
          <a:p>
            <a:r>
              <a:rPr lang="ko-KR" altLang="en-US" b="1" dirty="0">
                <a:solidFill>
                  <a:schemeClr val="tx1"/>
                </a:solidFill>
              </a:rPr>
              <a:t>학</a:t>
            </a:r>
            <a:endParaRPr lang="en-US" altLang="ko-KR" b="1" dirty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10" name="모서리가 둥근 직사각형 9"/>
          <p:cNvSpPr/>
          <p:nvPr/>
        </p:nvSpPr>
        <p:spPr>
          <a:xfrm>
            <a:off x="913026" y="1413484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37118" y="1398717"/>
            <a:ext cx="298580" cy="122231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201410" y="2165610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/>
            <a:r>
              <a:rPr lang="ko-KR" altLang="en-US" sz="1200" spc="-150" dirty="0" err="1">
                <a:solidFill>
                  <a:schemeClr val="tx1"/>
                </a:solidFill>
              </a:rPr>
              <a:t>식품과건강</a:t>
            </a:r>
            <a:endParaRPr lang="en-US" altLang="ko-KR" sz="1200" spc="-150" dirty="0">
              <a:solidFill>
                <a:schemeClr val="tx1"/>
              </a:solidFill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317241" y="2774977"/>
            <a:ext cx="11589267" cy="1222311"/>
          </a:xfrm>
          <a:prstGeom prst="roundRect">
            <a:avLst/>
          </a:prstGeom>
          <a:solidFill>
            <a:srgbClr val="B5B2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2</a:t>
            </a:r>
          </a:p>
          <a:p>
            <a:r>
              <a:rPr lang="ko-KR" altLang="en-US" b="1" dirty="0">
                <a:solidFill>
                  <a:schemeClr val="tx1"/>
                </a:solidFill>
              </a:rPr>
              <a:t>학</a:t>
            </a:r>
            <a:endParaRPr lang="en-US" altLang="ko-KR" b="1" dirty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48" name="모서리가 둥근 직사각형 47"/>
          <p:cNvSpPr/>
          <p:nvPr/>
        </p:nvSpPr>
        <p:spPr>
          <a:xfrm>
            <a:off x="886408" y="277497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/>
          <p:cNvSpPr/>
          <p:nvPr/>
        </p:nvSpPr>
        <p:spPr>
          <a:xfrm>
            <a:off x="737118" y="2774977"/>
            <a:ext cx="298580" cy="122231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3830163" y="29727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공학설계입문</a:t>
            </a:r>
          </a:p>
        </p:txBody>
      </p:sp>
      <p:sp>
        <p:nvSpPr>
          <p:cNvPr id="69" name="모서리가 둥근 직사각형 68"/>
          <p:cNvSpPr/>
          <p:nvPr/>
        </p:nvSpPr>
        <p:spPr>
          <a:xfrm>
            <a:off x="6420837" y="297076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식품가공학및실험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0" name="모서리가 둥근 직사각형 69"/>
          <p:cNvSpPr/>
          <p:nvPr/>
        </p:nvSpPr>
        <p:spPr>
          <a:xfrm>
            <a:off x="7699518" y="297055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유기화학</a:t>
            </a:r>
          </a:p>
        </p:txBody>
      </p:sp>
      <p:sp>
        <p:nvSpPr>
          <p:cNvPr id="73" name="모서리가 둥근 직사각형 72"/>
          <p:cNvSpPr/>
          <p:nvPr/>
        </p:nvSpPr>
        <p:spPr>
          <a:xfrm>
            <a:off x="7793224" y="356388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50" spc="-150" dirty="0" err="1">
                <a:solidFill>
                  <a:schemeClr val="tx1"/>
                </a:solidFill>
              </a:rPr>
              <a:t>식품기기장치학</a:t>
            </a:r>
            <a:endParaRPr lang="ko-KR" altLang="en-US" sz="1150" spc="-150" dirty="0">
              <a:solidFill>
                <a:schemeClr val="tx1"/>
              </a:solidFill>
            </a:endParaRPr>
          </a:p>
        </p:txBody>
      </p:sp>
      <p:sp>
        <p:nvSpPr>
          <p:cNvPr id="75" name="모서리가 둥근 직사각형 74"/>
          <p:cNvSpPr/>
          <p:nvPr/>
        </p:nvSpPr>
        <p:spPr>
          <a:xfrm>
            <a:off x="5172722" y="356388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식품미생물학및실험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3827433" y="356388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식품저장학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317241" y="4151237"/>
            <a:ext cx="11589267" cy="1222311"/>
          </a:xfrm>
          <a:prstGeom prst="roundRect">
            <a:avLst/>
          </a:prstGeom>
          <a:solidFill>
            <a:srgbClr val="B5B2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3</a:t>
            </a:r>
          </a:p>
          <a:p>
            <a:r>
              <a:rPr lang="ko-KR" altLang="en-US" b="1" dirty="0">
                <a:solidFill>
                  <a:schemeClr val="tx1"/>
                </a:solidFill>
              </a:rPr>
              <a:t>학</a:t>
            </a:r>
            <a:endParaRPr lang="en-US" altLang="ko-KR" b="1" dirty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79" name="모서리가 둥근 직사각형 78"/>
          <p:cNvSpPr/>
          <p:nvPr/>
        </p:nvSpPr>
        <p:spPr>
          <a:xfrm>
            <a:off x="886408" y="415123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직사각형 79"/>
          <p:cNvSpPr/>
          <p:nvPr/>
        </p:nvSpPr>
        <p:spPr>
          <a:xfrm>
            <a:off x="737118" y="4151237"/>
            <a:ext cx="298580" cy="122231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317241" y="5527497"/>
            <a:ext cx="11589267" cy="1222311"/>
          </a:xfrm>
          <a:prstGeom prst="roundRect">
            <a:avLst/>
          </a:prstGeom>
          <a:solidFill>
            <a:srgbClr val="B5B2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4</a:t>
            </a:r>
          </a:p>
          <a:p>
            <a:r>
              <a:rPr lang="ko-KR" altLang="en-US" b="1" dirty="0">
                <a:solidFill>
                  <a:schemeClr val="tx1"/>
                </a:solidFill>
              </a:rPr>
              <a:t>학</a:t>
            </a:r>
            <a:endParaRPr lang="en-US" altLang="ko-KR" b="1" dirty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97" name="모서리가 둥근 직사각형 96"/>
          <p:cNvSpPr/>
          <p:nvPr/>
        </p:nvSpPr>
        <p:spPr>
          <a:xfrm>
            <a:off x="886408" y="552749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737118" y="5518871"/>
            <a:ext cx="298580" cy="122231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cxnSp>
        <p:nvCxnSpPr>
          <p:cNvPr id="114" name="직선 연결선 113"/>
          <p:cNvCxnSpPr>
            <a:stCxn id="7" idx="3"/>
          </p:cNvCxnSpPr>
          <p:nvPr/>
        </p:nvCxnSpPr>
        <p:spPr>
          <a:xfrm flipH="1">
            <a:off x="1035698" y="200987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>
            <a:stCxn id="48" idx="3"/>
            <a:endCxn id="49" idx="3"/>
          </p:cNvCxnSpPr>
          <p:nvPr/>
        </p:nvCxnSpPr>
        <p:spPr>
          <a:xfrm flipH="1">
            <a:off x="1035698" y="338613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연결선 118"/>
          <p:cNvCxnSpPr>
            <a:stCxn id="78" idx="3"/>
            <a:endCxn id="80" idx="3"/>
          </p:cNvCxnSpPr>
          <p:nvPr/>
        </p:nvCxnSpPr>
        <p:spPr>
          <a:xfrm flipH="1">
            <a:off x="1035698" y="476239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/>
          <p:nvPr/>
        </p:nvCxnSpPr>
        <p:spPr>
          <a:xfrm flipH="1">
            <a:off x="1035698" y="613865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모서리가 둥근 직사각형 30"/>
          <p:cNvSpPr/>
          <p:nvPr/>
        </p:nvSpPr>
        <p:spPr>
          <a:xfrm>
            <a:off x="8915487" y="1136267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10276959" y="1136485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6195153" y="432283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7475448" y="432565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식품화학및실험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8762901" y="4317330"/>
            <a:ext cx="103485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식품위생학</a:t>
            </a: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2560142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>
                <a:solidFill>
                  <a:schemeClr val="tx1"/>
                </a:solidFill>
              </a:rPr>
              <a:t>농업교재연구및지도법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148" name="모서리가 둥근 직사각형 147"/>
          <p:cNvSpPr/>
          <p:nvPr/>
        </p:nvSpPr>
        <p:spPr>
          <a:xfrm>
            <a:off x="3870933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>
                <a:solidFill>
                  <a:schemeClr val="tx1"/>
                </a:solidFill>
              </a:rPr>
              <a:t>식품품질관리및실험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2551155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농업논리및논술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3881919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식품공학세미나</a:t>
            </a:r>
          </a:p>
        </p:txBody>
      </p:sp>
      <p:sp>
        <p:nvSpPr>
          <p:cNvPr id="152" name="모서리가 둥근 직사각형 151"/>
          <p:cNvSpPr/>
          <p:nvPr/>
        </p:nvSpPr>
        <p:spPr>
          <a:xfrm>
            <a:off x="6524228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식품개발및공정설계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5221702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식품물성학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9185756" y="554057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식품위생관리</a:t>
            </a: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6552370" y="63593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>
                <a:solidFill>
                  <a:schemeClr val="tx1"/>
                </a:solidFill>
              </a:rPr>
              <a:t>HACCP </a:t>
            </a:r>
            <a:r>
              <a:rPr lang="ko-KR" altLang="en-US" sz="1200" spc="-150" dirty="0">
                <a:solidFill>
                  <a:schemeClr val="tx1"/>
                </a:solidFill>
              </a:rPr>
              <a:t>실무</a:t>
            </a:r>
          </a:p>
        </p:txBody>
      </p:sp>
      <p:sp>
        <p:nvSpPr>
          <p:cNvPr id="158" name="모서리가 둥근 직사각형 157"/>
          <p:cNvSpPr/>
          <p:nvPr/>
        </p:nvSpPr>
        <p:spPr>
          <a:xfrm>
            <a:off x="7891675" y="63720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천연물화학</a:t>
            </a:r>
          </a:p>
        </p:txBody>
      </p:sp>
      <p:sp>
        <p:nvSpPr>
          <p:cNvPr id="159" name="모서리가 둥근 직사각형 158"/>
          <p:cNvSpPr/>
          <p:nvPr/>
        </p:nvSpPr>
        <p:spPr>
          <a:xfrm>
            <a:off x="9244158" y="63720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기능성식품개발</a:t>
            </a:r>
          </a:p>
        </p:txBody>
      </p:sp>
      <p:sp>
        <p:nvSpPr>
          <p:cNvPr id="68" name="모서리가 둥근 직사각형 67"/>
          <p:cNvSpPr/>
          <p:nvPr/>
        </p:nvSpPr>
        <p:spPr>
          <a:xfrm>
            <a:off x="5127028" y="297276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식품가공학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8" name="모서리가 둥근 직사각형 167"/>
          <p:cNvSpPr/>
          <p:nvPr/>
        </p:nvSpPr>
        <p:spPr>
          <a:xfrm>
            <a:off x="5139993" y="58631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</a:t>
            </a:r>
            <a:r>
              <a:rPr lang="en-US" altLang="ko-KR" sz="1200" spc="-150" dirty="0">
                <a:solidFill>
                  <a:schemeClr val="tx1"/>
                </a:solidFill>
              </a:rPr>
              <a:t>GMP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및품질관리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4901344" y="432481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발효공학</a:t>
            </a:r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5090347" y="159184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물리화학</a:t>
            </a: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6424193" y="159184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5090967" y="218698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생활과미생물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6424813" y="21869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식품공학의이해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520119" y="1110744"/>
            <a:ext cx="1354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/>
              <a:t>전공선택</a:t>
            </a:r>
          </a:p>
        </p:txBody>
      </p:sp>
      <p:sp>
        <p:nvSpPr>
          <p:cNvPr id="155" name="모서리가 둥근 직사각형 154"/>
          <p:cNvSpPr/>
          <p:nvPr/>
        </p:nvSpPr>
        <p:spPr>
          <a:xfrm>
            <a:off x="6487940" y="356388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양조학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3" name="모서리가 둥근 직사각형 162"/>
          <p:cNvSpPr/>
          <p:nvPr/>
        </p:nvSpPr>
        <p:spPr>
          <a:xfrm>
            <a:off x="2112157" y="492993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기능성식품학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4" name="모서리가 둥근 직사각형 163"/>
          <p:cNvSpPr/>
          <p:nvPr/>
        </p:nvSpPr>
        <p:spPr>
          <a:xfrm>
            <a:off x="3413396" y="492993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농업교육론</a:t>
            </a:r>
          </a:p>
        </p:txBody>
      </p:sp>
      <p:sp>
        <p:nvSpPr>
          <p:cNvPr id="165" name="모서리가 둥근 직사각형 164"/>
          <p:cNvSpPr/>
          <p:nvPr/>
        </p:nvSpPr>
        <p:spPr>
          <a:xfrm>
            <a:off x="4730306" y="492951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6" name="모서리가 둥근 직사각형 165"/>
          <p:cNvSpPr/>
          <p:nvPr/>
        </p:nvSpPr>
        <p:spPr>
          <a:xfrm>
            <a:off x="6447340" y="586313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식품공정분석</a:t>
            </a:r>
          </a:p>
        </p:txBody>
      </p:sp>
      <p:sp>
        <p:nvSpPr>
          <p:cNvPr id="167" name="모서리가 둥근 직사각형 166"/>
          <p:cNvSpPr/>
          <p:nvPr/>
        </p:nvSpPr>
        <p:spPr>
          <a:xfrm>
            <a:off x="6061215" y="493484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식품위생학및실험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3" name="모서리가 둥근 직사각형 172"/>
          <p:cNvSpPr/>
          <p:nvPr/>
        </p:nvSpPr>
        <p:spPr>
          <a:xfrm>
            <a:off x="8715890" y="492578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식품위생법규</a:t>
            </a:r>
          </a:p>
        </p:txBody>
      </p:sp>
      <p:sp>
        <p:nvSpPr>
          <p:cNvPr id="176" name="모서리가 둥근 직사각형 175"/>
          <p:cNvSpPr/>
          <p:nvPr/>
        </p:nvSpPr>
        <p:spPr>
          <a:xfrm>
            <a:off x="7852753" y="553462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기기분석학</a:t>
            </a:r>
          </a:p>
        </p:txBody>
      </p:sp>
      <p:cxnSp>
        <p:nvCxnSpPr>
          <p:cNvPr id="189" name="직선 연결선 188"/>
          <p:cNvCxnSpPr/>
          <p:nvPr/>
        </p:nvCxnSpPr>
        <p:spPr>
          <a:xfrm flipV="1">
            <a:off x="4520190" y="5963562"/>
            <a:ext cx="0" cy="1708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9" name="모서리가 둥근 직사각형 138"/>
          <p:cNvSpPr/>
          <p:nvPr/>
        </p:nvSpPr>
        <p:spPr>
          <a:xfrm>
            <a:off x="8989325" y="297072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식품재료학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5" name="모서리가 둥근 직사각형 144"/>
          <p:cNvSpPr/>
          <p:nvPr/>
        </p:nvSpPr>
        <p:spPr>
          <a:xfrm>
            <a:off x="2378559" y="4325650"/>
            <a:ext cx="1138273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>
                <a:solidFill>
                  <a:schemeClr val="tx1"/>
                </a:solidFill>
              </a:rPr>
              <a:t>식품기준규격실무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0" name="모서리가 둥근 직사각형 169"/>
          <p:cNvSpPr/>
          <p:nvPr/>
        </p:nvSpPr>
        <p:spPr>
          <a:xfrm>
            <a:off x="3594901" y="432481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실험통계학</a:t>
            </a:r>
          </a:p>
        </p:txBody>
      </p:sp>
      <p:sp>
        <p:nvSpPr>
          <p:cNvPr id="177" name="모서리가 둥근 직사각형 176"/>
          <p:cNvSpPr/>
          <p:nvPr/>
        </p:nvSpPr>
        <p:spPr>
          <a:xfrm>
            <a:off x="7408756" y="492578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식품분석</a:t>
            </a:r>
          </a:p>
        </p:txBody>
      </p:sp>
      <p:sp>
        <p:nvSpPr>
          <p:cNvPr id="181" name="모서리가 둥근 직사각형 180"/>
          <p:cNvSpPr/>
          <p:nvPr/>
        </p:nvSpPr>
        <p:spPr>
          <a:xfrm>
            <a:off x="3802741" y="587297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>
                <a:solidFill>
                  <a:schemeClr val="tx1"/>
                </a:solidFill>
              </a:rPr>
              <a:t>HACCP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및식품안전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85" name="모서리가 둥근 직사각형 184"/>
          <p:cNvSpPr/>
          <p:nvPr/>
        </p:nvSpPr>
        <p:spPr>
          <a:xfrm>
            <a:off x="5191749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발효효소공학</a:t>
            </a:r>
          </a:p>
        </p:txBody>
      </p:sp>
      <p:sp>
        <p:nvSpPr>
          <p:cNvPr id="81" name="모서리가 둥근 직사각형 80"/>
          <p:cNvSpPr/>
          <p:nvPr/>
        </p:nvSpPr>
        <p:spPr>
          <a:xfrm>
            <a:off x="2508386" y="586151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>
                <a:solidFill>
                  <a:schemeClr val="tx1"/>
                </a:solidFill>
              </a:rPr>
              <a:t>기능성식품가공및개발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7749241" y="5883093"/>
            <a:ext cx="1403637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>
                <a:solidFill>
                  <a:schemeClr val="tx1"/>
                </a:solidFill>
              </a:rPr>
              <a:t>미생물학적식품품질관리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83" name="모서리가 둥근 직사각형 82"/>
          <p:cNvSpPr/>
          <p:nvPr/>
        </p:nvSpPr>
        <p:spPr>
          <a:xfrm>
            <a:off x="9853546" y="431733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식품관능평가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24882" y="1116951"/>
            <a:ext cx="1269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/>
              <a:t>선택교양</a:t>
            </a:r>
          </a:p>
        </p:txBody>
      </p:sp>
      <p:sp>
        <p:nvSpPr>
          <p:cNvPr id="84" name="모서리가 둥근 직사각형 83"/>
          <p:cNvSpPr/>
          <p:nvPr/>
        </p:nvSpPr>
        <p:spPr>
          <a:xfrm>
            <a:off x="2515699" y="297276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식품미생물학</a:t>
            </a:r>
          </a:p>
        </p:txBody>
      </p:sp>
      <p:sp>
        <p:nvSpPr>
          <p:cNvPr id="85" name="모서리가 둥근 직사각형 84"/>
          <p:cNvSpPr/>
          <p:nvPr/>
        </p:nvSpPr>
        <p:spPr>
          <a:xfrm>
            <a:off x="2500539" y="356388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식품화학</a:t>
            </a:r>
          </a:p>
        </p:txBody>
      </p:sp>
      <p:sp>
        <p:nvSpPr>
          <p:cNvPr id="88" name="모서리가 둥근 직사각형 87"/>
          <p:cNvSpPr/>
          <p:nvPr/>
        </p:nvSpPr>
        <p:spPr>
          <a:xfrm>
            <a:off x="9218280" y="588309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취업설계</a:t>
            </a:r>
          </a:p>
        </p:txBody>
      </p:sp>
      <p:sp>
        <p:nvSpPr>
          <p:cNvPr id="74" name="모서리가 둥근 직사각형 73"/>
          <p:cNvSpPr/>
          <p:nvPr/>
        </p:nvSpPr>
        <p:spPr>
          <a:xfrm>
            <a:off x="10033146" y="493484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식품품질관리실무</a:t>
            </a:r>
          </a:p>
        </p:txBody>
      </p:sp>
      <p:sp>
        <p:nvSpPr>
          <p:cNvPr id="86" name="모서리가 둥근 직사각형 85"/>
          <p:cNvSpPr/>
          <p:nvPr/>
        </p:nvSpPr>
        <p:spPr>
          <a:xfrm>
            <a:off x="9095576" y="356388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50" spc="-150" dirty="0">
                <a:solidFill>
                  <a:schemeClr val="tx1"/>
                </a:solidFill>
              </a:rPr>
              <a:t>식품포장공학</a:t>
            </a:r>
          </a:p>
        </p:txBody>
      </p:sp>
    </p:spTree>
    <p:extLst>
      <p:ext uri="{BB962C8B-B14F-4D97-AF65-F5344CB8AC3E}">
        <p14:creationId xmlns:p14="http://schemas.microsoft.com/office/powerpoint/2010/main" val="111630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92</Words>
  <Application>Microsoft Office PowerPoint</Application>
  <PresentationFormat>와이드스크린</PresentationFormat>
  <Paragraphs>76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바탕체</vt:lpstr>
      <vt:lpstr>휴먼명조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김동욱</dc:creator>
  <cp:lastModifiedBy>OWNER</cp:lastModifiedBy>
  <cp:revision>66</cp:revision>
  <cp:lastPrinted>2020-09-04T01:22:28Z</cp:lastPrinted>
  <dcterms:created xsi:type="dcterms:W3CDTF">2015-08-04T04:25:05Z</dcterms:created>
  <dcterms:modified xsi:type="dcterms:W3CDTF">2021-08-17T00:36:33Z</dcterms:modified>
</cp:coreProperties>
</file>