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 36" id="{A400D30C-BDD7-4062-95B8-6FD38E1CE4BF}">
          <p14:sldIdLst/>
        </p14:section>
        <p14:section name="별첨37" id="{BF5CD285-2A1E-44CA-AC23-FEE7DD67683F}">
          <p14:sldIdLst>
            <p14:sldId id="257"/>
          </p14:sldIdLst>
        </p14:section>
        <p14:section name="별천 48" id="{40CD4994-3823-4B67-86FE-9BC0C97A7219}">
          <p14:sldIdLst/>
        </p14:section>
        <p14:section name="별첨 51" id="{597993CC-4F04-4006-A374-DDEE46357B72}">
          <p14:sldIdLst/>
        </p14:section>
        <p14:section name="별첨 2" id="{EB061752-1DB9-499B-B9E4-B7854AA7CF98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AF"/>
    <a:srgbClr val="FFFFFF"/>
    <a:srgbClr val="CDCDCD"/>
    <a:srgbClr val="A9A9AA"/>
    <a:srgbClr val="DCDCDC"/>
    <a:srgbClr val="EBEBEB"/>
    <a:srgbClr val="BEB26C"/>
    <a:srgbClr val="ECE5C3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-58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46212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</a:t>
            </a:r>
            <a:r>
              <a:rPr lang="en-US" altLang="ko-KR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2019</a:t>
            </a:r>
            <a:r>
              <a:rPr lang="ko-KR" altLang="en-US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</a:t>
            </a:r>
            <a:r>
              <a:rPr lang="ko-KR" altLang="en-US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교과목 이수체계 </a:t>
            </a:r>
            <a:r>
              <a:rPr lang="en-US" altLang="ko-KR" sz="3600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 smtClean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  <a:endParaRPr lang="ko-KR" altLang="en-US" sz="2400" spc="-150" dirty="0">
              <a:solidFill>
                <a:schemeClr val="tx1"/>
              </a:solidFill>
              <a:latin typeface="휴먼명조" pitchFamily="2" charset="-127"/>
              <a:ea typeface="휴먼명조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317241" y="139871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913026" y="1413484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37118" y="139871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201410" y="2165610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 smtClean="0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17241" y="277497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2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86408" y="277497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37118" y="277497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830163" y="29727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공학설계입문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420837" y="297076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7699518" y="297055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유기화학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9007363" y="353725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err="1" smtClean="0">
                <a:solidFill>
                  <a:schemeClr val="tx1"/>
                </a:solidFill>
              </a:rPr>
              <a:t>식품기기장치</a:t>
            </a:r>
            <a:r>
              <a:rPr lang="ko-KR" altLang="en-US" sz="1150" spc="-150" dirty="0" err="1">
                <a:solidFill>
                  <a:schemeClr val="tx1"/>
                </a:solidFill>
              </a:rPr>
              <a:t>학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423076" y="353725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5133477" y="353725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식품가공저장학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3829543" y="35376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식품저장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17241" y="415123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3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79" name="모서리가 둥근 직사각형 78"/>
          <p:cNvSpPr/>
          <p:nvPr/>
        </p:nvSpPr>
        <p:spPr>
          <a:xfrm>
            <a:off x="886408" y="415123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737118" y="415123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317241" y="552749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86408" y="552749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737118" y="5518871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1035698" y="200987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1035698" y="338613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1035698" y="476239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1035698" y="613865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8915487" y="1136267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276959" y="11364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6031259" y="43228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7311554" y="43256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8599007" y="4317330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2042582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농업교재연구및지도법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3353373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식품품질관리</a:t>
            </a:r>
            <a:r>
              <a:rPr lang="ko-KR" altLang="en-US" sz="1100" spc="-150" dirty="0" err="1" smtClean="0">
                <a:solidFill>
                  <a:schemeClr val="tx1"/>
                </a:solidFill>
              </a:rPr>
              <a:t>및실험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2551155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3881919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식품공학세미나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6006668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5221702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식품신제품개발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8668196" y="554057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식품위생관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552370" y="63593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 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7891675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천연물화학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9244158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기능성식품개발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127028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4674189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GMP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4737450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5090347" y="159184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물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6424193" y="159184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품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5090967" y="218698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6424813" y="21869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20119" y="1110744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전공선택</a:t>
            </a:r>
            <a:endParaRPr lang="ko-KR" altLang="en-US" sz="1200" dirty="0"/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7710705" y="353725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1827499" y="492578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기능성식품학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3128738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농업교육론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4445648" y="49253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5780447" y="492951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식품공정분석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7105005" y="492578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9759680" y="49167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식품위생법</a:t>
            </a:r>
            <a:r>
              <a:rPr lang="ko-KR" altLang="en-US" sz="1200" spc="-150" dirty="0">
                <a:solidFill>
                  <a:schemeClr val="tx1"/>
                </a:solidFill>
              </a:rPr>
              <a:t>규</a:t>
            </a:r>
          </a:p>
        </p:txBody>
      </p:sp>
      <p:sp>
        <p:nvSpPr>
          <p:cNvPr id="176" name="모서리가 둥근 직사각형 175"/>
          <p:cNvSpPr/>
          <p:nvPr/>
        </p:nvSpPr>
        <p:spPr>
          <a:xfrm>
            <a:off x="7335193" y="553462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기기분석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cxnSp>
        <p:nvCxnSpPr>
          <p:cNvPr id="189" name="직선 연결선 188"/>
          <p:cNvCxnSpPr/>
          <p:nvPr/>
        </p:nvCxnSpPr>
        <p:spPr>
          <a:xfrm flipV="1">
            <a:off x="4520190" y="5963562"/>
            <a:ext cx="0" cy="1708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9" name="모서리가 둥근 직사각형 138"/>
          <p:cNvSpPr/>
          <p:nvPr/>
        </p:nvSpPr>
        <p:spPr>
          <a:xfrm>
            <a:off x="8989325" y="297072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식품재료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9676229" y="4317330"/>
            <a:ext cx="1138273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smtClean="0">
                <a:solidFill>
                  <a:schemeClr val="tx1"/>
                </a:solidFill>
              </a:rPr>
              <a:t>식품기준규격실무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3431007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실험통계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8452546" y="49167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식품분</a:t>
            </a:r>
            <a:r>
              <a:rPr lang="ko-KR" altLang="en-US" sz="1200" spc="-150" dirty="0">
                <a:solidFill>
                  <a:schemeClr val="tx1"/>
                </a:solidFill>
              </a:rPr>
              <a:t>석</a:t>
            </a: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3336937" y="58729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4674189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발효효소공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2042582" y="586151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기능성식품가공및개</a:t>
            </a:r>
            <a:r>
              <a:rPr lang="ko-KR" altLang="en-US" sz="1100" spc="-150" dirty="0" err="1">
                <a:solidFill>
                  <a:schemeClr val="tx1"/>
                </a:solidFill>
              </a:rPr>
              <a:t>발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7283437" y="5883093"/>
            <a:ext cx="1403637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미생물학적식품품질관리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6006668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식품관능평가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24882" y="1116951"/>
            <a:ext cx="1269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선택교</a:t>
            </a:r>
            <a:r>
              <a:rPr lang="ko-KR" altLang="en-US" sz="1200" dirty="0"/>
              <a:t>양</a:t>
            </a:r>
          </a:p>
        </p:txBody>
      </p:sp>
      <p:sp>
        <p:nvSpPr>
          <p:cNvPr id="84" name="모서리가 둥근 직사각형 83"/>
          <p:cNvSpPr/>
          <p:nvPr/>
        </p:nvSpPr>
        <p:spPr>
          <a:xfrm>
            <a:off x="2515699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식품미생물학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2502649" y="35376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7" name="모서리가 둥근 직사각형 86"/>
          <p:cNvSpPr/>
          <p:nvPr/>
        </p:nvSpPr>
        <p:spPr>
          <a:xfrm>
            <a:off x="2101195" y="431732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8687074" y="586751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취업설계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92</Words>
  <Application>Microsoft Office PowerPoint</Application>
  <PresentationFormat>사용자 지정</PresentationFormat>
  <Paragraphs>76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user</cp:lastModifiedBy>
  <cp:revision>58</cp:revision>
  <dcterms:created xsi:type="dcterms:W3CDTF">2015-08-04T04:25:05Z</dcterms:created>
  <dcterms:modified xsi:type="dcterms:W3CDTF">2019-11-15T01:22:09Z</dcterms:modified>
</cp:coreProperties>
</file>