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별첨 36" id="{A400D30C-BDD7-4062-95B8-6FD38E1CE4BF}">
          <p14:sldIdLst/>
        </p14:section>
        <p14:section name="별첨37" id="{BF5CD285-2A1E-44CA-AC23-FEE7DD67683F}">
          <p14:sldIdLst>
            <p14:sldId id="257"/>
          </p14:sldIdLst>
        </p14:section>
        <p14:section name="별천 48" id="{40CD4994-3823-4B67-86FE-9BC0C97A7219}">
          <p14:sldIdLst/>
        </p14:section>
        <p14:section name="별첨 51" id="{597993CC-4F04-4006-A374-DDEE46357B72}">
          <p14:sldIdLst/>
        </p14:section>
        <p14:section name="별첨 2" id="{EB061752-1DB9-499B-B9E4-B7854AA7CF98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CAF"/>
    <a:srgbClr val="FFFFFF"/>
    <a:srgbClr val="CDCDCD"/>
    <a:srgbClr val="A9A9AA"/>
    <a:srgbClr val="DCDCDC"/>
    <a:srgbClr val="EBEBEB"/>
    <a:srgbClr val="BEB26C"/>
    <a:srgbClr val="ECE5C3"/>
    <a:srgbClr val="CEC9EE"/>
    <a:srgbClr val="B5B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-58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2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2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3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4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7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0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6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8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9103-6D19-433E-B6C7-C069E5B7DDBF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A9AA"/>
            </a:gs>
            <a:gs pos="14000">
              <a:srgbClr val="CDCDCD"/>
            </a:gs>
            <a:gs pos="54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246212"/>
            <a:ext cx="12192000" cy="742832"/>
          </a:xfrm>
          <a:prstGeom prst="rect">
            <a:avLst/>
          </a:prstGeom>
          <a:gradFill flip="none" rotWithShape="1">
            <a:gsLst>
              <a:gs pos="26000">
                <a:srgbClr val="EEEEEE"/>
              </a:gs>
              <a:gs pos="0">
                <a:srgbClr val="E5E5E5"/>
              </a:gs>
              <a:gs pos="6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 2017</a:t>
            </a:r>
            <a:r>
              <a:rPr lang="ko-KR" altLang="en-US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년 교과목 이수체계 </a:t>
            </a:r>
            <a:r>
              <a:rPr lang="en-US" altLang="ko-KR" sz="3600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/ </a:t>
            </a:r>
            <a:r>
              <a:rPr lang="ko-KR" altLang="en-US" sz="2400" spc="-150" dirty="0" smtClean="0">
                <a:solidFill>
                  <a:schemeClr val="tx1"/>
                </a:solidFill>
                <a:latin typeface="휴먼명조" pitchFamily="2" charset="-127"/>
                <a:ea typeface="휴먼명조" pitchFamily="2" charset="-127"/>
              </a:rPr>
              <a:t>식품공학전공</a:t>
            </a:r>
            <a:endParaRPr lang="ko-KR" altLang="en-US" sz="2400" spc="-150" dirty="0">
              <a:solidFill>
                <a:schemeClr val="tx1"/>
              </a:solidFill>
              <a:latin typeface="휴먼명조" pitchFamily="2" charset="-127"/>
              <a:ea typeface="휴먼명조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498" y="299441"/>
            <a:ext cx="2184010" cy="642098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>
          <a:xfrm>
            <a:off x="317241" y="139871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1</a:t>
            </a: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886408" y="139871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37118" y="139871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263521" y="1568480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/>
            <a:r>
              <a:rPr lang="ko-KR" altLang="en-US" sz="1200" spc="-150" dirty="0" smtClean="0">
                <a:solidFill>
                  <a:schemeClr val="tx1"/>
                </a:solidFill>
              </a:rPr>
              <a:t>기초화학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263521" y="2118989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/>
            <a:r>
              <a:rPr lang="ko-KR" altLang="en-US" sz="1200" spc="-150" dirty="0" err="1" smtClean="0">
                <a:solidFill>
                  <a:schemeClr val="tx1"/>
                </a:solidFill>
              </a:rPr>
              <a:t>식품과건강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317241" y="277497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2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48" name="모서리가 둥근 직사각형 47"/>
          <p:cNvSpPr/>
          <p:nvPr/>
        </p:nvSpPr>
        <p:spPr>
          <a:xfrm>
            <a:off x="886408" y="277497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737118" y="277497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3830163" y="29727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공학설계입문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6420837" y="297076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7699518" y="297055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유기화학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3" name="모서리가 둥근 직사각형 72"/>
          <p:cNvSpPr/>
          <p:nvPr/>
        </p:nvSpPr>
        <p:spPr>
          <a:xfrm>
            <a:off x="9007363" y="353725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50" spc="-150" dirty="0" smtClean="0">
                <a:solidFill>
                  <a:schemeClr val="tx1"/>
                </a:solidFill>
              </a:rPr>
              <a:t>식품공학</a:t>
            </a:r>
            <a:r>
              <a:rPr lang="en-US" altLang="ko-KR" sz="1150" spc="-150" dirty="0" smtClean="0">
                <a:solidFill>
                  <a:schemeClr val="tx1"/>
                </a:solidFill>
              </a:rPr>
              <a:t>(1)</a:t>
            </a:r>
            <a:endParaRPr lang="ko-KR" altLang="en-US" sz="1150" spc="-150" dirty="0">
              <a:solidFill>
                <a:schemeClr val="tx1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6423076" y="353725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식품미생물학및실험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5133477" y="353725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식품가공저장학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3829543" y="353767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식품저장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17241" y="415123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3</a:t>
            </a: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79" name="모서리가 둥근 직사각형 78"/>
          <p:cNvSpPr/>
          <p:nvPr/>
        </p:nvSpPr>
        <p:spPr>
          <a:xfrm>
            <a:off x="886408" y="415123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737118" y="415123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317241" y="552749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4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886408" y="552749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737118" y="5518871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>
            <a:stCxn id="7" idx="3"/>
          </p:cNvCxnSpPr>
          <p:nvPr/>
        </p:nvCxnSpPr>
        <p:spPr>
          <a:xfrm flipH="1">
            <a:off x="1035698" y="200987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48" idx="3"/>
            <a:endCxn id="49" idx="3"/>
          </p:cNvCxnSpPr>
          <p:nvPr/>
        </p:nvCxnSpPr>
        <p:spPr>
          <a:xfrm flipH="1">
            <a:off x="1035698" y="338613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78" idx="3"/>
            <a:endCxn id="80" idx="3"/>
          </p:cNvCxnSpPr>
          <p:nvPr/>
        </p:nvCxnSpPr>
        <p:spPr>
          <a:xfrm flipH="1">
            <a:off x="1035698" y="476239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H="1">
            <a:off x="1035698" y="613865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모서리가 둥근 직사각형 30"/>
          <p:cNvSpPr/>
          <p:nvPr/>
        </p:nvSpPr>
        <p:spPr>
          <a:xfrm>
            <a:off x="7701772" y="1143685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8989325" y="1138316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CEC9EE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0276959" y="1136485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6031259" y="432283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7311554" y="432565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식품화학및실험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8599007" y="4317330"/>
            <a:ext cx="103485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2042582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농업교재연구및지도법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3353373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식품품질관리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2551155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농업논리및논술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3881919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식품공학세미나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6006668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식품개발및공정설계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5221702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식품신제품개발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8668196" y="554057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식품위생관</a:t>
            </a:r>
            <a:r>
              <a:rPr lang="ko-KR" altLang="en-US" sz="1200" spc="-150" dirty="0">
                <a:solidFill>
                  <a:schemeClr val="tx1"/>
                </a:solidFill>
              </a:rPr>
              <a:t>리</a:t>
            </a: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6552370" y="63593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식품기준규격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7891675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천연물화학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9244158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기능성식품개발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5127028" y="29727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8" name="모서리가 둥근 직사각형 167"/>
          <p:cNvSpPr/>
          <p:nvPr/>
        </p:nvSpPr>
        <p:spPr>
          <a:xfrm>
            <a:off x="5571336" y="587175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GMP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및품질관리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4737450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5090347" y="159184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물</a:t>
            </a:r>
            <a:r>
              <a:rPr lang="ko-KR" altLang="en-US" sz="1200" spc="-150" dirty="0">
                <a:solidFill>
                  <a:schemeClr val="tx1"/>
                </a:solidFill>
              </a:rPr>
              <a:t>리</a:t>
            </a:r>
            <a:r>
              <a:rPr lang="ko-KR" altLang="en-US" sz="1200" spc="-150" dirty="0" smtClean="0">
                <a:solidFill>
                  <a:schemeClr val="tx1"/>
                </a:solidFill>
              </a:rPr>
              <a:t>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6424193" y="159184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품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5090967" y="218698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생활과미생물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6424813" y="21869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식품공학의이해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87131" y="1126433"/>
            <a:ext cx="135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전공필</a:t>
            </a:r>
            <a:r>
              <a:rPr lang="ko-KR" altLang="en-US" sz="1200" dirty="0"/>
              <a:t>수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0520119" y="1110744"/>
            <a:ext cx="135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전공선택</a:t>
            </a:r>
            <a:endParaRPr lang="ko-KR" altLang="en-US" sz="1200" dirty="0"/>
          </a:p>
        </p:txBody>
      </p:sp>
      <p:sp>
        <p:nvSpPr>
          <p:cNvPr id="128" name="TextBox 127"/>
          <p:cNvSpPr txBox="1"/>
          <p:nvPr/>
        </p:nvSpPr>
        <p:spPr>
          <a:xfrm>
            <a:off x="7916172" y="1124279"/>
            <a:ext cx="135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계열기초</a:t>
            </a:r>
            <a:endParaRPr lang="ko-KR" altLang="en-US" sz="1200" dirty="0"/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2542596" y="2884421"/>
            <a:ext cx="125217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CEC9EE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식품미생물학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7710705" y="353725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양조학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0" name="모서리가 둥근 직사각형 159"/>
          <p:cNvSpPr/>
          <p:nvPr/>
        </p:nvSpPr>
        <p:spPr>
          <a:xfrm>
            <a:off x="2120216" y="4269013"/>
            <a:ext cx="125217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CEC9EE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3" name="모서리가 둥근 직사각형 162"/>
          <p:cNvSpPr/>
          <p:nvPr/>
        </p:nvSpPr>
        <p:spPr>
          <a:xfrm>
            <a:off x="1827499" y="492578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기능성식품학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3128738" y="492578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농업교육론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4445648" y="49253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5780447" y="492951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식품공정분석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7105005" y="492578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식품위생학및실험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9759680" y="49167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식품위생법</a:t>
            </a:r>
            <a:r>
              <a:rPr lang="ko-KR" altLang="en-US" sz="1200" spc="-150" dirty="0">
                <a:solidFill>
                  <a:schemeClr val="tx1"/>
                </a:solidFill>
              </a:rPr>
              <a:t>규</a:t>
            </a:r>
          </a:p>
        </p:txBody>
      </p:sp>
      <p:sp>
        <p:nvSpPr>
          <p:cNvPr id="176" name="모서리가 둥근 직사각형 175"/>
          <p:cNvSpPr/>
          <p:nvPr/>
        </p:nvSpPr>
        <p:spPr>
          <a:xfrm>
            <a:off x="7335193" y="553462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기기분석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cxnSp>
        <p:nvCxnSpPr>
          <p:cNvPr id="86" name="직선 화살표 연결선 85"/>
          <p:cNvCxnSpPr/>
          <p:nvPr/>
        </p:nvCxnSpPr>
        <p:spPr>
          <a:xfrm>
            <a:off x="1889610" y="1881900"/>
            <a:ext cx="0" cy="255944"/>
          </a:xfrm>
          <a:prstGeom prst="straightConnector1">
            <a:avLst/>
          </a:prstGeom>
          <a:ln w="19050">
            <a:solidFill>
              <a:srgbClr val="4A7EB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직선 연결선 188"/>
          <p:cNvCxnSpPr/>
          <p:nvPr/>
        </p:nvCxnSpPr>
        <p:spPr>
          <a:xfrm flipV="1">
            <a:off x="4520190" y="5963562"/>
            <a:ext cx="0" cy="1708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9" name="모서리가 둥근 직사각형 138"/>
          <p:cNvSpPr/>
          <p:nvPr/>
        </p:nvSpPr>
        <p:spPr>
          <a:xfrm>
            <a:off x="8989325" y="297072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식품재료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9676230" y="4317330"/>
            <a:ext cx="103485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식품위해성평가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3431007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실험통계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sp>
        <p:nvSpPr>
          <p:cNvPr id="177" name="모서리가 둥근 직사각형 176"/>
          <p:cNvSpPr/>
          <p:nvPr/>
        </p:nvSpPr>
        <p:spPr>
          <a:xfrm>
            <a:off x="8452546" y="49167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식품분</a:t>
            </a:r>
            <a:r>
              <a:rPr lang="ko-KR" altLang="en-US" sz="1200" spc="-150" dirty="0">
                <a:solidFill>
                  <a:schemeClr val="tx1"/>
                </a:solidFill>
              </a:rPr>
              <a:t>석</a:t>
            </a:r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2542596" y="3465188"/>
            <a:ext cx="125217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CEC9EE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81" name="모서리가 둥근 직사각형 180"/>
          <p:cNvSpPr/>
          <p:nvPr/>
        </p:nvSpPr>
        <p:spPr>
          <a:xfrm>
            <a:off x="4231966" y="58631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 smtClean="0">
                <a:solidFill>
                  <a:schemeClr val="tx1"/>
                </a:solidFill>
              </a:rPr>
              <a:t>HACCP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및식품안전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85" name="모서리가 둥근 직사각형 184"/>
          <p:cNvSpPr/>
          <p:nvPr/>
        </p:nvSpPr>
        <p:spPr>
          <a:xfrm>
            <a:off x="4674189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발효효소공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2905225" y="587297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기능성식품가공및개</a:t>
            </a:r>
            <a:r>
              <a:rPr lang="ko-KR" altLang="en-US" sz="1100" spc="-150" dirty="0" err="1">
                <a:solidFill>
                  <a:schemeClr val="tx1"/>
                </a:solidFill>
              </a:rPr>
              <a:t>발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8238314" y="58631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000" spc="-150" dirty="0" err="1" smtClean="0">
                <a:solidFill>
                  <a:schemeClr val="tx1"/>
                </a:solidFill>
              </a:rPr>
              <a:t>미생물학적식품품질관리</a:t>
            </a:r>
            <a:endParaRPr lang="ko-KR" altLang="en-US" sz="1000" spc="-150" dirty="0">
              <a:solidFill>
                <a:schemeClr val="tx1"/>
              </a:solidFill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6895401" y="587175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000" spc="-150" dirty="0" err="1" smtClean="0">
                <a:solidFill>
                  <a:schemeClr val="tx1"/>
                </a:solidFill>
              </a:rPr>
              <a:t>이화학적식품품질관리</a:t>
            </a:r>
            <a:endParaRPr lang="ko-KR" altLang="en-US" sz="1000" spc="-1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0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98</Words>
  <Application>Microsoft Office PowerPoint</Application>
  <PresentationFormat>사용자 지정</PresentationFormat>
  <Paragraphs>77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김동욱</dc:creator>
  <cp:lastModifiedBy>user</cp:lastModifiedBy>
  <cp:revision>56</cp:revision>
  <dcterms:created xsi:type="dcterms:W3CDTF">2015-08-04T04:25:05Z</dcterms:created>
  <dcterms:modified xsi:type="dcterms:W3CDTF">2017-03-10T07:20:07Z</dcterms:modified>
</cp:coreProperties>
</file>