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65938" cy="99980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932" y="147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81E4-B1C1-4B09-B51C-143159089404}" type="datetimeFigureOut">
              <a:rPr lang="ko-KR" altLang="en-US" smtClean="0"/>
              <a:t>2018-12-04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FEA4-9F9A-43C6-AF2F-7A350E7580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7987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81E4-B1C1-4B09-B51C-143159089404}" type="datetimeFigureOut">
              <a:rPr lang="ko-KR" altLang="en-US" smtClean="0"/>
              <a:t>2018-12-04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FEA4-9F9A-43C6-AF2F-7A350E7580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8909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81E4-B1C1-4B09-B51C-143159089404}" type="datetimeFigureOut">
              <a:rPr lang="ko-KR" altLang="en-US" smtClean="0"/>
              <a:t>2018-12-04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FEA4-9F9A-43C6-AF2F-7A350E7580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4137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81E4-B1C1-4B09-B51C-143159089404}" type="datetimeFigureOut">
              <a:rPr lang="ko-KR" altLang="en-US" smtClean="0"/>
              <a:t>2018-12-04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FEA4-9F9A-43C6-AF2F-7A350E7580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7038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81E4-B1C1-4B09-B51C-143159089404}" type="datetimeFigureOut">
              <a:rPr lang="ko-KR" altLang="en-US" smtClean="0"/>
              <a:t>2018-12-04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FEA4-9F9A-43C6-AF2F-7A350E7580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4352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81E4-B1C1-4B09-B51C-143159089404}" type="datetimeFigureOut">
              <a:rPr lang="ko-KR" altLang="en-US" smtClean="0"/>
              <a:t>2018-12-04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FEA4-9F9A-43C6-AF2F-7A350E7580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7048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81E4-B1C1-4B09-B51C-143159089404}" type="datetimeFigureOut">
              <a:rPr lang="ko-KR" altLang="en-US" smtClean="0"/>
              <a:t>2018-12-04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FEA4-9F9A-43C6-AF2F-7A350E7580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8640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81E4-B1C1-4B09-B51C-143159089404}" type="datetimeFigureOut">
              <a:rPr lang="ko-KR" altLang="en-US" smtClean="0"/>
              <a:t>2018-12-04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FEA4-9F9A-43C6-AF2F-7A350E7580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3005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81E4-B1C1-4B09-B51C-143159089404}" type="datetimeFigureOut">
              <a:rPr lang="ko-KR" altLang="en-US" smtClean="0"/>
              <a:t>2018-12-04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FEA4-9F9A-43C6-AF2F-7A350E7580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3117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81E4-B1C1-4B09-B51C-143159089404}" type="datetimeFigureOut">
              <a:rPr lang="ko-KR" altLang="en-US" smtClean="0"/>
              <a:t>2018-12-04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FEA4-9F9A-43C6-AF2F-7A350E7580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7341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81E4-B1C1-4B09-B51C-143159089404}" type="datetimeFigureOut">
              <a:rPr lang="ko-KR" altLang="en-US" smtClean="0"/>
              <a:t>2018-12-04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FEA4-9F9A-43C6-AF2F-7A350E7580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5914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8000"/>
            <a:lum/>
          </a:blip>
          <a:srcRect/>
          <a:stretch>
            <a:fillRect l="-48000" r="-4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E81E4-B1C1-4B09-B51C-143159089404}" type="datetimeFigureOut">
              <a:rPr lang="ko-KR" altLang="en-US" smtClean="0"/>
              <a:t>2018-12-04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3FEA4-9F9A-43C6-AF2F-7A350E7580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950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stretch>
            <a:fillRect l="-44000" r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292" y="467544"/>
            <a:ext cx="6063391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altLang="ko-KR" b="1" dirty="0" smtClean="0"/>
              <a:t>Global</a:t>
            </a:r>
            <a:r>
              <a:rPr lang="ko-KR" altLang="en-US" b="1" dirty="0" smtClean="0"/>
              <a:t> 식품회사 ㈜</a:t>
            </a:r>
            <a:r>
              <a:rPr lang="ko-KR" altLang="en-US" b="1" dirty="0" err="1" smtClean="0"/>
              <a:t>옥종합식품의</a:t>
            </a:r>
            <a:r>
              <a:rPr lang="ko-KR" altLang="en-US" b="1" dirty="0" smtClean="0"/>
              <a:t> 자회사 </a:t>
            </a:r>
            <a:r>
              <a:rPr lang="ko-KR" altLang="en-US" b="1" dirty="0" err="1" smtClean="0">
                <a:solidFill>
                  <a:srgbClr val="FF0000"/>
                </a:solidFill>
              </a:rPr>
              <a:t>효은식품</a:t>
            </a:r>
            <a:r>
              <a:rPr lang="ko-KR" altLang="en-US" b="1" dirty="0" smtClean="0">
                <a:solidFill>
                  <a:srgbClr val="FF0000"/>
                </a:solidFill>
              </a:rPr>
              <a:t>㈜</a:t>
            </a:r>
            <a:r>
              <a:rPr lang="ko-KR" altLang="en-US" b="1" dirty="0" smtClean="0"/>
              <a:t>에서</a:t>
            </a:r>
            <a:endParaRPr lang="en-US" altLang="ko-KR" b="1" dirty="0"/>
          </a:p>
          <a:p>
            <a:pPr algn="ctr">
              <a:lnSpc>
                <a:spcPts val="2500"/>
              </a:lnSpc>
            </a:pPr>
            <a:r>
              <a:rPr lang="ko-KR" altLang="en-US" b="1" dirty="0" err="1" smtClean="0"/>
              <a:t>패기있고</a:t>
            </a:r>
            <a:r>
              <a:rPr lang="ko-KR" altLang="en-US" b="1" dirty="0" smtClean="0"/>
              <a:t> 미래를 함께 열어갈 인재를 찾습니다</a:t>
            </a:r>
            <a:r>
              <a:rPr lang="en-US" altLang="ko-KR" b="1" dirty="0" smtClean="0"/>
              <a:t>.</a:t>
            </a:r>
            <a:endParaRPr lang="ko-KR" altLang="en-US" b="1" dirty="0"/>
          </a:p>
        </p:txBody>
      </p:sp>
      <p:sp>
        <p:nvSpPr>
          <p:cNvPr id="7" name="직사각형 6"/>
          <p:cNvSpPr/>
          <p:nvPr/>
        </p:nvSpPr>
        <p:spPr>
          <a:xfrm>
            <a:off x="260648" y="1403648"/>
            <a:ext cx="6408712" cy="7709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ko-KR" altLang="en-US" sz="1200" b="1" dirty="0" smtClean="0">
                <a:effectLst/>
              </a:rPr>
              <a:t>■ </a:t>
            </a:r>
            <a:r>
              <a:rPr lang="ko-KR" altLang="en-US" sz="1200" b="1" dirty="0" smtClean="0">
                <a:effectLst/>
              </a:rPr>
              <a:t>모집 규모 </a:t>
            </a:r>
            <a:r>
              <a:rPr lang="en-US" altLang="ko-KR" sz="1200" b="1" dirty="0" smtClean="0">
                <a:effectLst/>
              </a:rPr>
              <a:t>: 0</a:t>
            </a:r>
            <a:r>
              <a:rPr lang="ko-KR" altLang="en-US" sz="1200" b="1" dirty="0" smtClean="0">
                <a:effectLst/>
              </a:rPr>
              <a:t>명</a:t>
            </a:r>
            <a:endParaRPr lang="en-US" altLang="ko-KR" sz="1200" b="1" dirty="0" smtClean="0">
              <a:effectLst/>
            </a:endParaRPr>
          </a:p>
          <a:p>
            <a:pPr>
              <a:lnSpc>
                <a:spcPts val="1800"/>
              </a:lnSpc>
            </a:pPr>
            <a:endParaRPr lang="en-US" altLang="ko-KR" sz="1000" b="1" dirty="0" smtClean="0">
              <a:effectLst/>
            </a:endParaRPr>
          </a:p>
          <a:p>
            <a:pPr>
              <a:lnSpc>
                <a:spcPts val="1800"/>
              </a:lnSpc>
            </a:pPr>
            <a:r>
              <a:rPr lang="ko-KR" altLang="en-US" sz="1200" b="1" dirty="0" smtClean="0">
                <a:effectLst/>
              </a:rPr>
              <a:t>■ </a:t>
            </a:r>
            <a:r>
              <a:rPr lang="ko-KR" altLang="en-US" sz="1200" b="1" dirty="0" smtClean="0">
                <a:effectLst/>
              </a:rPr>
              <a:t>담당 업무</a:t>
            </a:r>
          </a:p>
          <a:p>
            <a:pPr>
              <a:lnSpc>
                <a:spcPts val="1800"/>
              </a:lnSpc>
            </a:pPr>
            <a:r>
              <a:rPr lang="ko-KR" altLang="en-US" sz="1200" dirty="0" smtClean="0"/>
              <a:t>   </a:t>
            </a:r>
            <a:r>
              <a:rPr lang="en-US" altLang="ko-KR" sz="1200" dirty="0" smtClean="0"/>
              <a:t>- </a:t>
            </a:r>
            <a:r>
              <a:rPr lang="ko-KR" altLang="en-US" sz="1200" dirty="0" smtClean="0"/>
              <a:t>미생물 </a:t>
            </a:r>
            <a:r>
              <a:rPr lang="ko-KR" altLang="en-US" sz="1200" dirty="0"/>
              <a:t>실</a:t>
            </a:r>
            <a:r>
              <a:rPr lang="ko-KR" altLang="en-US" sz="1200" dirty="0" smtClean="0"/>
              <a:t>험 및 분석</a:t>
            </a:r>
            <a:endParaRPr lang="en-US" altLang="ko-KR" sz="1200" dirty="0" smtClean="0"/>
          </a:p>
          <a:p>
            <a:pPr>
              <a:lnSpc>
                <a:spcPts val="1800"/>
              </a:lnSpc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- HACCP </a:t>
            </a:r>
            <a:r>
              <a:rPr lang="ko-KR" altLang="en-US" sz="1200" dirty="0" smtClean="0"/>
              <a:t>업무 및 생산현장 위생관리 활동 지원</a:t>
            </a:r>
            <a:endParaRPr lang="en-US" altLang="ko-KR" sz="1200" dirty="0" smtClean="0"/>
          </a:p>
          <a:p>
            <a:pPr>
              <a:lnSpc>
                <a:spcPts val="1800"/>
              </a:lnSpc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- </a:t>
            </a:r>
            <a:r>
              <a:rPr lang="ko-KR" altLang="en-US" sz="1200" dirty="0" smtClean="0"/>
              <a:t>식품품질 관리 </a:t>
            </a:r>
            <a:r>
              <a:rPr lang="en-US" altLang="ko-KR" sz="1200" dirty="0" smtClean="0"/>
              <a:t>(QC) </a:t>
            </a:r>
            <a:r>
              <a:rPr lang="ko-KR" altLang="en-US" sz="1200" dirty="0" smtClean="0"/>
              <a:t>및 품질 모니터링</a:t>
            </a:r>
            <a:endParaRPr lang="en-US" altLang="ko-KR" sz="1200" dirty="0" smtClean="0"/>
          </a:p>
          <a:p>
            <a:pPr>
              <a:lnSpc>
                <a:spcPts val="1800"/>
              </a:lnSpc>
            </a:pPr>
            <a:endParaRPr lang="en-US" altLang="ko-KR" sz="1200" dirty="0" smtClean="0"/>
          </a:p>
          <a:p>
            <a:pPr>
              <a:lnSpc>
                <a:spcPts val="1800"/>
              </a:lnSpc>
            </a:pPr>
            <a:r>
              <a:rPr lang="en-US" altLang="ko-KR" sz="1200" dirty="0" smtClean="0"/>
              <a:t> </a:t>
            </a:r>
            <a:r>
              <a:rPr lang="ko-KR" altLang="en-US" sz="1200" b="1" dirty="0" smtClean="0">
                <a:effectLst/>
              </a:rPr>
              <a:t>■ </a:t>
            </a:r>
            <a:r>
              <a:rPr lang="ko-KR" altLang="en-US" sz="1200" b="1" dirty="0" smtClean="0">
                <a:effectLst/>
              </a:rPr>
              <a:t>지원자격 및 조건</a:t>
            </a:r>
          </a:p>
          <a:p>
            <a:pPr>
              <a:lnSpc>
                <a:spcPts val="1800"/>
              </a:lnSpc>
            </a:pPr>
            <a:r>
              <a:rPr lang="ko-KR" altLang="en-US" sz="1200" dirty="0" smtClean="0"/>
              <a:t>   </a:t>
            </a:r>
            <a:r>
              <a:rPr lang="en-US" altLang="ko-KR" sz="1200" dirty="0" smtClean="0"/>
              <a:t>- </a:t>
            </a:r>
            <a:r>
              <a:rPr lang="ko-KR" altLang="en-US" sz="1200" dirty="0" smtClean="0"/>
              <a:t>경력 </a:t>
            </a:r>
            <a:r>
              <a:rPr lang="en-US" altLang="ko-KR" sz="1200" dirty="0"/>
              <a:t>: </a:t>
            </a:r>
            <a:r>
              <a:rPr lang="ko-KR" altLang="en-US" sz="1200" dirty="0" smtClean="0"/>
              <a:t>경력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신입 </a:t>
            </a:r>
            <a:r>
              <a:rPr lang="en-US" altLang="ko-KR" sz="1200" dirty="0" smtClean="0"/>
              <a:t>(`19</a:t>
            </a:r>
            <a:r>
              <a:rPr lang="ko-KR" altLang="en-US" sz="1200" dirty="0" smtClean="0"/>
              <a:t>년 </a:t>
            </a:r>
            <a:r>
              <a:rPr lang="en-US" altLang="ko-KR" sz="1200" dirty="0" smtClean="0"/>
              <a:t>2</a:t>
            </a:r>
            <a:r>
              <a:rPr lang="ko-KR" altLang="en-US" sz="1200" dirty="0" smtClean="0"/>
              <a:t>월 졸업예정자 지원 가능</a:t>
            </a:r>
            <a:r>
              <a:rPr lang="en-US" altLang="ko-KR" sz="1200" dirty="0" smtClean="0"/>
              <a:t>)</a:t>
            </a:r>
            <a:endParaRPr lang="ko-KR" altLang="en-US" sz="1200" dirty="0"/>
          </a:p>
          <a:p>
            <a:pPr>
              <a:lnSpc>
                <a:spcPts val="1800"/>
              </a:lnSpc>
            </a:pPr>
            <a:r>
              <a:rPr lang="ko-KR" altLang="en-US" sz="1200" dirty="0" smtClean="0"/>
              <a:t>   </a:t>
            </a:r>
            <a:r>
              <a:rPr lang="en-US" altLang="ko-KR" sz="1200" dirty="0" smtClean="0"/>
              <a:t>- </a:t>
            </a:r>
            <a:r>
              <a:rPr lang="ko-KR" altLang="en-US" sz="1200" dirty="0" smtClean="0"/>
              <a:t>성별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무관</a:t>
            </a:r>
            <a:endParaRPr lang="en-US" altLang="ko-KR" sz="1200" dirty="0" smtClean="0"/>
          </a:p>
          <a:p>
            <a:pPr>
              <a:lnSpc>
                <a:spcPts val="1800"/>
              </a:lnSpc>
            </a:pPr>
            <a:r>
              <a:rPr lang="ko-KR" altLang="en-US" sz="1200" dirty="0" smtClean="0"/>
              <a:t>   </a:t>
            </a:r>
            <a:r>
              <a:rPr lang="en-US" altLang="ko-KR" sz="1200" dirty="0" smtClean="0"/>
              <a:t>- </a:t>
            </a:r>
            <a:r>
              <a:rPr lang="ko-KR" altLang="en-US" sz="1200" dirty="0" smtClean="0"/>
              <a:t>학력 </a:t>
            </a:r>
            <a:r>
              <a:rPr lang="en-US" altLang="ko-KR" sz="1200" dirty="0"/>
              <a:t>: </a:t>
            </a:r>
            <a:r>
              <a:rPr lang="ko-KR" altLang="en-US" sz="1200" dirty="0"/>
              <a:t>학사 이상</a:t>
            </a:r>
          </a:p>
          <a:p>
            <a:pPr>
              <a:lnSpc>
                <a:spcPts val="1800"/>
              </a:lnSpc>
            </a:pPr>
            <a:r>
              <a:rPr lang="ko-KR" altLang="en-US" sz="1200" dirty="0" smtClean="0"/>
              <a:t>   </a:t>
            </a:r>
            <a:r>
              <a:rPr lang="en-US" altLang="ko-KR" sz="1200" dirty="0" smtClean="0"/>
              <a:t>- </a:t>
            </a:r>
            <a:r>
              <a:rPr lang="ko-KR" altLang="en-US" sz="1200" dirty="0" smtClean="0"/>
              <a:t>전공 </a:t>
            </a:r>
            <a:r>
              <a:rPr lang="en-US" altLang="ko-KR" sz="1200" dirty="0"/>
              <a:t>: </a:t>
            </a:r>
            <a:r>
              <a:rPr lang="ko-KR" altLang="en-US" sz="1200" dirty="0"/>
              <a:t>식품공학</a:t>
            </a:r>
            <a:r>
              <a:rPr lang="en-US" altLang="ko-KR" sz="1200" dirty="0"/>
              <a:t>, </a:t>
            </a:r>
            <a:r>
              <a:rPr lang="ko-KR" altLang="en-US" sz="1200" dirty="0" smtClean="0"/>
              <a:t>식품영양학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미생물학</a:t>
            </a:r>
            <a:r>
              <a:rPr lang="en-US" altLang="ko-KR" sz="1200" dirty="0"/>
              <a:t>, </a:t>
            </a:r>
            <a:r>
              <a:rPr lang="ko-KR" altLang="en-US" sz="1200" dirty="0" smtClean="0"/>
              <a:t>생물학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기타 식품</a:t>
            </a:r>
            <a:r>
              <a:rPr lang="en-US" altLang="ko-KR" sz="1200" dirty="0" smtClean="0"/>
              <a:t>/</a:t>
            </a:r>
            <a:r>
              <a:rPr lang="ko-KR" altLang="en-US" sz="1200" dirty="0" smtClean="0"/>
              <a:t>유전</a:t>
            </a:r>
            <a:r>
              <a:rPr lang="en-US" altLang="ko-KR" sz="1200" dirty="0" smtClean="0"/>
              <a:t>/</a:t>
            </a:r>
            <a:r>
              <a:rPr lang="ko-KR" altLang="en-US" sz="1200" dirty="0" smtClean="0"/>
              <a:t>바이오 전공자</a:t>
            </a:r>
            <a:endParaRPr lang="ko-KR" altLang="en-US" sz="1200" dirty="0"/>
          </a:p>
          <a:p>
            <a:pPr>
              <a:lnSpc>
                <a:spcPts val="1800"/>
              </a:lnSpc>
            </a:pPr>
            <a:r>
              <a:rPr lang="ko-KR" altLang="en-US" sz="1200" dirty="0" smtClean="0"/>
              <a:t>   </a:t>
            </a:r>
            <a:r>
              <a:rPr lang="en-US" altLang="ko-KR" sz="1200" dirty="0" smtClean="0"/>
              <a:t>- </a:t>
            </a:r>
            <a:r>
              <a:rPr lang="ko-KR" altLang="en-US" sz="1200" dirty="0" smtClean="0"/>
              <a:t>우대 </a:t>
            </a:r>
            <a:r>
              <a:rPr lang="en-US" altLang="ko-KR" sz="1200" dirty="0"/>
              <a:t>: </a:t>
            </a:r>
            <a:r>
              <a:rPr lang="ko-KR" altLang="en-US" sz="1200" dirty="0" smtClean="0"/>
              <a:t>관련 자격증 우대 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식품가공기능사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식품기사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식품기술사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식품산업기사</a:t>
            </a:r>
            <a:r>
              <a:rPr lang="en-US" altLang="ko-KR" sz="1200" dirty="0" smtClean="0"/>
              <a:t>)</a:t>
            </a:r>
          </a:p>
          <a:p>
            <a:pPr>
              <a:lnSpc>
                <a:spcPts val="1800"/>
              </a:lnSpc>
            </a:pPr>
            <a:endParaRPr lang="en-US" altLang="ko-KR" sz="1200" b="1" dirty="0" smtClean="0"/>
          </a:p>
          <a:p>
            <a:pPr>
              <a:lnSpc>
                <a:spcPts val="1800"/>
              </a:lnSpc>
            </a:pPr>
            <a:r>
              <a:rPr lang="ko-KR" altLang="en-US" sz="1200" b="1" dirty="0" smtClean="0"/>
              <a:t>■ </a:t>
            </a:r>
            <a:r>
              <a:rPr lang="ko-KR" altLang="en-US" sz="1200" b="1" dirty="0" smtClean="0"/>
              <a:t>처우기타 고용 조건</a:t>
            </a:r>
            <a:endParaRPr lang="en-US" altLang="ko-KR" sz="1200" b="1" dirty="0" smtClean="0"/>
          </a:p>
          <a:p>
            <a:pPr>
              <a:lnSpc>
                <a:spcPts val="1800"/>
              </a:lnSpc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- </a:t>
            </a:r>
            <a:r>
              <a:rPr lang="ko-KR" altLang="en-US" sz="1200" dirty="0" smtClean="0"/>
              <a:t>고용형태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정규직 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수습기간 </a:t>
            </a:r>
            <a:r>
              <a:rPr lang="en-US" altLang="ko-KR" sz="1200" dirty="0" smtClean="0"/>
              <a:t>3</a:t>
            </a:r>
            <a:r>
              <a:rPr lang="ko-KR" altLang="en-US" sz="1200" dirty="0" smtClean="0"/>
              <a:t>개월</a:t>
            </a:r>
            <a:r>
              <a:rPr lang="en-US" altLang="ko-KR" sz="1200" dirty="0" smtClean="0"/>
              <a:t>)</a:t>
            </a:r>
          </a:p>
          <a:p>
            <a:pPr>
              <a:lnSpc>
                <a:spcPts val="1800"/>
              </a:lnSpc>
            </a:pPr>
            <a:r>
              <a:rPr lang="en-US" altLang="ko-KR" sz="1200" dirty="0" smtClean="0"/>
              <a:t>   - </a:t>
            </a:r>
            <a:r>
              <a:rPr lang="ko-KR" altLang="en-US" sz="1200" dirty="0" smtClean="0"/>
              <a:t>근무시간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오전 </a:t>
            </a:r>
            <a:r>
              <a:rPr lang="en-US" altLang="ko-KR" sz="1200" dirty="0" smtClean="0"/>
              <a:t>8</a:t>
            </a:r>
            <a:r>
              <a:rPr lang="ko-KR" altLang="en-US" sz="1200" dirty="0" smtClean="0"/>
              <a:t>시 </a:t>
            </a:r>
            <a:r>
              <a:rPr lang="en-US" altLang="ko-KR" sz="1200" dirty="0" smtClean="0"/>
              <a:t>30</a:t>
            </a:r>
            <a:r>
              <a:rPr lang="ko-KR" altLang="en-US" sz="1200" dirty="0" smtClean="0"/>
              <a:t>분 </a:t>
            </a:r>
            <a:r>
              <a:rPr lang="en-US" altLang="ko-KR" sz="1200" dirty="0" smtClean="0"/>
              <a:t>~ </a:t>
            </a:r>
            <a:r>
              <a:rPr lang="ko-KR" altLang="en-US" sz="1200" dirty="0" smtClean="0"/>
              <a:t>오후 </a:t>
            </a:r>
            <a:r>
              <a:rPr lang="en-US" altLang="ko-KR" sz="1200" dirty="0" smtClean="0"/>
              <a:t>5</a:t>
            </a:r>
            <a:r>
              <a:rPr lang="ko-KR" altLang="en-US" sz="1200" dirty="0" smtClean="0"/>
              <a:t>시 </a:t>
            </a:r>
            <a:r>
              <a:rPr lang="en-US" altLang="ko-KR" sz="1200" dirty="0" smtClean="0"/>
              <a:t>30</a:t>
            </a:r>
            <a:r>
              <a:rPr lang="ko-KR" altLang="en-US" sz="1200" dirty="0" smtClean="0"/>
              <a:t>분 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주 </a:t>
            </a:r>
            <a:r>
              <a:rPr lang="en-US" altLang="ko-KR" sz="1200" dirty="0" smtClean="0"/>
              <a:t>5</a:t>
            </a:r>
            <a:r>
              <a:rPr lang="ko-KR" altLang="en-US" sz="1200" dirty="0" smtClean="0"/>
              <a:t>일 근무</a:t>
            </a:r>
            <a:r>
              <a:rPr lang="en-US" altLang="ko-KR" sz="1200" dirty="0" smtClean="0"/>
              <a:t>)</a:t>
            </a:r>
          </a:p>
          <a:p>
            <a:pPr>
              <a:lnSpc>
                <a:spcPts val="1800"/>
              </a:lnSpc>
            </a:pPr>
            <a:r>
              <a:rPr lang="ko-KR" altLang="en-US" sz="1200" dirty="0" smtClean="0"/>
              <a:t>   </a:t>
            </a:r>
            <a:r>
              <a:rPr lang="en-US" altLang="ko-KR" sz="1200" dirty="0" smtClean="0"/>
              <a:t>- </a:t>
            </a:r>
            <a:r>
              <a:rPr lang="ko-KR" altLang="en-US" sz="1200" dirty="0" smtClean="0"/>
              <a:t>근무부서 </a:t>
            </a:r>
            <a:r>
              <a:rPr lang="en-US" altLang="ko-KR" sz="1200" dirty="0" smtClean="0"/>
              <a:t>: </a:t>
            </a:r>
            <a:r>
              <a:rPr lang="ko-KR" altLang="en-US" sz="1200" dirty="0" err="1" smtClean="0"/>
              <a:t>품질관리팀</a:t>
            </a:r>
            <a:endParaRPr lang="en-US" altLang="ko-KR" sz="1200" dirty="0" smtClean="0"/>
          </a:p>
          <a:p>
            <a:pPr>
              <a:lnSpc>
                <a:spcPts val="1800"/>
              </a:lnSpc>
            </a:pPr>
            <a:r>
              <a:rPr lang="ko-KR" altLang="en-US" sz="1200" dirty="0" smtClean="0"/>
              <a:t>   </a:t>
            </a:r>
            <a:r>
              <a:rPr lang="en-US" altLang="ko-KR" sz="1200" dirty="0" smtClean="0"/>
              <a:t>- </a:t>
            </a:r>
            <a:r>
              <a:rPr lang="ko-KR" altLang="en-US" sz="1200" dirty="0" smtClean="0"/>
              <a:t>근무장소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경북 경주시 </a:t>
            </a:r>
            <a:r>
              <a:rPr lang="ko-KR" altLang="en-US" sz="1200" dirty="0" err="1" smtClean="0"/>
              <a:t>천북면</a:t>
            </a: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서평길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5 </a:t>
            </a:r>
            <a:r>
              <a:rPr lang="ko-KR" altLang="en-US" sz="1200" dirty="0" err="1" smtClean="0">
                <a:solidFill>
                  <a:srgbClr val="FF0000"/>
                </a:solidFill>
              </a:rPr>
              <a:t>효은식품</a:t>
            </a:r>
            <a:r>
              <a:rPr lang="ko-KR" altLang="en-US" sz="1200" dirty="0" smtClean="0">
                <a:solidFill>
                  <a:srgbClr val="FF0000"/>
                </a:solidFill>
              </a:rPr>
              <a:t>㈜</a:t>
            </a:r>
            <a:r>
              <a:rPr lang="ko-KR" altLang="en-US" sz="1200" dirty="0" smtClean="0"/>
              <a:t> </a:t>
            </a:r>
            <a:r>
              <a:rPr lang="en-US" altLang="ko-KR" sz="1200" dirty="0" smtClean="0">
                <a:sym typeface="Wingdings" pitchFamily="2" charset="2"/>
              </a:rPr>
              <a:t> </a:t>
            </a:r>
            <a:r>
              <a:rPr lang="ko-KR" altLang="en-US" sz="1200" dirty="0" smtClean="0">
                <a:sym typeface="Wingdings" pitchFamily="2" charset="2"/>
              </a:rPr>
              <a:t>㈜</a:t>
            </a:r>
            <a:r>
              <a:rPr lang="ko-KR" altLang="en-US" sz="1200" dirty="0" err="1" smtClean="0">
                <a:sym typeface="Wingdings" pitchFamily="2" charset="2"/>
              </a:rPr>
              <a:t>옥종합식품</a:t>
            </a:r>
            <a:r>
              <a:rPr lang="ko-KR" altLang="en-US" sz="1200" dirty="0" smtClean="0">
                <a:sym typeface="Wingdings" pitchFamily="2" charset="2"/>
              </a:rPr>
              <a:t> 자회사</a:t>
            </a:r>
            <a:endParaRPr lang="ko-KR" altLang="en-US" sz="1200" dirty="0" smtClean="0"/>
          </a:p>
          <a:p>
            <a:pPr>
              <a:lnSpc>
                <a:spcPts val="1800"/>
              </a:lnSpc>
            </a:pPr>
            <a:r>
              <a:rPr lang="ko-KR" altLang="en-US" sz="1200" dirty="0" smtClean="0"/>
              <a:t>   </a:t>
            </a:r>
            <a:r>
              <a:rPr lang="en-US" altLang="ko-KR" sz="1200" dirty="0" smtClean="0"/>
              <a:t>- </a:t>
            </a:r>
            <a:r>
              <a:rPr lang="ko-KR" altLang="en-US" sz="1200" dirty="0" smtClean="0"/>
              <a:t>급      여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회사 내규에 따름</a:t>
            </a:r>
            <a:endParaRPr lang="en-US" altLang="ko-KR" sz="1200" dirty="0" smtClean="0"/>
          </a:p>
          <a:p>
            <a:pPr>
              <a:lnSpc>
                <a:spcPts val="1800"/>
              </a:lnSpc>
            </a:pPr>
            <a:r>
              <a:rPr lang="ko-KR" altLang="en-US" sz="1200" dirty="0" smtClean="0"/>
              <a:t>   </a:t>
            </a:r>
            <a:r>
              <a:rPr lang="en-US" altLang="ko-KR" sz="1200" dirty="0" smtClean="0"/>
              <a:t>- </a:t>
            </a:r>
            <a:r>
              <a:rPr lang="ko-KR" altLang="en-US" sz="1200" dirty="0" smtClean="0"/>
              <a:t>복리후생 </a:t>
            </a:r>
            <a:r>
              <a:rPr lang="en-US" altLang="ko-KR" sz="1200" dirty="0" smtClean="0"/>
              <a:t>: </a:t>
            </a:r>
            <a:r>
              <a:rPr lang="ko-KR" altLang="en-US" sz="1200" dirty="0" smtClean="0"/>
              <a:t>통근차량 운행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사내 식당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하계휴가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퇴직금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퇴직연금</a:t>
            </a:r>
            <a:r>
              <a:rPr lang="en-US" altLang="ko-KR" sz="1200" dirty="0" smtClean="0"/>
              <a:t>), 4</a:t>
            </a:r>
            <a:r>
              <a:rPr lang="ko-KR" altLang="en-US" sz="1200" dirty="0" smtClean="0"/>
              <a:t>대 보험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연차휴가</a:t>
            </a:r>
            <a:endParaRPr lang="en-US" altLang="ko-KR" sz="1200" dirty="0" smtClean="0"/>
          </a:p>
          <a:p>
            <a:pPr>
              <a:lnSpc>
                <a:spcPts val="1800"/>
              </a:lnSpc>
            </a:pPr>
            <a:r>
              <a:rPr lang="ko-KR" altLang="en-US" sz="1200" dirty="0" smtClean="0"/>
              <a:t>   </a:t>
            </a:r>
            <a:r>
              <a:rPr lang="en-US" altLang="ko-KR" sz="1200" dirty="0" smtClean="0"/>
              <a:t>- </a:t>
            </a:r>
            <a:r>
              <a:rPr lang="ko-KR" altLang="en-US" sz="1200" dirty="0" smtClean="0"/>
              <a:t>근</a:t>
            </a:r>
            <a:r>
              <a:rPr lang="ko-KR" altLang="en-US" sz="1200" dirty="0"/>
              <a:t>무</a:t>
            </a:r>
            <a:r>
              <a:rPr lang="ko-KR" altLang="en-US" sz="1200" dirty="0" smtClean="0"/>
              <a:t>분위기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회식 및 야근 강요 없음</a:t>
            </a:r>
            <a:r>
              <a:rPr lang="en-US" altLang="ko-KR" sz="1200" dirty="0" smtClean="0"/>
              <a:t/>
            </a:r>
            <a:br>
              <a:rPr lang="en-US" altLang="ko-KR" sz="1200" dirty="0" smtClean="0"/>
            </a:br>
            <a:r>
              <a:rPr lang="en-US" altLang="ko-KR" sz="1200" dirty="0" smtClean="0"/>
              <a:t>                     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여성</a:t>
            </a:r>
            <a:r>
              <a:rPr lang="en-US" altLang="ko-KR" sz="1200" dirty="0" smtClean="0"/>
              <a:t>CEO </a:t>
            </a:r>
            <a:r>
              <a:rPr lang="ko-KR" altLang="en-US" sz="1200" dirty="0" smtClean="0"/>
              <a:t>산하 여성직원이 많아 근무 분위기는 </a:t>
            </a:r>
            <a:r>
              <a:rPr lang="en-US" altLang="ko-KR" sz="1200" dirty="0" smtClean="0"/>
              <a:t>soft</a:t>
            </a:r>
            <a:r>
              <a:rPr lang="ko-KR" altLang="en-US" sz="1200" dirty="0" smtClean="0"/>
              <a:t>함</a:t>
            </a:r>
            <a:r>
              <a:rPr lang="en-US" altLang="ko-KR" sz="1200" dirty="0" smtClean="0"/>
              <a:t>)</a:t>
            </a:r>
          </a:p>
          <a:p>
            <a:pPr>
              <a:lnSpc>
                <a:spcPts val="1800"/>
              </a:lnSpc>
            </a:pPr>
            <a:endParaRPr lang="en-US" altLang="ko-KR" sz="1200" b="1" dirty="0" smtClean="0"/>
          </a:p>
          <a:p>
            <a:pPr>
              <a:lnSpc>
                <a:spcPts val="1800"/>
              </a:lnSpc>
            </a:pPr>
            <a:r>
              <a:rPr lang="ko-KR" altLang="en-US" sz="1200" b="1" dirty="0" smtClean="0"/>
              <a:t>■ 제출서류</a:t>
            </a:r>
            <a:r>
              <a:rPr lang="en-US" altLang="ko-KR" sz="1200" b="1" dirty="0" smtClean="0"/>
              <a:t>: </a:t>
            </a:r>
            <a:r>
              <a:rPr lang="ko-KR" altLang="en-US" sz="1200" b="1" dirty="0" smtClean="0"/>
              <a:t>이력서</a:t>
            </a:r>
            <a:r>
              <a:rPr lang="en-US" altLang="ko-KR" sz="1200" b="1" dirty="0" smtClean="0"/>
              <a:t>(</a:t>
            </a:r>
            <a:r>
              <a:rPr lang="ko-KR" altLang="en-US" sz="1200" b="1" dirty="0" smtClean="0"/>
              <a:t>자소서 포함</a:t>
            </a:r>
            <a:r>
              <a:rPr lang="en-US" altLang="ko-KR" sz="1200" b="1" dirty="0" smtClean="0"/>
              <a:t>), </a:t>
            </a:r>
            <a:r>
              <a:rPr lang="ko-KR" altLang="en-US" sz="1200" b="1" dirty="0" smtClean="0"/>
              <a:t>졸업</a:t>
            </a:r>
            <a:r>
              <a:rPr lang="en-US" altLang="ko-KR" sz="1200" b="1" dirty="0" smtClean="0"/>
              <a:t>(</a:t>
            </a:r>
            <a:r>
              <a:rPr lang="ko-KR" altLang="en-US" sz="1200" b="1" dirty="0" smtClean="0"/>
              <a:t>예정</a:t>
            </a:r>
            <a:r>
              <a:rPr lang="en-US" altLang="ko-KR" sz="1200" b="1" dirty="0" smtClean="0"/>
              <a:t>)</a:t>
            </a:r>
            <a:r>
              <a:rPr lang="ko-KR" altLang="en-US" sz="1200" b="1" dirty="0" smtClean="0"/>
              <a:t>증명서</a:t>
            </a:r>
            <a:r>
              <a:rPr lang="en-US" altLang="ko-KR" sz="1200" b="1" dirty="0" smtClean="0"/>
              <a:t>, </a:t>
            </a:r>
            <a:r>
              <a:rPr lang="ko-KR" altLang="en-US" sz="1200" b="1" dirty="0" smtClean="0"/>
              <a:t>성적증명서</a:t>
            </a:r>
            <a:r>
              <a:rPr lang="en-US" altLang="ko-KR" sz="1200" b="1" dirty="0" smtClean="0"/>
              <a:t>, </a:t>
            </a:r>
            <a:r>
              <a:rPr lang="ko-KR" altLang="en-US" sz="1200" b="1" dirty="0" smtClean="0"/>
              <a:t>자격증 사본</a:t>
            </a:r>
            <a:endParaRPr lang="en-US" altLang="ko-KR" sz="1200" b="1" dirty="0" smtClean="0"/>
          </a:p>
          <a:p>
            <a:pPr>
              <a:lnSpc>
                <a:spcPts val="1800"/>
              </a:lnSpc>
            </a:pPr>
            <a:endParaRPr lang="en-US" altLang="ko-KR" sz="1200" b="1" dirty="0" smtClean="0"/>
          </a:p>
          <a:p>
            <a:pPr>
              <a:lnSpc>
                <a:spcPts val="1800"/>
              </a:lnSpc>
            </a:pPr>
            <a:r>
              <a:rPr lang="ko-KR" altLang="en-US" sz="1200" b="1" dirty="0" smtClean="0"/>
              <a:t>■ 제출기한</a:t>
            </a:r>
            <a:r>
              <a:rPr lang="en-US" altLang="ko-KR" sz="1200" b="1" dirty="0" smtClean="0"/>
              <a:t>: 2018. 12. 13.(</a:t>
            </a:r>
            <a:r>
              <a:rPr lang="ko-KR" altLang="en-US" sz="1200" b="1" dirty="0" smtClean="0"/>
              <a:t>목</a:t>
            </a:r>
            <a:r>
              <a:rPr lang="en-US" altLang="ko-KR" sz="1200" b="1" dirty="0" smtClean="0"/>
              <a:t>) 15</a:t>
            </a:r>
            <a:r>
              <a:rPr lang="ko-KR" altLang="en-US" sz="1200" b="1" dirty="0" smtClean="0"/>
              <a:t>시까지</a:t>
            </a:r>
            <a:endParaRPr lang="en-US" altLang="ko-KR" sz="1200" b="1" dirty="0"/>
          </a:p>
          <a:p>
            <a:pPr>
              <a:lnSpc>
                <a:spcPts val="1800"/>
              </a:lnSpc>
            </a:pPr>
            <a:endParaRPr lang="en-US" altLang="ko-KR" sz="1200" b="1" dirty="0" smtClean="0"/>
          </a:p>
          <a:p>
            <a:pPr>
              <a:lnSpc>
                <a:spcPts val="1800"/>
              </a:lnSpc>
            </a:pPr>
            <a:r>
              <a:rPr lang="ko-KR" altLang="en-US" sz="1200" b="1" dirty="0" smtClean="0"/>
              <a:t>■ </a:t>
            </a:r>
            <a:r>
              <a:rPr lang="ko-KR" altLang="en-US" sz="1200" b="1" dirty="0" err="1" smtClean="0"/>
              <a:t>제출처</a:t>
            </a:r>
            <a:r>
              <a:rPr lang="en-US" altLang="ko-KR" sz="1200" b="1" dirty="0" smtClean="0"/>
              <a:t>(</a:t>
            </a:r>
            <a:r>
              <a:rPr lang="ko-KR" altLang="en-US" sz="1200" b="1" dirty="0" smtClean="0"/>
              <a:t>학교추천 </a:t>
            </a:r>
            <a:r>
              <a:rPr lang="ko-KR" altLang="en-US" sz="1200" b="1" dirty="0" err="1" smtClean="0"/>
              <a:t>지원처</a:t>
            </a:r>
            <a:r>
              <a:rPr lang="en-US" altLang="ko-KR" sz="1200" b="1" dirty="0" smtClean="0"/>
              <a:t>): </a:t>
            </a:r>
            <a:r>
              <a:rPr lang="ko-KR" altLang="en-US" sz="1200" b="1" dirty="0" smtClean="0"/>
              <a:t>대구대학교 대학일자리센터</a:t>
            </a:r>
            <a:endParaRPr lang="en-US" altLang="ko-KR" sz="1200" b="1" dirty="0" smtClean="0"/>
          </a:p>
          <a:p>
            <a:pPr>
              <a:lnSpc>
                <a:spcPts val="1800"/>
              </a:lnSpc>
            </a:pPr>
            <a:r>
              <a:rPr lang="en-US" altLang="ko-KR" sz="1200" b="1" dirty="0"/>
              <a:t> </a:t>
            </a:r>
            <a:r>
              <a:rPr lang="en-US" altLang="ko-KR" sz="1200" b="1" dirty="0" smtClean="0"/>
              <a:t> - </a:t>
            </a:r>
            <a:r>
              <a:rPr lang="ko-KR" altLang="en-US" sz="1200" b="1" dirty="0" smtClean="0"/>
              <a:t>담당 및 문의처</a:t>
            </a:r>
            <a:r>
              <a:rPr lang="en-US" altLang="ko-KR" sz="1200" b="1" dirty="0" smtClean="0"/>
              <a:t>: </a:t>
            </a:r>
            <a:r>
              <a:rPr lang="ko-KR" altLang="en-US" sz="1200" b="1" dirty="0" smtClean="0"/>
              <a:t>김영주</a:t>
            </a:r>
            <a:r>
              <a:rPr lang="en-US" altLang="ko-KR" sz="1200" b="1" dirty="0" smtClean="0"/>
              <a:t>(</a:t>
            </a:r>
            <a:r>
              <a:rPr lang="ko-KR" altLang="en-US" sz="1200" b="1" dirty="0" smtClean="0"/>
              <a:t>☎ </a:t>
            </a:r>
            <a:r>
              <a:rPr lang="en-US" altLang="ko-KR" sz="1200" b="1" dirty="0" smtClean="0"/>
              <a:t>850-6783)</a:t>
            </a:r>
            <a:endParaRPr lang="en-US" altLang="ko-KR" sz="1200" dirty="0" smtClean="0"/>
          </a:p>
          <a:p>
            <a:pPr>
              <a:lnSpc>
                <a:spcPts val="1800"/>
              </a:lnSpc>
            </a:pPr>
            <a:endParaRPr lang="en-US" altLang="ko-KR" sz="1200" dirty="0"/>
          </a:p>
          <a:p>
            <a:pPr>
              <a:lnSpc>
                <a:spcPts val="1800"/>
              </a:lnSpc>
            </a:pPr>
            <a:r>
              <a:rPr lang="ko-KR" altLang="en-US" sz="1200" b="1" dirty="0" smtClean="0"/>
              <a:t>■ 회사 소개서 </a:t>
            </a:r>
            <a:r>
              <a:rPr lang="en-US" altLang="ko-KR" sz="1200" b="1" dirty="0" smtClean="0"/>
              <a:t>: </a:t>
            </a:r>
            <a:r>
              <a:rPr lang="ko-KR" altLang="en-US" sz="1200" b="1" dirty="0" err="1" smtClean="0"/>
              <a:t>유첨</a:t>
            </a:r>
            <a:r>
              <a:rPr lang="ko-KR" altLang="en-US" sz="1200" b="1" dirty="0" smtClean="0"/>
              <a:t> </a:t>
            </a:r>
            <a:r>
              <a:rPr lang="en-US" altLang="ko-KR" sz="1200" b="1" dirty="0" smtClean="0"/>
              <a:t>(</a:t>
            </a:r>
            <a:r>
              <a:rPr lang="ko-KR" altLang="en-US" sz="1200" b="1" dirty="0" err="1" smtClean="0"/>
              <a:t>옥종합식품</a:t>
            </a:r>
            <a:r>
              <a:rPr lang="en-US" altLang="ko-KR" sz="1200" b="1" dirty="0" smtClean="0"/>
              <a:t>)</a:t>
            </a:r>
            <a:endParaRPr lang="en-US" altLang="ko-KR" sz="1200" b="1" dirty="0"/>
          </a:p>
        </p:txBody>
      </p:sp>
    </p:spTree>
    <p:extLst>
      <p:ext uri="{BB962C8B-B14F-4D97-AF65-F5344CB8AC3E}">
        <p14:creationId xmlns:p14="http://schemas.microsoft.com/office/powerpoint/2010/main" val="645897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183</Words>
  <Application>Microsoft Office PowerPoint</Application>
  <PresentationFormat>화면 슬라이드 쇼(4:3)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Dream</dc:creator>
  <cp:lastModifiedBy>USER</cp:lastModifiedBy>
  <cp:revision>28</cp:revision>
  <cp:lastPrinted>2018-12-03T07:15:52Z</cp:lastPrinted>
  <dcterms:created xsi:type="dcterms:W3CDTF">2018-12-03T06:12:26Z</dcterms:created>
  <dcterms:modified xsi:type="dcterms:W3CDTF">2018-12-04T08:04:21Z</dcterms:modified>
</cp:coreProperties>
</file>