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26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D3B"/>
    <a:srgbClr val="00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26" autoAdjust="0"/>
    <p:restoredTop sz="94660"/>
  </p:normalViewPr>
  <p:slideViewPr>
    <p:cSldViewPr>
      <p:cViewPr varScale="1">
        <p:scale>
          <a:sx n="110" d="100"/>
          <a:sy n="110" d="100"/>
        </p:scale>
        <p:origin x="-20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A693-A5BC-4EE1-8E2E-950390EA0224}" type="datetimeFigureOut">
              <a:rPr lang="ko-KR" altLang="en-US" smtClean="0"/>
              <a:pPr/>
              <a:t>2020-01-31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D72-E377-4696-A679-8C005A8920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A693-A5BC-4EE1-8E2E-950390EA0224}" type="datetimeFigureOut">
              <a:rPr lang="ko-KR" altLang="en-US" smtClean="0"/>
              <a:pPr/>
              <a:t>2020-01-31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D72-E377-4696-A679-8C005A8920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A693-A5BC-4EE1-8E2E-950390EA0224}" type="datetimeFigureOut">
              <a:rPr lang="ko-KR" altLang="en-US" smtClean="0"/>
              <a:pPr/>
              <a:t>2020-01-31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D72-E377-4696-A679-8C005A8920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A693-A5BC-4EE1-8E2E-950390EA0224}" type="datetimeFigureOut">
              <a:rPr lang="ko-KR" altLang="en-US" smtClean="0"/>
              <a:pPr/>
              <a:t>2020-01-31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D72-E377-4696-A679-8C005A8920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A693-A5BC-4EE1-8E2E-950390EA0224}" type="datetimeFigureOut">
              <a:rPr lang="ko-KR" altLang="en-US" smtClean="0"/>
              <a:pPr/>
              <a:t>2020-01-31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D72-E377-4696-A679-8C005A8920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A693-A5BC-4EE1-8E2E-950390EA0224}" type="datetimeFigureOut">
              <a:rPr lang="ko-KR" altLang="en-US" smtClean="0"/>
              <a:pPr/>
              <a:t>2020-01-31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D72-E377-4696-A679-8C005A8920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A693-A5BC-4EE1-8E2E-950390EA0224}" type="datetimeFigureOut">
              <a:rPr lang="ko-KR" altLang="en-US" smtClean="0"/>
              <a:pPr/>
              <a:t>2020-01-31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D72-E377-4696-A679-8C005A8920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A693-A5BC-4EE1-8E2E-950390EA0224}" type="datetimeFigureOut">
              <a:rPr lang="ko-KR" altLang="en-US" smtClean="0"/>
              <a:pPr/>
              <a:t>2020-01-31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D72-E377-4696-A679-8C005A8920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A693-A5BC-4EE1-8E2E-950390EA0224}" type="datetimeFigureOut">
              <a:rPr lang="ko-KR" altLang="en-US" smtClean="0"/>
              <a:pPr/>
              <a:t>2020-01-31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D72-E377-4696-A679-8C005A8920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A693-A5BC-4EE1-8E2E-950390EA0224}" type="datetimeFigureOut">
              <a:rPr lang="ko-KR" altLang="en-US" smtClean="0"/>
              <a:pPr/>
              <a:t>2020-01-31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D72-E377-4696-A679-8C005A8920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A693-A5BC-4EE1-8E2E-950390EA0224}" type="datetimeFigureOut">
              <a:rPr lang="ko-KR" altLang="en-US" smtClean="0"/>
              <a:pPr/>
              <a:t>2020-01-31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D72-E377-4696-A679-8C005A8920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DA693-A5BC-4EE1-8E2E-950390EA0224}" type="datetimeFigureOut">
              <a:rPr lang="ko-KR" altLang="en-US" smtClean="0"/>
              <a:pPr/>
              <a:t>2020-01-31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A9D72-E377-4696-A679-8C005A8920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>
            <a:endCxn id="27" idx="0"/>
          </p:cNvCxnSpPr>
          <p:nvPr/>
        </p:nvCxnSpPr>
        <p:spPr>
          <a:xfrm flipH="1">
            <a:off x="3915378" y="1535171"/>
            <a:ext cx="15960" cy="20491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644857"/>
              </p:ext>
            </p:extLst>
          </p:nvPr>
        </p:nvGraphicFramePr>
        <p:xfrm>
          <a:off x="3037425" y="1052736"/>
          <a:ext cx="1964546" cy="64807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964546"/>
              </a:tblGrid>
              <a:tr h="3240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총괄관리자</a:t>
                      </a:r>
                      <a:endParaRPr lang="ko-KR" altLang="en-US" sz="14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부총장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직선 연결선 9"/>
          <p:cNvCxnSpPr/>
          <p:nvPr/>
        </p:nvCxnSpPr>
        <p:spPr>
          <a:xfrm>
            <a:off x="2269332" y="3356992"/>
            <a:ext cx="3518951" cy="4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flipH="1">
            <a:off x="2267744" y="3356992"/>
            <a:ext cx="1588" cy="2273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 flipH="1">
            <a:off x="5788283" y="3361359"/>
            <a:ext cx="3176" cy="2409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662048"/>
              </p:ext>
            </p:extLst>
          </p:nvPr>
        </p:nvGraphicFramePr>
        <p:xfrm>
          <a:off x="1356571" y="3574524"/>
          <a:ext cx="1343221" cy="1706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43221"/>
              </a:tblGrid>
              <a:tr h="2314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단과대학</a:t>
                      </a:r>
                      <a:r>
                        <a:rPr lang="en-US" altLang="ko-KR" sz="1200" dirty="0" smtClean="0"/>
                        <a:t>/</a:t>
                      </a:r>
                      <a:r>
                        <a:rPr lang="ko-KR" altLang="en-US" sz="1200" dirty="0" smtClean="0"/>
                        <a:t>대학원</a:t>
                      </a:r>
                      <a:endParaRPr lang="ko-KR" altLang="en-US" sz="1200" dirty="0"/>
                    </a:p>
                  </a:txBody>
                  <a:tcPr/>
                </a:tc>
              </a:tr>
              <a:tr h="1279240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en-US" altLang="ko-KR" sz="1100" dirty="0" smtClean="0">
                        <a:latin typeface="맑은 고딕"/>
                        <a:ea typeface="맑은 고딕"/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100" dirty="0" smtClean="0">
                          <a:latin typeface="맑은 고딕"/>
                          <a:ea typeface="맑은 고딕"/>
                        </a:rPr>
                        <a:t>▶ 각 단과대학</a:t>
                      </a:r>
                      <a:r>
                        <a:rPr lang="en-US" altLang="ko-KR" sz="1100" dirty="0" smtClean="0"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100" dirty="0" smtClean="0">
                          <a:latin typeface="맑은 고딕"/>
                          <a:ea typeface="맑은 고딕"/>
                        </a:rPr>
                        <a:t>원</a:t>
                      </a:r>
                      <a:r>
                        <a:rPr lang="en-US" altLang="ko-KR" sz="1100" dirty="0" smtClean="0">
                          <a:latin typeface="맑은 고딕"/>
                          <a:ea typeface="맑은 고딕"/>
                        </a:rPr>
                        <a:t>) 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1100" dirty="0" smtClean="0">
                          <a:latin typeface="맑은 고딕"/>
                          <a:ea typeface="맑은 고딕"/>
                        </a:rPr>
                        <a:t>    </a:t>
                      </a:r>
                      <a:r>
                        <a:rPr lang="ko-KR" altLang="en-US" sz="1100" dirty="0" smtClean="0">
                          <a:latin typeface="맑은 고딕"/>
                          <a:ea typeface="맑은 고딕"/>
                        </a:rPr>
                        <a:t>행정실장</a:t>
                      </a:r>
                      <a:endParaRPr lang="en-US" altLang="ko-KR" sz="1100" dirty="0" smtClean="0">
                        <a:latin typeface="맑은 고딕"/>
                        <a:ea typeface="맑은 고딕"/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</a:pPr>
                      <a:endParaRPr lang="en-US" altLang="ko-KR" sz="1100" dirty="0" smtClean="0">
                        <a:latin typeface="맑은 고딕"/>
                        <a:ea typeface="맑은 고딕"/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1100" dirty="0" smtClean="0">
                          <a:latin typeface="맑은 고딕"/>
                          <a:ea typeface="맑은 고딕"/>
                        </a:rPr>
                        <a:t>▶</a:t>
                      </a:r>
                      <a:r>
                        <a:rPr lang="ko-KR" altLang="en-US" sz="1100" dirty="0" smtClean="0">
                          <a:latin typeface="맑은 고딕"/>
                          <a:ea typeface="맑은 고딕"/>
                        </a:rPr>
                        <a:t>대구캠퍼스관리</a:t>
                      </a:r>
                      <a:endParaRPr lang="en-US" altLang="ko-KR" sz="1100" dirty="0" smtClean="0">
                        <a:latin typeface="맑은 고딕"/>
                        <a:ea typeface="맑은 고딕"/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1100" dirty="0" smtClean="0"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100" dirty="0" smtClean="0">
                          <a:latin typeface="맑은 고딕"/>
                          <a:ea typeface="맑은 고딕"/>
                        </a:rPr>
                        <a:t>센터 소장 </a:t>
                      </a:r>
                      <a:endParaRPr lang="en-US" altLang="ko-KR" sz="1100" dirty="0" smtClean="0">
                        <a:latin typeface="맑은 고딕"/>
                        <a:ea typeface="맑은 고딕"/>
                      </a:endParaRPr>
                    </a:p>
                    <a:p>
                      <a:pPr algn="just" latinLnBrk="1">
                        <a:lnSpc>
                          <a:spcPct val="100000"/>
                        </a:lnSpc>
                      </a:pPr>
                      <a:endParaRPr lang="en-US" altLang="ko-KR" sz="1100" dirty="0" smtClean="0">
                        <a:latin typeface="맑은 고딕"/>
                        <a:ea typeface="맑은 고딕"/>
                      </a:endParaRPr>
                    </a:p>
                    <a:p>
                      <a:pPr algn="just" latinLnBrk="1">
                        <a:lnSpc>
                          <a:spcPct val="100000"/>
                        </a:lnSpc>
                      </a:pPr>
                      <a:endParaRPr lang="ko-KR" alt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표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323007"/>
              </p:ext>
            </p:extLst>
          </p:nvPr>
        </p:nvGraphicFramePr>
        <p:xfrm>
          <a:off x="2843808" y="3584329"/>
          <a:ext cx="2143140" cy="160581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43140"/>
              </a:tblGrid>
              <a:tr h="2550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대학본부</a:t>
                      </a:r>
                      <a:endParaRPr lang="ko-KR" altLang="en-US" sz="1200" dirty="0"/>
                    </a:p>
                  </a:txBody>
                  <a:tcPr/>
                </a:tc>
              </a:tr>
              <a:tr h="1331498">
                <a:tc>
                  <a:txBody>
                    <a:bodyPr/>
                    <a:lstStyle/>
                    <a:p>
                      <a:pPr algn="just" latinLnBrk="1"/>
                      <a:r>
                        <a:rPr lang="ko-KR" altLang="en-US" sz="1100" dirty="0" smtClean="0">
                          <a:latin typeface="맑은 고딕"/>
                          <a:ea typeface="맑은 고딕"/>
                        </a:rPr>
                        <a:t>▶ 교무처장</a:t>
                      </a:r>
                      <a:r>
                        <a:rPr lang="en-US" altLang="ko-KR" sz="1100" dirty="0" smtClean="0">
                          <a:latin typeface="맑은 고딕"/>
                          <a:ea typeface="맑은 고딕"/>
                        </a:rPr>
                        <a:t>,</a:t>
                      </a:r>
                      <a:r>
                        <a:rPr lang="en-US" altLang="ko-KR" sz="1100" baseline="0" dirty="0" smtClean="0"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맑은 고딕"/>
                          <a:ea typeface="맑은 고딕"/>
                        </a:rPr>
                        <a:t>교무학사부장</a:t>
                      </a:r>
                      <a:endParaRPr lang="en-US" altLang="ko-KR" sz="1100" baseline="0" dirty="0" smtClean="0">
                        <a:latin typeface="맑은 고딕"/>
                        <a:ea typeface="맑은 고딕"/>
                      </a:endParaRPr>
                    </a:p>
                    <a:p>
                      <a:pPr algn="just" latinLnBrk="1"/>
                      <a:r>
                        <a:rPr lang="ko-KR" altLang="ko-KR" sz="1100" baseline="0" dirty="0" smtClean="0">
                          <a:latin typeface="맑은 고딕"/>
                          <a:ea typeface="맑은 고딕"/>
                        </a:rPr>
                        <a:t>▶</a:t>
                      </a:r>
                      <a:r>
                        <a:rPr lang="en-US" altLang="ko-KR" sz="1100" baseline="0" dirty="0" smtClean="0"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맑은 고딕"/>
                          <a:ea typeface="맑은 고딕"/>
                        </a:rPr>
                        <a:t>사무처장</a:t>
                      </a:r>
                      <a:r>
                        <a:rPr lang="en-US" altLang="ko-KR" sz="1100" baseline="0" dirty="0" smtClean="0">
                          <a:latin typeface="맑은 고딕"/>
                          <a:ea typeface="맑은 고딕"/>
                        </a:rPr>
                        <a:t>,</a:t>
                      </a:r>
                      <a:r>
                        <a:rPr lang="ko-KR" altLang="en-US" sz="1100" baseline="0" dirty="0" smtClean="0">
                          <a:latin typeface="맑은 고딕"/>
                          <a:ea typeface="맑은 고딕"/>
                        </a:rPr>
                        <a:t>총무부장</a:t>
                      </a:r>
                      <a:r>
                        <a:rPr lang="en-US" altLang="ko-KR" sz="1100" baseline="0" dirty="0" smtClean="0">
                          <a:latin typeface="맑은 고딕"/>
                          <a:ea typeface="맑은 고딕"/>
                        </a:rPr>
                        <a:t>,</a:t>
                      </a:r>
                    </a:p>
                    <a:p>
                      <a:pPr algn="just" latinLnBrk="1"/>
                      <a:r>
                        <a:rPr lang="en-US" altLang="ko-KR" sz="1100" baseline="0" dirty="0" smtClean="0">
                          <a:latin typeface="맑은 고딕"/>
                          <a:ea typeface="맑은 고딕"/>
                        </a:rPr>
                        <a:t>     </a:t>
                      </a:r>
                      <a:r>
                        <a:rPr lang="ko-KR" altLang="en-US" sz="1100" baseline="0" dirty="0" smtClean="0">
                          <a:latin typeface="맑은 고딕"/>
                          <a:ea typeface="맑은 고딕"/>
                        </a:rPr>
                        <a:t>시설부장</a:t>
                      </a:r>
                      <a:endParaRPr lang="en-US" altLang="ko-KR" sz="1100" baseline="0" dirty="0" smtClean="0">
                        <a:latin typeface="맑은 고딕"/>
                        <a:ea typeface="맑은 고딕"/>
                      </a:endParaRPr>
                    </a:p>
                    <a:p>
                      <a:pPr algn="just" latinLnBrk="1"/>
                      <a:r>
                        <a:rPr lang="ko-KR" altLang="ko-KR" sz="1100" baseline="0" dirty="0" smtClean="0">
                          <a:latin typeface="+mn-lt"/>
                          <a:ea typeface="+mn-ea"/>
                        </a:rPr>
                        <a:t>▶</a:t>
                      </a:r>
                      <a:r>
                        <a:rPr lang="en-US" altLang="ko-KR" sz="1100" baseline="0" dirty="0" smtClean="0">
                          <a:latin typeface="+mn-lt"/>
                          <a:ea typeface="+mn-ea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+mn-lt"/>
                          <a:ea typeface="+mn-ea"/>
                        </a:rPr>
                        <a:t>국제처장</a:t>
                      </a:r>
                      <a:r>
                        <a:rPr lang="en-US" altLang="ko-KR" sz="1100" baseline="0" dirty="0" smtClean="0">
                          <a:latin typeface="+mn-lt"/>
                          <a:ea typeface="+mn-ea"/>
                        </a:rPr>
                        <a:t>,</a:t>
                      </a:r>
                    </a:p>
                    <a:p>
                      <a:pPr algn="just" latinLnBrk="1"/>
                      <a:r>
                        <a:rPr lang="ko-KR" altLang="en-US" sz="1100" baseline="0" dirty="0" smtClean="0">
                          <a:latin typeface="+mn-lt"/>
                          <a:ea typeface="+mn-ea"/>
                        </a:rPr>
                        <a:t>     국제교류지원부장</a:t>
                      </a:r>
                      <a:endParaRPr lang="en-US" altLang="ko-KR" sz="1100" baseline="0" dirty="0" smtClean="0">
                        <a:latin typeface="맑은 고딕"/>
                        <a:ea typeface="맑은 고딕"/>
                      </a:endParaRPr>
                    </a:p>
                    <a:p>
                      <a:pPr algn="just" latinLnBrk="1"/>
                      <a:r>
                        <a:rPr lang="ko-KR" altLang="ko-KR" sz="1100" baseline="0" dirty="0" smtClean="0">
                          <a:latin typeface="맑은 고딕"/>
                          <a:ea typeface="맑은 고딕"/>
                        </a:rPr>
                        <a:t>▶</a:t>
                      </a:r>
                      <a:r>
                        <a:rPr lang="en-US" altLang="ko-KR" sz="1100" baseline="0" dirty="0" smtClean="0"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맑은 고딕"/>
                          <a:ea typeface="맑은 고딕"/>
                        </a:rPr>
                        <a:t>학생처장</a:t>
                      </a:r>
                      <a:r>
                        <a:rPr lang="en-US" altLang="ko-KR" sz="1100" baseline="0" dirty="0" smtClean="0">
                          <a:latin typeface="맑은 고딕"/>
                          <a:ea typeface="맑은 고딕"/>
                        </a:rPr>
                        <a:t>,</a:t>
                      </a:r>
                    </a:p>
                    <a:p>
                      <a:pPr algn="just" latinLnBrk="1"/>
                      <a:r>
                        <a:rPr lang="ko-KR" altLang="en-US" sz="1100" baseline="0" dirty="0" smtClean="0">
                          <a:latin typeface="맑은 고딕"/>
                          <a:ea typeface="맑은 고딕"/>
                        </a:rPr>
                        <a:t>    학생지원부장</a:t>
                      </a:r>
                      <a:endParaRPr lang="en-US" altLang="ko-KR" sz="1100" baseline="0" dirty="0" smtClean="0">
                        <a:latin typeface="맑은 고딕"/>
                        <a:ea typeface="맑은 고딕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562053"/>
              </p:ext>
            </p:extLst>
          </p:nvPr>
        </p:nvGraphicFramePr>
        <p:xfrm>
          <a:off x="5190908" y="3584329"/>
          <a:ext cx="1253300" cy="16945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3300"/>
              </a:tblGrid>
              <a:tr h="30200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비호생활관</a:t>
                      </a:r>
                      <a:endParaRPr lang="ko-KR" altLang="en-US" sz="1200" dirty="0"/>
                    </a:p>
                  </a:txBody>
                  <a:tcPr/>
                </a:tc>
              </a:tr>
              <a:tr h="139256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endParaRPr lang="en-US" altLang="ko-KR" sz="1100" dirty="0" smtClean="0"/>
                    </a:p>
                    <a:p>
                      <a:pPr latinLnBrk="1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ko-KR" altLang="en-US" sz="1100" dirty="0" smtClean="0"/>
                        <a:t>▶ 비호생활관장</a:t>
                      </a:r>
                      <a:r>
                        <a:rPr lang="en-US" altLang="ko-KR" sz="1100" dirty="0" smtClean="0"/>
                        <a:t> </a:t>
                      </a:r>
                    </a:p>
                    <a:p>
                      <a:pPr latinLnBrk="1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ko-KR" altLang="en-US" sz="1100" dirty="0" smtClean="0"/>
                        <a:t>    행정실장</a:t>
                      </a:r>
                      <a:endParaRPr lang="en-US" altLang="ko-KR" sz="1100" dirty="0" smtClean="0"/>
                    </a:p>
                    <a:p>
                      <a:pPr latinLnBrk="1"/>
                      <a:endParaRPr lang="en-US" altLang="ko-KR" sz="1100" baseline="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634853"/>
              </p:ext>
            </p:extLst>
          </p:nvPr>
        </p:nvGraphicFramePr>
        <p:xfrm>
          <a:off x="5072608" y="1768649"/>
          <a:ext cx="1571636" cy="14439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71636"/>
              </a:tblGrid>
              <a:tr h="2288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상황실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보건진료소</a:t>
                      </a:r>
                      <a:r>
                        <a:rPr lang="en-US" altLang="ko-KR" sz="1200" dirty="0" smtClean="0"/>
                        <a:t>)</a:t>
                      </a:r>
                    </a:p>
                  </a:txBody>
                  <a:tcPr/>
                </a:tc>
              </a:tr>
              <a:tr h="2288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진료담당자</a:t>
                      </a:r>
                      <a:endParaRPr lang="ko-KR" altLang="en-US" sz="1100" dirty="0"/>
                    </a:p>
                  </a:txBody>
                  <a:tcPr/>
                </a:tc>
              </a:tr>
              <a:tr h="910533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100" dirty="0" smtClean="0"/>
                        <a:t>▶ 보건진료소장</a:t>
                      </a:r>
                      <a:endParaRPr lang="en-US" altLang="ko-KR" sz="1100" dirty="0" smtClean="0"/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100" baseline="0" dirty="0" smtClean="0"/>
                        <a:t>  </a:t>
                      </a:r>
                      <a:r>
                        <a:rPr lang="ko-KR" altLang="en-US" sz="1100" dirty="0" smtClean="0"/>
                        <a:t>  진료의사</a:t>
                      </a:r>
                      <a:endParaRPr lang="en-US" altLang="ko-KR" sz="1100" dirty="0" smtClean="0"/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100" dirty="0" smtClean="0"/>
                        <a:t>   </a:t>
                      </a:r>
                      <a:r>
                        <a:rPr lang="ko-KR" altLang="en-US" sz="1100" dirty="0" smtClean="0"/>
                        <a:t> 보건담당</a:t>
                      </a:r>
                      <a:r>
                        <a:rPr lang="en-US" altLang="ko-KR" sz="1100" dirty="0" smtClean="0"/>
                        <a:t>(</a:t>
                      </a:r>
                      <a:r>
                        <a:rPr lang="ko-KR" altLang="en-US" sz="1100" dirty="0" smtClean="0"/>
                        <a:t>간호사</a:t>
                      </a:r>
                      <a:r>
                        <a:rPr lang="en-US" altLang="ko-KR" sz="1100" dirty="0" smtClean="0"/>
                        <a:t>)</a:t>
                      </a:r>
                      <a:endParaRPr lang="en-US" altLang="ko-KR" sz="1100" baseline="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785146"/>
              </p:ext>
            </p:extLst>
          </p:nvPr>
        </p:nvGraphicFramePr>
        <p:xfrm>
          <a:off x="179512" y="3639865"/>
          <a:ext cx="6429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1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기구</a:t>
                      </a:r>
                      <a:endParaRPr lang="ko-KR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F18D3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담당</a:t>
                      </a:r>
                      <a:endParaRPr lang="ko-KR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F18D3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표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641791"/>
              </p:ext>
            </p:extLst>
          </p:nvPr>
        </p:nvGraphicFramePr>
        <p:xfrm>
          <a:off x="107504" y="5802960"/>
          <a:ext cx="714380" cy="589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</a:tblGrid>
              <a:tr h="589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</a:rPr>
                        <a:t>감시대상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18D3B"/>
                    </a:solidFill>
                  </a:tcPr>
                </a:tc>
              </a:tr>
            </a:tbl>
          </a:graphicData>
        </a:graphic>
      </p:graphicFrame>
      <p:sp>
        <p:nvSpPr>
          <p:cNvPr id="35" name="직사각형 34"/>
          <p:cNvSpPr/>
          <p:nvPr/>
        </p:nvSpPr>
        <p:spPr>
          <a:xfrm>
            <a:off x="1043608" y="5794923"/>
            <a:ext cx="1643074" cy="5715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latin typeface="+mj-lt"/>
              </a:rPr>
              <a:t>학생</a:t>
            </a:r>
            <a:r>
              <a:rPr lang="en-US" altLang="ko-KR" sz="1200" dirty="0" smtClean="0">
                <a:latin typeface="+mj-lt"/>
              </a:rPr>
              <a:t>,</a:t>
            </a:r>
            <a:r>
              <a:rPr lang="ko-KR" altLang="en-US" sz="1200" dirty="0" smtClean="0">
                <a:latin typeface="+mj-lt"/>
              </a:rPr>
              <a:t>교직원</a:t>
            </a:r>
            <a:endParaRPr lang="ko-KR" altLang="en-US" sz="1200" dirty="0">
              <a:latin typeface="+mj-lt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2895487" y="5794923"/>
            <a:ext cx="207170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latin typeface="+mj-lt"/>
              </a:rPr>
              <a:t>학생</a:t>
            </a:r>
            <a:r>
              <a:rPr lang="en-US" altLang="ko-KR" sz="1200" dirty="0" smtClean="0">
                <a:latin typeface="+mj-lt"/>
              </a:rPr>
              <a:t>, </a:t>
            </a:r>
            <a:r>
              <a:rPr lang="ko-KR" altLang="en-US" sz="1200" dirty="0" smtClean="0">
                <a:latin typeface="+mj-lt"/>
              </a:rPr>
              <a:t>교직원</a:t>
            </a:r>
            <a:endParaRPr lang="ko-KR" altLang="en-US" sz="1200" dirty="0">
              <a:latin typeface="+mj-lt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190908" y="5794923"/>
            <a:ext cx="1643074" cy="5715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latin typeface="+mj-lt"/>
              </a:rPr>
              <a:t>기숙사 </a:t>
            </a:r>
            <a:r>
              <a:rPr lang="ko-KR" altLang="en-US" sz="1200" dirty="0" err="1" smtClean="0">
                <a:latin typeface="+mj-lt"/>
              </a:rPr>
              <a:t>입사생</a:t>
            </a:r>
            <a:r>
              <a:rPr lang="en-US" altLang="ko-KR" sz="1200" dirty="0" smtClean="0">
                <a:latin typeface="+mj-lt"/>
              </a:rPr>
              <a:t>, </a:t>
            </a:r>
          </a:p>
          <a:p>
            <a:pPr algn="ctr"/>
            <a:r>
              <a:rPr lang="en-US" altLang="ko-KR" sz="1200" dirty="0" smtClean="0">
                <a:latin typeface="+mj-lt"/>
              </a:rPr>
              <a:t> </a:t>
            </a:r>
            <a:r>
              <a:rPr lang="ko-KR" altLang="en-US" sz="1200" dirty="0" err="1" smtClean="0">
                <a:latin typeface="+mj-lt"/>
              </a:rPr>
              <a:t>감염병</a:t>
            </a:r>
            <a:r>
              <a:rPr lang="ko-KR" altLang="en-US" sz="1200" dirty="0" smtClean="0">
                <a:latin typeface="+mj-lt"/>
              </a:rPr>
              <a:t> 환자</a:t>
            </a:r>
            <a:endParaRPr lang="ko-KR" altLang="en-US" sz="1200" dirty="0">
              <a:latin typeface="+mj-lt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7020272" y="2204864"/>
            <a:ext cx="1571636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latin typeface="+mj-lt"/>
              </a:rPr>
              <a:t>보건진료소 방문</a:t>
            </a:r>
            <a:endParaRPr lang="en-US" altLang="ko-KR" sz="1100" dirty="0" smtClean="0">
              <a:latin typeface="+mj-lt"/>
            </a:endParaRPr>
          </a:p>
          <a:p>
            <a:pPr algn="ctr"/>
            <a:r>
              <a:rPr lang="ko-KR" altLang="en-US" sz="1100" dirty="0" smtClean="0">
                <a:latin typeface="+mj-lt"/>
              </a:rPr>
              <a:t> 학생 </a:t>
            </a:r>
            <a:r>
              <a:rPr lang="en-US" altLang="ko-KR" sz="1100" dirty="0" smtClean="0">
                <a:latin typeface="+mj-lt"/>
              </a:rPr>
              <a:t>/ </a:t>
            </a:r>
            <a:r>
              <a:rPr lang="ko-KR" altLang="en-US" sz="1100" dirty="0" smtClean="0">
                <a:latin typeface="+mj-lt"/>
              </a:rPr>
              <a:t>교직원</a:t>
            </a:r>
            <a:endParaRPr lang="ko-KR" altLang="en-US" sz="11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47664" y="386371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/>
              <a:t>신종 </a:t>
            </a:r>
            <a:r>
              <a:rPr lang="ko-KR" altLang="en-US" sz="2400" b="1" dirty="0" err="1" smtClean="0"/>
              <a:t>코로나바이러스감염증</a:t>
            </a:r>
            <a:r>
              <a:rPr lang="ko-KR" altLang="en-US" sz="2400" b="1" dirty="0" smtClean="0"/>
              <a:t> 비상대책본부</a:t>
            </a:r>
            <a:endParaRPr lang="ko-KR" altLang="en-US" sz="2400" b="1" dirty="0"/>
          </a:p>
        </p:txBody>
      </p:sp>
      <p:cxnSp>
        <p:nvCxnSpPr>
          <p:cNvPr id="23" name="직선 연결선 22"/>
          <p:cNvCxnSpPr>
            <a:endCxn id="29" idx="1"/>
          </p:cNvCxnSpPr>
          <p:nvPr/>
        </p:nvCxnSpPr>
        <p:spPr>
          <a:xfrm>
            <a:off x="3911930" y="2490615"/>
            <a:ext cx="116067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6647692" y="2490616"/>
            <a:ext cx="37258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88224" y="3429001"/>
            <a:ext cx="2376264" cy="1765868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050" dirty="0" smtClean="0"/>
              <a:t>▶</a:t>
            </a:r>
            <a:r>
              <a:rPr lang="ko-KR" altLang="en-US" sz="1000" dirty="0" smtClean="0"/>
              <a:t>신종 코로나바이러스 감염 의심환자</a:t>
            </a:r>
            <a:endParaRPr lang="en-US" altLang="ko-KR" sz="1000" dirty="0" smtClean="0"/>
          </a:p>
          <a:p>
            <a:pPr fontAlgn="base">
              <a:lnSpc>
                <a:spcPct val="150000"/>
              </a:lnSpc>
            </a:pPr>
            <a:r>
              <a:rPr lang="en-US" altLang="ko-KR" sz="1000" dirty="0" smtClean="0"/>
              <a:t>   - </a:t>
            </a:r>
            <a:r>
              <a:rPr lang="ko-KR" altLang="en-US" sz="1000" dirty="0" smtClean="0"/>
              <a:t>질병관리본부 </a:t>
            </a:r>
            <a:r>
              <a:rPr lang="ko-KR" altLang="en-US" sz="1000" dirty="0" err="1" smtClean="0"/>
              <a:t>콜센터</a:t>
            </a:r>
            <a:r>
              <a:rPr lang="en-US" altLang="ko-KR" sz="1000" dirty="0" smtClean="0"/>
              <a:t>(1339)</a:t>
            </a:r>
            <a:r>
              <a:rPr lang="ko-KR" altLang="en-US" sz="1000" dirty="0" smtClean="0"/>
              <a:t>신고</a:t>
            </a:r>
            <a:endParaRPr lang="en-US" altLang="ko-KR" sz="1000" dirty="0" smtClean="0"/>
          </a:p>
          <a:p>
            <a:pPr fontAlgn="base">
              <a:lnSpc>
                <a:spcPct val="150000"/>
              </a:lnSpc>
            </a:pPr>
            <a:r>
              <a:rPr lang="en-US" altLang="ko-KR" sz="1000" dirty="0" smtClean="0"/>
              <a:t>   - </a:t>
            </a:r>
            <a:r>
              <a:rPr lang="ko-KR" altLang="en-US" sz="1000" dirty="0" smtClean="0"/>
              <a:t>보건진료소</a:t>
            </a:r>
            <a:r>
              <a:rPr lang="en-US" altLang="ko-KR" sz="1000" dirty="0" smtClean="0"/>
              <a:t>(850-4119)</a:t>
            </a:r>
            <a:r>
              <a:rPr lang="ko-KR" altLang="en-US" sz="1000" dirty="0" smtClean="0"/>
              <a:t>신고</a:t>
            </a:r>
            <a:endParaRPr lang="en-US" altLang="ko-KR" sz="1000" dirty="0" smtClean="0"/>
          </a:p>
          <a:p>
            <a:pPr fontAlgn="base">
              <a:lnSpc>
                <a:spcPct val="150000"/>
              </a:lnSpc>
            </a:pPr>
            <a:r>
              <a:rPr lang="ko-KR" altLang="en-US" sz="1050" dirty="0" smtClean="0"/>
              <a:t>▶신종 </a:t>
            </a:r>
            <a:r>
              <a:rPr lang="ko-KR" altLang="en-US" sz="1050" dirty="0"/>
              <a:t>코로나바이러스 선별진료소</a:t>
            </a:r>
          </a:p>
          <a:p>
            <a:pPr fontAlgn="base">
              <a:lnSpc>
                <a:spcPct val="150000"/>
              </a:lnSpc>
            </a:pPr>
            <a:r>
              <a:rPr lang="en-US" altLang="ko-KR" sz="1050" dirty="0" smtClean="0"/>
              <a:t>   - </a:t>
            </a:r>
            <a:r>
              <a:rPr lang="ko-KR" altLang="en-US" sz="1050" dirty="0" smtClean="0"/>
              <a:t>경산시보건소</a:t>
            </a:r>
            <a:r>
              <a:rPr lang="en-US" altLang="ko-KR" sz="1050" dirty="0" smtClean="0"/>
              <a:t>(810-6314)</a:t>
            </a:r>
          </a:p>
          <a:p>
            <a:pPr fontAlgn="base">
              <a:lnSpc>
                <a:spcPct val="150000"/>
              </a:lnSpc>
            </a:pPr>
            <a:r>
              <a:rPr lang="en-US" altLang="ko-KR" sz="1050" dirty="0" smtClean="0"/>
              <a:t>   - </a:t>
            </a:r>
            <a:r>
              <a:rPr lang="ko-KR" altLang="en-US" sz="1050" dirty="0" smtClean="0"/>
              <a:t>경산중앙병원</a:t>
            </a:r>
            <a:r>
              <a:rPr lang="en-US" altLang="ko-KR" sz="1050" dirty="0" smtClean="0"/>
              <a:t>(715-0119)</a:t>
            </a:r>
          </a:p>
          <a:p>
            <a:pPr fontAlgn="base">
              <a:lnSpc>
                <a:spcPct val="150000"/>
              </a:lnSpc>
            </a:pPr>
            <a:r>
              <a:rPr lang="en-US" altLang="ko-KR" sz="1050" dirty="0" smtClean="0"/>
              <a:t>   - </a:t>
            </a:r>
            <a:r>
              <a:rPr lang="ko-KR" altLang="en-US" sz="1050" dirty="0" err="1" smtClean="0"/>
              <a:t>경산세명병원</a:t>
            </a:r>
            <a:r>
              <a:rPr lang="en-US" altLang="ko-KR" sz="1050" dirty="0"/>
              <a:t>{</a:t>
            </a:r>
            <a:r>
              <a:rPr lang="en-US" altLang="ko-KR" sz="1050" dirty="0" smtClean="0"/>
              <a:t>819-8500)</a:t>
            </a:r>
            <a:endParaRPr lang="ko-KR" altLang="en-US" sz="1050" dirty="0"/>
          </a:p>
        </p:txBody>
      </p:sp>
      <p:sp>
        <p:nvSpPr>
          <p:cNvPr id="2" name="TextBox 1"/>
          <p:cNvSpPr txBox="1"/>
          <p:nvPr/>
        </p:nvSpPr>
        <p:spPr>
          <a:xfrm>
            <a:off x="827584" y="428036"/>
            <a:ext cx="864096" cy="378333"/>
          </a:xfrm>
          <a:prstGeom prst="rect">
            <a:avLst/>
          </a:prstGeom>
          <a:noFill/>
          <a:ln w="2222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붙임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endParaRPr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127</Words>
  <Application>Microsoft Office PowerPoint</Application>
  <PresentationFormat>화면 슬라이드 쇼(4:3)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김경호</dc:creator>
  <cp:lastModifiedBy>USER</cp:lastModifiedBy>
  <cp:revision>34</cp:revision>
  <cp:lastPrinted>2020-01-30T23:52:57Z</cp:lastPrinted>
  <dcterms:created xsi:type="dcterms:W3CDTF">2020-01-28T10:23:02Z</dcterms:created>
  <dcterms:modified xsi:type="dcterms:W3CDTF">2020-01-31T01:09:20Z</dcterms:modified>
</cp:coreProperties>
</file>