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46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2013-04-02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14592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231378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75" name="직사각형 74"/>
          <p:cNvSpPr/>
          <p:nvPr/>
        </p:nvSpPr>
        <p:spPr>
          <a:xfrm>
            <a:off x="14401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76" name="직사각형 75"/>
          <p:cNvSpPr/>
          <p:nvPr/>
        </p:nvSpPr>
        <p:spPr>
          <a:xfrm>
            <a:off x="115974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77" name="직사각형 76"/>
          <p:cNvSpPr/>
          <p:nvPr/>
        </p:nvSpPr>
        <p:spPr>
          <a:xfrm>
            <a:off x="2327261" y="184305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가족학</a:t>
            </a:r>
            <a:endParaRPr lang="en-US" altLang="ko-KR" sz="1100" dirty="0" smtClean="0"/>
          </a:p>
        </p:txBody>
      </p:sp>
      <p:sp>
        <p:nvSpPr>
          <p:cNvPr id="31" name="직사각형 30"/>
          <p:cNvSpPr/>
          <p:nvPr/>
        </p:nvSpPr>
        <p:spPr>
          <a:xfrm>
            <a:off x="1184253" y="120010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자원관리</a:t>
            </a:r>
            <a:endParaRPr lang="en-US" altLang="ko-KR" sz="1100" smtClean="0"/>
          </a:p>
        </p:txBody>
      </p:sp>
      <p:sp>
        <p:nvSpPr>
          <p:cNvPr id="33" name="직사각형 32"/>
          <p:cNvSpPr/>
          <p:nvPr/>
        </p:nvSpPr>
        <p:spPr>
          <a:xfrm>
            <a:off x="3327393" y="120010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가정생활문화</a:t>
            </a:r>
            <a:endParaRPr lang="en-US" altLang="ko-KR" sz="1100" dirty="0" smtClean="0"/>
          </a:p>
        </p:txBody>
      </p:sp>
      <p:sp>
        <p:nvSpPr>
          <p:cNvPr id="34" name="직사각형 33"/>
          <p:cNvSpPr/>
          <p:nvPr/>
        </p:nvSpPr>
        <p:spPr>
          <a:xfrm>
            <a:off x="184121" y="1198398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35" name="직사각형 34"/>
          <p:cNvSpPr/>
          <p:nvPr/>
        </p:nvSpPr>
        <p:spPr>
          <a:xfrm>
            <a:off x="184121" y="1485860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36" name="직사각형 35"/>
          <p:cNvSpPr/>
          <p:nvPr/>
        </p:nvSpPr>
        <p:spPr>
          <a:xfrm>
            <a:off x="184121" y="1774462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38" name="TextBox 37"/>
          <p:cNvSpPr txBox="1"/>
          <p:nvPr/>
        </p:nvSpPr>
        <p:spPr>
          <a:xfrm>
            <a:off x="184121" y="1414422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가족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복지론</a:t>
            </a:r>
            <a:endParaRPr lang="ko-KR" altLang="en-US" sz="1100" dirty="0"/>
          </a:p>
        </p:txBody>
      </p:sp>
      <p:sp>
        <p:nvSpPr>
          <p:cNvPr id="39" name="직사각형 38"/>
          <p:cNvSpPr/>
          <p:nvPr/>
        </p:nvSpPr>
        <p:spPr>
          <a:xfrm>
            <a:off x="2327261" y="2485992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40" name="직사각형 39"/>
          <p:cNvSpPr/>
          <p:nvPr/>
        </p:nvSpPr>
        <p:spPr>
          <a:xfrm>
            <a:off x="2327261" y="2774024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42" name="TextBox 41"/>
          <p:cNvSpPr txBox="1"/>
          <p:nvPr/>
        </p:nvSpPr>
        <p:spPr>
          <a:xfrm>
            <a:off x="2327261" y="2558000"/>
            <a:ext cx="7920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사회복지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조사론</a:t>
            </a:r>
            <a:endParaRPr lang="ko-KR" altLang="en-US" sz="1100" dirty="0"/>
          </a:p>
        </p:txBody>
      </p:sp>
      <p:sp>
        <p:nvSpPr>
          <p:cNvPr id="43" name="직사각형 42"/>
          <p:cNvSpPr/>
          <p:nvPr/>
        </p:nvSpPr>
        <p:spPr>
          <a:xfrm>
            <a:off x="184121" y="2200240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44" name="TextBox 43"/>
          <p:cNvSpPr txBox="1"/>
          <p:nvPr/>
        </p:nvSpPr>
        <p:spPr>
          <a:xfrm>
            <a:off x="184121" y="2200240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err="1" smtClean="0"/>
              <a:t>보육학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ko-KR" altLang="en-US" sz="1100" dirty="0"/>
          </a:p>
        </p:txBody>
      </p:sp>
      <p:sp>
        <p:nvSpPr>
          <p:cNvPr id="45" name="직사각형 44"/>
          <p:cNvSpPr/>
          <p:nvPr/>
        </p:nvSpPr>
        <p:spPr>
          <a:xfrm>
            <a:off x="3327393" y="4629132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아동발달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327261" y="4414818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영양학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2327261" y="3843314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의복재료와 관리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327261" y="120010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가정론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5470533" y="184305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주거학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3327393" y="255515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3327393" y="284318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3327393" y="3131214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5" name="TextBox 64"/>
          <p:cNvSpPr txBox="1"/>
          <p:nvPr/>
        </p:nvSpPr>
        <p:spPr>
          <a:xfrm>
            <a:off x="3327393" y="2700306"/>
            <a:ext cx="792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인간행동과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사회환경</a:t>
            </a:r>
            <a:endParaRPr lang="ko-KR" altLang="en-US" sz="1100" dirty="0"/>
          </a:p>
        </p:txBody>
      </p:sp>
      <p:sp>
        <p:nvSpPr>
          <p:cNvPr id="66" name="직사각형 65"/>
          <p:cNvSpPr/>
          <p:nvPr/>
        </p:nvSpPr>
        <p:spPr>
          <a:xfrm>
            <a:off x="3327393" y="184305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3327393" y="213108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68" name="TextBox 67"/>
          <p:cNvSpPr txBox="1"/>
          <p:nvPr/>
        </p:nvSpPr>
        <p:spPr>
          <a:xfrm>
            <a:off x="3327393" y="1915058"/>
            <a:ext cx="79208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ko-KR" altLang="en-US" sz="1100"/>
          </a:p>
        </p:txBody>
      </p:sp>
      <p:sp>
        <p:nvSpPr>
          <p:cNvPr id="69" name="직사각형 68"/>
          <p:cNvSpPr/>
          <p:nvPr/>
        </p:nvSpPr>
        <p:spPr>
          <a:xfrm>
            <a:off x="2327261" y="3200372"/>
            <a:ext cx="792088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보육시설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운영과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관리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5470533" y="7129462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주거학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5470533" y="5272074"/>
            <a:ext cx="792088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아동생활지도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4470401" y="120010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건강가족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정책론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4470401" y="184305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4470401" y="213108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82" name="TextBox 81"/>
          <p:cNvSpPr txBox="1"/>
          <p:nvPr/>
        </p:nvSpPr>
        <p:spPr>
          <a:xfrm>
            <a:off x="4470401" y="1914488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사회복지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행정론</a:t>
            </a:r>
            <a:endParaRPr lang="ko-KR" altLang="en-US" sz="1100" dirty="0"/>
          </a:p>
        </p:txBody>
      </p:sp>
      <p:sp>
        <p:nvSpPr>
          <p:cNvPr id="90" name="직사각형 89"/>
          <p:cNvSpPr/>
          <p:nvPr/>
        </p:nvSpPr>
        <p:spPr>
          <a:xfrm>
            <a:off x="4470401" y="255743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4470401" y="284546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2" name="TextBox 91"/>
          <p:cNvSpPr txBox="1"/>
          <p:nvPr/>
        </p:nvSpPr>
        <p:spPr>
          <a:xfrm>
            <a:off x="4470401" y="2628868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사회복지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실천론</a:t>
            </a:r>
            <a:endParaRPr lang="ko-KR" altLang="en-US" sz="1100" dirty="0"/>
          </a:p>
        </p:txBody>
      </p:sp>
      <p:sp>
        <p:nvSpPr>
          <p:cNvPr id="93" name="직사각형 92"/>
          <p:cNvSpPr/>
          <p:nvPr/>
        </p:nvSpPr>
        <p:spPr>
          <a:xfrm>
            <a:off x="3327393" y="362672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327393" y="391475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3327393" y="4202784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6" name="TextBox 95"/>
          <p:cNvSpPr txBox="1"/>
          <p:nvPr/>
        </p:nvSpPr>
        <p:spPr>
          <a:xfrm>
            <a:off x="3327393" y="3843314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아동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복지론</a:t>
            </a:r>
            <a:endParaRPr lang="ko-KR" altLang="en-US" sz="1100" dirty="0"/>
          </a:p>
        </p:txBody>
      </p:sp>
      <p:sp>
        <p:nvSpPr>
          <p:cNvPr id="97" name="직사각형 96"/>
          <p:cNvSpPr/>
          <p:nvPr/>
        </p:nvSpPr>
        <p:spPr>
          <a:xfrm>
            <a:off x="4470401" y="398391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4470401" y="427194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4470401" y="4559974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00" name="TextBox 99"/>
          <p:cNvSpPr txBox="1"/>
          <p:nvPr/>
        </p:nvSpPr>
        <p:spPr>
          <a:xfrm>
            <a:off x="4470401" y="4200504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지역사회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복지론</a:t>
            </a:r>
            <a:endParaRPr lang="ko-KR" altLang="en-US" sz="1100" dirty="0"/>
          </a:p>
        </p:txBody>
      </p:sp>
      <p:sp>
        <p:nvSpPr>
          <p:cNvPr id="101" name="직사각형 100"/>
          <p:cNvSpPr/>
          <p:nvPr/>
        </p:nvSpPr>
        <p:spPr>
          <a:xfrm>
            <a:off x="4470401" y="4986322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놀이지도</a:t>
            </a:r>
            <a:endParaRPr lang="en-US" altLang="ko-KR" sz="1100" smtClean="0"/>
          </a:p>
        </p:txBody>
      </p:sp>
      <p:sp>
        <p:nvSpPr>
          <p:cNvPr id="102" name="직사각형 101"/>
          <p:cNvSpPr/>
          <p:nvPr/>
        </p:nvSpPr>
        <p:spPr>
          <a:xfrm>
            <a:off x="5470533" y="6486520"/>
            <a:ext cx="792088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5480223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비영리기관 운영관리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4470401" y="3269530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470401" y="3557562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4470401" y="3343248"/>
            <a:ext cx="7920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dirty="0" smtClean="0"/>
              <a:t>노인복지론</a:t>
            </a:r>
            <a:endParaRPr lang="ko-KR" altLang="en-US" sz="1100" dirty="0"/>
          </a:p>
        </p:txBody>
      </p:sp>
      <p:sp>
        <p:nvSpPr>
          <p:cNvPr id="109" name="직사각형 108"/>
          <p:cNvSpPr/>
          <p:nvPr/>
        </p:nvSpPr>
        <p:spPr>
          <a:xfrm>
            <a:off x="5480223" y="2519219"/>
            <a:ext cx="79208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5480223" y="2807251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5480223" y="2520380"/>
            <a:ext cx="7920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실천기술론</a:t>
            </a:r>
            <a:endParaRPr lang="ko-KR" altLang="en-US" sz="1100"/>
          </a:p>
        </p:txBody>
      </p:sp>
      <p:sp>
        <p:nvSpPr>
          <p:cNvPr id="124" name="직사각형 123"/>
          <p:cNvSpPr/>
          <p:nvPr/>
        </p:nvSpPr>
        <p:spPr>
          <a:xfrm>
            <a:off x="5480223" y="3240460"/>
            <a:ext cx="79208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정책론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5480223" y="3888532"/>
            <a:ext cx="79208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5480223" y="4536604"/>
            <a:ext cx="792088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80223" y="4824636"/>
            <a:ext cx="792088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5480223" y="4680620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mtClean="0"/>
              <a:t>정신건강</a:t>
            </a:r>
            <a:endParaRPr lang="ko-KR" altLang="en-US" sz="1100"/>
          </a:p>
        </p:txBody>
      </p:sp>
      <p:sp>
        <p:nvSpPr>
          <p:cNvPr id="130" name="직사각형 129"/>
          <p:cNvSpPr/>
          <p:nvPr/>
        </p:nvSpPr>
        <p:spPr>
          <a:xfrm>
            <a:off x="6613541" y="3914752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아동안전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6613541" y="4629132"/>
            <a:ext cx="792088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가정교재연구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35" name="직사각형 134"/>
          <p:cNvSpPr/>
          <p:nvPr/>
        </p:nvSpPr>
        <p:spPr>
          <a:xfrm>
            <a:off x="6632351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생활설계 상담 및 실습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6632351" y="1800300"/>
            <a:ext cx="792088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법제</a:t>
            </a:r>
            <a:endParaRPr lang="en-US" altLang="ko-KR" sz="1100" smtClean="0"/>
          </a:p>
        </p:txBody>
      </p:sp>
      <p:sp>
        <p:nvSpPr>
          <p:cNvPr id="156" name="직사각형 155"/>
          <p:cNvSpPr/>
          <p:nvPr/>
        </p:nvSpPr>
        <p:spPr>
          <a:xfrm>
            <a:off x="6632351" y="2520380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보육과정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5470533" y="5843578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영유아프로그램 개발과 평가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7640463" y="1800300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가족치료</a:t>
            </a:r>
            <a:endParaRPr lang="en-US" altLang="ko-KR" sz="1100" smtClean="0"/>
          </a:p>
        </p:txBody>
      </p:sp>
      <p:sp>
        <p:nvSpPr>
          <p:cNvPr id="163" name="직사각형 162"/>
          <p:cNvSpPr/>
          <p:nvPr/>
        </p:nvSpPr>
        <p:spPr>
          <a:xfrm>
            <a:off x="7640463" y="1152228"/>
            <a:ext cx="792088" cy="50405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건강가정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7640463" y="2485992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영유아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교수방법</a:t>
            </a:r>
            <a:endParaRPr lang="en-US" altLang="ko-KR" sz="1100" dirty="0" smtClean="0"/>
          </a:p>
        </p:txBody>
      </p:sp>
      <p:sp>
        <p:nvSpPr>
          <p:cNvPr id="165" name="직사각형 164"/>
          <p:cNvSpPr/>
          <p:nvPr/>
        </p:nvSpPr>
        <p:spPr>
          <a:xfrm>
            <a:off x="7640463" y="3200372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보육실습</a:t>
            </a:r>
            <a:endParaRPr lang="en-US" altLang="ko-KR" sz="1100" smtClean="0"/>
          </a:p>
        </p:txBody>
      </p:sp>
      <p:cxnSp>
        <p:nvCxnSpPr>
          <p:cNvPr id="167" name="직선 연결선 166"/>
          <p:cNvCxnSpPr/>
          <p:nvPr/>
        </p:nvCxnSpPr>
        <p:spPr>
          <a:xfrm>
            <a:off x="151631" y="792098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2095847" y="8064996"/>
            <a:ext cx="1008112" cy="2880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건강가정사</a:t>
            </a:r>
            <a:endParaRPr lang="en-US" altLang="ko-KR" sz="1100" smtClean="0"/>
          </a:p>
        </p:txBody>
      </p:sp>
      <p:sp>
        <p:nvSpPr>
          <p:cNvPr id="174" name="직사각형 173"/>
          <p:cNvSpPr/>
          <p:nvPr/>
        </p:nvSpPr>
        <p:spPr>
          <a:xfrm>
            <a:off x="3247975" y="8064996"/>
            <a:ext cx="1008112" cy="2880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사회복지사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4400103" y="8064996"/>
            <a:ext cx="1008112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보육교사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5552231" y="8064996"/>
            <a:ext cx="1008112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1184253" y="1843050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방과후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아동보육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4470401" y="5629264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아동문학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4470401" y="6272206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아동건강교육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6613541" y="3200372"/>
            <a:ext cx="792088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부모교육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7542235" y="3914752"/>
            <a:ext cx="79208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가정논리 및 논술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106</Words>
  <Application>Microsoft Office PowerPoint</Application>
  <PresentationFormat>사용자 지정</PresentationFormat>
  <Paragraphs>83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54</cp:revision>
  <dcterms:created xsi:type="dcterms:W3CDTF">2011-03-08T06:22:35Z</dcterms:created>
  <dcterms:modified xsi:type="dcterms:W3CDTF">2013-04-02T01:45:29Z</dcterms:modified>
</cp:coreProperties>
</file>