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0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14592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6" name="직사각형 175"/>
          <p:cNvSpPr/>
          <p:nvPr/>
        </p:nvSpPr>
        <p:spPr>
          <a:xfrm>
            <a:off x="2313781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9664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1236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75" name="직사각형 74"/>
          <p:cNvSpPr/>
          <p:nvPr/>
        </p:nvSpPr>
        <p:spPr>
          <a:xfrm>
            <a:off x="14401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76" name="직사각형 75"/>
          <p:cNvSpPr/>
          <p:nvPr/>
        </p:nvSpPr>
        <p:spPr>
          <a:xfrm>
            <a:off x="115974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77" name="직사각형 76"/>
          <p:cNvSpPr/>
          <p:nvPr/>
        </p:nvSpPr>
        <p:spPr>
          <a:xfrm>
            <a:off x="151631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31" name="직사각형 30"/>
          <p:cNvSpPr/>
          <p:nvPr/>
        </p:nvSpPr>
        <p:spPr>
          <a:xfrm>
            <a:off x="151631" y="1800300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자원관</a:t>
            </a:r>
            <a:r>
              <a:rPr lang="ko-KR" altLang="en-US" sz="1100" smtClean="0"/>
              <a:t>리</a:t>
            </a:r>
            <a:endParaRPr lang="en-US" altLang="ko-KR" sz="1100" smtClean="0"/>
          </a:p>
        </p:txBody>
      </p:sp>
      <p:sp>
        <p:nvSpPr>
          <p:cNvPr id="32" name="직사각형 31"/>
          <p:cNvSpPr/>
          <p:nvPr/>
        </p:nvSpPr>
        <p:spPr>
          <a:xfrm>
            <a:off x="1159743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여성과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</a:t>
            </a:r>
            <a:r>
              <a:rPr lang="ko-KR" altLang="en-US" sz="1100" smtClean="0"/>
              <a:t>회</a:t>
            </a:r>
            <a:endParaRPr lang="en-US" altLang="ko-KR" sz="1100" smtClean="0"/>
          </a:p>
        </p:txBody>
      </p:sp>
      <p:sp>
        <p:nvSpPr>
          <p:cNvPr id="33" name="직사각형 32"/>
          <p:cNvSpPr/>
          <p:nvPr/>
        </p:nvSpPr>
        <p:spPr>
          <a:xfrm>
            <a:off x="2311871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가정생활문화</a:t>
            </a:r>
            <a:endParaRPr lang="en-US" altLang="ko-KR" sz="1100" smtClean="0"/>
          </a:p>
        </p:txBody>
      </p:sp>
      <p:sp>
        <p:nvSpPr>
          <p:cNvPr id="34" name="직사각형 33"/>
          <p:cNvSpPr/>
          <p:nvPr/>
        </p:nvSpPr>
        <p:spPr>
          <a:xfrm>
            <a:off x="2311871" y="1800300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35" name="직사각형 34"/>
          <p:cNvSpPr/>
          <p:nvPr/>
        </p:nvSpPr>
        <p:spPr>
          <a:xfrm>
            <a:off x="2311871" y="2088332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36" name="직사각형 35"/>
          <p:cNvSpPr/>
          <p:nvPr/>
        </p:nvSpPr>
        <p:spPr>
          <a:xfrm>
            <a:off x="2311871" y="2376364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38" name="TextBox 37"/>
          <p:cNvSpPr txBox="1"/>
          <p:nvPr/>
        </p:nvSpPr>
        <p:spPr>
          <a:xfrm>
            <a:off x="2311871" y="2016324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가족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복지론</a:t>
            </a:r>
            <a:endParaRPr lang="ko-KR" altLang="en-US" sz="1100"/>
          </a:p>
        </p:txBody>
      </p:sp>
      <p:sp>
        <p:nvSpPr>
          <p:cNvPr id="39" name="직사각형 38"/>
          <p:cNvSpPr/>
          <p:nvPr/>
        </p:nvSpPr>
        <p:spPr>
          <a:xfrm>
            <a:off x="2311871" y="2808412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40" name="직사각형 39"/>
          <p:cNvSpPr/>
          <p:nvPr/>
        </p:nvSpPr>
        <p:spPr>
          <a:xfrm>
            <a:off x="2311871" y="3096444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42" name="TextBox 41"/>
          <p:cNvSpPr txBox="1"/>
          <p:nvPr/>
        </p:nvSpPr>
        <p:spPr>
          <a:xfrm>
            <a:off x="2311871" y="2880420"/>
            <a:ext cx="7920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조사</a:t>
            </a:r>
            <a:r>
              <a:rPr lang="ko-KR" altLang="en-US" sz="1100" smtClean="0"/>
              <a:t>론</a:t>
            </a:r>
            <a:endParaRPr lang="ko-KR" altLang="en-US" sz="1100"/>
          </a:p>
        </p:txBody>
      </p:sp>
      <p:sp>
        <p:nvSpPr>
          <p:cNvPr id="43" name="직사각형 42"/>
          <p:cNvSpPr/>
          <p:nvPr/>
        </p:nvSpPr>
        <p:spPr>
          <a:xfrm>
            <a:off x="1159743" y="2448372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44" name="TextBox 43"/>
          <p:cNvSpPr txBox="1"/>
          <p:nvPr/>
        </p:nvSpPr>
        <p:spPr>
          <a:xfrm>
            <a:off x="1159743" y="2448372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보육학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ko-KR" altLang="en-US" sz="1100"/>
          </a:p>
        </p:txBody>
      </p:sp>
      <p:sp>
        <p:nvSpPr>
          <p:cNvPr id="45" name="직사각형 44"/>
          <p:cNvSpPr/>
          <p:nvPr/>
        </p:nvSpPr>
        <p:spPr>
          <a:xfrm>
            <a:off x="2311871" y="3528492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아동발달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311871" y="4104556"/>
            <a:ext cx="79208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영양학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2311871" y="4680620"/>
            <a:ext cx="79208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의복재료와 관리</a:t>
            </a:r>
            <a:endParaRPr lang="en-US" altLang="ko-KR" sz="1100" smtClean="0"/>
          </a:p>
        </p:txBody>
      </p:sp>
      <p:sp>
        <p:nvSpPr>
          <p:cNvPr id="49" name="직사각형 48"/>
          <p:cNvSpPr/>
          <p:nvPr/>
        </p:nvSpPr>
        <p:spPr>
          <a:xfrm>
            <a:off x="3319983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가정론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3319983" y="1800300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주거학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3319983" y="2448372"/>
            <a:ext cx="792088" cy="79208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소비자의 결정 및 소비자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상담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3319983" y="3384476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3319983" y="3672508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4" name="직사각형 63"/>
          <p:cNvSpPr/>
          <p:nvPr/>
        </p:nvSpPr>
        <p:spPr>
          <a:xfrm>
            <a:off x="3319983" y="3960540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5" name="TextBox 64"/>
          <p:cNvSpPr txBox="1"/>
          <p:nvPr/>
        </p:nvSpPr>
        <p:spPr>
          <a:xfrm>
            <a:off x="3319983" y="3528492"/>
            <a:ext cx="7920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인간행동과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사회환경</a:t>
            </a:r>
            <a:endParaRPr lang="ko-KR" altLang="en-US" sz="1100"/>
          </a:p>
        </p:txBody>
      </p:sp>
      <p:sp>
        <p:nvSpPr>
          <p:cNvPr id="66" name="직사각형 65"/>
          <p:cNvSpPr/>
          <p:nvPr/>
        </p:nvSpPr>
        <p:spPr>
          <a:xfrm>
            <a:off x="3319983" y="4392588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3319983" y="4680620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8" name="TextBox 67"/>
          <p:cNvSpPr txBox="1"/>
          <p:nvPr/>
        </p:nvSpPr>
        <p:spPr>
          <a:xfrm>
            <a:off x="3319983" y="4464596"/>
            <a:ext cx="7920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ko-KR" altLang="en-US" sz="1100"/>
          </a:p>
        </p:txBody>
      </p:sp>
      <p:sp>
        <p:nvSpPr>
          <p:cNvPr id="69" name="직사각형 68"/>
          <p:cNvSpPr/>
          <p:nvPr/>
        </p:nvSpPr>
        <p:spPr>
          <a:xfrm>
            <a:off x="3319983" y="5112668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아동미술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3319983" y="6264796"/>
            <a:ext cx="79208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주거학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3319983" y="6840860"/>
            <a:ext cx="79208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가정논리 및 논술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3319983" y="5688732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특수아동지도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72111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4472111" y="1800300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건강가족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정책론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472111" y="2448372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가족생활교육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4472111" y="3096444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80" name="직사각형 79"/>
          <p:cNvSpPr/>
          <p:nvPr/>
        </p:nvSpPr>
        <p:spPr>
          <a:xfrm>
            <a:off x="4472111" y="3384476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82" name="TextBox 81"/>
          <p:cNvSpPr txBox="1"/>
          <p:nvPr/>
        </p:nvSpPr>
        <p:spPr>
          <a:xfrm>
            <a:off x="4472111" y="3169613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행정론</a:t>
            </a:r>
            <a:endParaRPr lang="ko-KR" altLang="en-US" sz="1100"/>
          </a:p>
        </p:txBody>
      </p:sp>
      <p:sp>
        <p:nvSpPr>
          <p:cNvPr id="90" name="직사각형 89"/>
          <p:cNvSpPr/>
          <p:nvPr/>
        </p:nvSpPr>
        <p:spPr>
          <a:xfrm>
            <a:off x="4472111" y="3816524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4472111" y="4104556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2" name="TextBox 91"/>
          <p:cNvSpPr txBox="1"/>
          <p:nvPr/>
        </p:nvSpPr>
        <p:spPr>
          <a:xfrm>
            <a:off x="4472111" y="3889693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실천론</a:t>
            </a:r>
            <a:endParaRPr lang="ko-KR" altLang="en-US" sz="1100"/>
          </a:p>
        </p:txBody>
      </p:sp>
      <p:sp>
        <p:nvSpPr>
          <p:cNvPr id="93" name="직사각형 92"/>
          <p:cNvSpPr/>
          <p:nvPr/>
        </p:nvSpPr>
        <p:spPr>
          <a:xfrm>
            <a:off x="4472111" y="4536604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4472111" y="4824636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72111" y="5112668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6" name="TextBox 95"/>
          <p:cNvSpPr txBox="1"/>
          <p:nvPr/>
        </p:nvSpPr>
        <p:spPr>
          <a:xfrm>
            <a:off x="4472111" y="4753789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아동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복지론</a:t>
            </a:r>
            <a:endParaRPr lang="ko-KR" altLang="en-US" sz="1100"/>
          </a:p>
        </p:txBody>
      </p:sp>
      <p:sp>
        <p:nvSpPr>
          <p:cNvPr id="97" name="직사각형 96"/>
          <p:cNvSpPr/>
          <p:nvPr/>
        </p:nvSpPr>
        <p:spPr>
          <a:xfrm>
            <a:off x="4472111" y="5472708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4472111" y="5760740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4472111" y="6048772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00" name="TextBox 99"/>
          <p:cNvSpPr txBox="1"/>
          <p:nvPr/>
        </p:nvSpPr>
        <p:spPr>
          <a:xfrm>
            <a:off x="4472111" y="5689893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지역사회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복지론</a:t>
            </a:r>
            <a:endParaRPr lang="ko-KR" altLang="en-US" sz="1100"/>
          </a:p>
        </p:txBody>
      </p:sp>
      <p:sp>
        <p:nvSpPr>
          <p:cNvPr id="101" name="직사각형 100"/>
          <p:cNvSpPr/>
          <p:nvPr/>
        </p:nvSpPr>
        <p:spPr>
          <a:xfrm>
            <a:off x="4472111" y="6480820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놀이지도</a:t>
            </a:r>
            <a:endParaRPr lang="en-US" altLang="ko-KR" sz="1100" smtClean="0"/>
          </a:p>
        </p:txBody>
      </p:sp>
      <p:sp>
        <p:nvSpPr>
          <p:cNvPr id="102" name="직사각형 101"/>
          <p:cNvSpPr/>
          <p:nvPr/>
        </p:nvSpPr>
        <p:spPr>
          <a:xfrm>
            <a:off x="4472111" y="7128892"/>
            <a:ext cx="792088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5480223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비영리기관 운영관리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5480223" y="1799139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5480223" y="2087171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08" name="TextBox 107"/>
          <p:cNvSpPr txBox="1"/>
          <p:nvPr/>
        </p:nvSpPr>
        <p:spPr>
          <a:xfrm>
            <a:off x="5480223" y="1872308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노인복지론</a:t>
            </a:r>
            <a:endParaRPr lang="ko-KR" altLang="en-US" sz="1100"/>
          </a:p>
        </p:txBody>
      </p:sp>
      <p:sp>
        <p:nvSpPr>
          <p:cNvPr id="109" name="직사각형 108"/>
          <p:cNvSpPr/>
          <p:nvPr/>
        </p:nvSpPr>
        <p:spPr>
          <a:xfrm>
            <a:off x="5480223" y="2519219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10" name="직사각형 109"/>
          <p:cNvSpPr/>
          <p:nvPr/>
        </p:nvSpPr>
        <p:spPr>
          <a:xfrm>
            <a:off x="5480223" y="2807251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5480223" y="2520380"/>
            <a:ext cx="7920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실천기술론</a:t>
            </a:r>
            <a:endParaRPr lang="ko-KR" altLang="en-US" sz="1100"/>
          </a:p>
        </p:txBody>
      </p:sp>
      <p:sp>
        <p:nvSpPr>
          <p:cNvPr id="124" name="직사각형 123"/>
          <p:cNvSpPr/>
          <p:nvPr/>
        </p:nvSpPr>
        <p:spPr>
          <a:xfrm>
            <a:off x="5480223" y="3240460"/>
            <a:ext cx="792088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정책론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5480223" y="3888532"/>
            <a:ext cx="792088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현장실습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5480223" y="4536604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5480223" y="4824636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5480223" y="4680620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정신건강</a:t>
            </a:r>
            <a:endParaRPr lang="ko-KR" altLang="en-US" sz="1100"/>
          </a:p>
        </p:txBody>
      </p:sp>
      <p:sp>
        <p:nvSpPr>
          <p:cNvPr id="130" name="직사각형 129"/>
          <p:cNvSpPr/>
          <p:nvPr/>
        </p:nvSpPr>
        <p:spPr>
          <a:xfrm>
            <a:off x="5480223" y="5256684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아동안전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5480223" y="5904756"/>
            <a:ext cx="792088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가정교재연구 및 지도법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6632351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생활설계 상담 및 실습</a:t>
            </a:r>
            <a:endParaRPr lang="en-US" altLang="ko-KR" sz="1100" smtClean="0"/>
          </a:p>
        </p:txBody>
      </p:sp>
      <p:sp>
        <p:nvSpPr>
          <p:cNvPr id="149" name="직사각형 148"/>
          <p:cNvSpPr/>
          <p:nvPr/>
        </p:nvSpPr>
        <p:spPr>
          <a:xfrm>
            <a:off x="6632351" y="1800300"/>
            <a:ext cx="792088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법제</a:t>
            </a:r>
            <a:endParaRPr lang="en-US" altLang="ko-KR" sz="1100" smtClean="0"/>
          </a:p>
        </p:txBody>
      </p:sp>
      <p:sp>
        <p:nvSpPr>
          <p:cNvPr id="156" name="직사각형 155"/>
          <p:cNvSpPr/>
          <p:nvPr/>
        </p:nvSpPr>
        <p:spPr>
          <a:xfrm>
            <a:off x="6632351" y="2520380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보육과정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6632351" y="3240460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영유아프로그램 개발과 평가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7640463" y="1800300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가족치료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7640463" y="2447211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61" name="직사각형 160"/>
          <p:cNvSpPr/>
          <p:nvPr/>
        </p:nvSpPr>
        <p:spPr>
          <a:xfrm>
            <a:off x="7640463" y="2735243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62" name="TextBox 161"/>
          <p:cNvSpPr txBox="1"/>
          <p:nvPr/>
        </p:nvSpPr>
        <p:spPr>
          <a:xfrm>
            <a:off x="7640463" y="2520380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여성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복지론</a:t>
            </a:r>
            <a:endParaRPr lang="ko-KR" altLang="en-US" sz="1100"/>
          </a:p>
        </p:txBody>
      </p:sp>
      <p:sp>
        <p:nvSpPr>
          <p:cNvPr id="163" name="직사각형 162"/>
          <p:cNvSpPr/>
          <p:nvPr/>
        </p:nvSpPr>
        <p:spPr>
          <a:xfrm>
            <a:off x="7640463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건강가정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현장실습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7640463" y="3240460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부모교육</a:t>
            </a:r>
            <a:endParaRPr lang="en-US" altLang="ko-KR" sz="1100" smtClean="0"/>
          </a:p>
        </p:txBody>
      </p:sp>
      <p:sp>
        <p:nvSpPr>
          <p:cNvPr id="165" name="직사각형 164"/>
          <p:cNvSpPr/>
          <p:nvPr/>
        </p:nvSpPr>
        <p:spPr>
          <a:xfrm>
            <a:off x="7640463" y="3888532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보육실습</a:t>
            </a:r>
            <a:endParaRPr lang="en-US" altLang="ko-KR" sz="1100" smtClean="0"/>
          </a:p>
        </p:txBody>
      </p:sp>
      <p:cxnSp>
        <p:nvCxnSpPr>
          <p:cNvPr id="167" name="직선 연결선 166"/>
          <p:cNvCxnSpPr/>
          <p:nvPr/>
        </p:nvCxnSpPr>
        <p:spPr>
          <a:xfrm>
            <a:off x="151631" y="792098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직사각형 172"/>
          <p:cNvSpPr/>
          <p:nvPr/>
        </p:nvSpPr>
        <p:spPr>
          <a:xfrm>
            <a:off x="2095847" y="8064996"/>
            <a:ext cx="1008112" cy="28803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건강가정사</a:t>
            </a:r>
            <a:endParaRPr lang="en-US" altLang="ko-KR" sz="1100" smtClean="0"/>
          </a:p>
        </p:txBody>
      </p:sp>
      <p:sp>
        <p:nvSpPr>
          <p:cNvPr id="174" name="직사각형 173"/>
          <p:cNvSpPr/>
          <p:nvPr/>
        </p:nvSpPr>
        <p:spPr>
          <a:xfrm>
            <a:off x="3247975" y="8064996"/>
            <a:ext cx="1008112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사회복지사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4400103" y="8064996"/>
            <a:ext cx="1008112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보육교사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5552231" y="8064996"/>
            <a:ext cx="1008112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110</Words>
  <Application>Microsoft Office PowerPoint</Application>
  <PresentationFormat>사용자 지정</PresentationFormat>
  <Paragraphs>84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45</cp:revision>
  <dcterms:created xsi:type="dcterms:W3CDTF">2011-03-08T06:22:35Z</dcterms:created>
  <dcterms:modified xsi:type="dcterms:W3CDTF">2011-06-22T05:16:44Z</dcterms:modified>
</cp:coreProperties>
</file>