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711E038-BE98-4A44-9415-138676180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/>
          <a:lstStyle/>
          <a:p>
            <a:pPr algn="r"/>
            <a:r>
              <a:rPr lang="ko-KR" altLang="en-US" sz="6800">
                <a:solidFill>
                  <a:schemeClr val="tx1"/>
                </a:solidFill>
                <a:latin typeface="굴림체" panose="020B0502040504020204" pitchFamily="34" charset="0"/>
                <a:ea typeface="+mj-ea"/>
                <a:cs typeface="Aharoni" panose="02010803020104030203" pitchFamily="2" charset="-79"/>
              </a:rPr>
              <a:t>유럽문화학과 학생회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부제목 4">
            <a:extLst>
              <a:ext uri="{FF2B5EF4-FFF2-40B4-BE49-F238E27FC236}">
                <a16:creationId xmlns:a16="http://schemas.microsoft.com/office/drawing/2014/main" id="{B730192B-9D57-BE43-928D-CAC47E68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5270273"/>
            <a:ext cx="9070848" cy="457201"/>
          </a:xfrm>
        </p:spPr>
        <p:txBody>
          <a:bodyPr/>
          <a:lstStyle/>
          <a:p>
            <a:r>
              <a:rPr lang="af-ZA" altLang="ko-KR"/>
              <a:t>https://open.kakao.com/o/s9e0NXSc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75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2362CC-2D38-BB46-86FF-C0E3766C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집행부 구성원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66076-EED6-354F-9A19-0E4CC2A2EAFE}"/>
              </a:ext>
            </a:extLst>
          </p:cNvPr>
          <p:cNvSpPr txBox="1"/>
          <p:nvPr/>
        </p:nvSpPr>
        <p:spPr>
          <a:xfrm>
            <a:off x="5462357" y="2014194"/>
            <a:ext cx="5805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학회장 </a:t>
            </a:r>
            <a:r>
              <a:rPr lang="en-US" altLang="ko-KR" dirty="0"/>
              <a:t>:</a:t>
            </a:r>
            <a:r>
              <a:rPr lang="ko-KR" altLang="en-US" dirty="0"/>
              <a:t> 최성훈</a:t>
            </a:r>
            <a:r>
              <a:rPr lang="en-US" altLang="ko-KR" dirty="0"/>
              <a:t>(19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4</a:t>
            </a:r>
            <a:r>
              <a:rPr lang="ko-KR" altLang="en-US" dirty="0" err="1"/>
              <a:t>학년과대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조해인</a:t>
            </a:r>
            <a:r>
              <a:rPr lang="en-US" altLang="ko-KR" dirty="0"/>
              <a:t>(16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기획부장 </a:t>
            </a:r>
            <a:r>
              <a:rPr lang="en-US" altLang="ko-KR" dirty="0"/>
              <a:t>:</a:t>
            </a:r>
            <a:r>
              <a:rPr lang="ko-KR" altLang="en-US" dirty="0"/>
              <a:t> 이재혁</a:t>
            </a:r>
            <a:r>
              <a:rPr lang="en-US" altLang="ko-KR" dirty="0"/>
              <a:t>(20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3</a:t>
            </a:r>
            <a:r>
              <a:rPr lang="ko-KR" altLang="en-US" dirty="0" err="1"/>
              <a:t>학년과대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서정원</a:t>
            </a:r>
            <a:r>
              <a:rPr lang="en-US" altLang="ko-KR" dirty="0"/>
              <a:t>(19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체육부장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장철원</a:t>
            </a:r>
            <a:r>
              <a:rPr lang="en-US" altLang="ko-KR" dirty="0"/>
              <a:t>(17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2</a:t>
            </a:r>
            <a:r>
              <a:rPr lang="ko-KR" altLang="en-US" dirty="0" err="1"/>
              <a:t>학년과대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손보경</a:t>
            </a:r>
            <a:r>
              <a:rPr lang="en-US" altLang="ko-KR" dirty="0"/>
              <a:t>(20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총무 </a:t>
            </a:r>
            <a:r>
              <a:rPr lang="en-US" altLang="ko-KR" dirty="0"/>
              <a:t>:</a:t>
            </a:r>
            <a:r>
              <a:rPr lang="ko-KR" altLang="en-US" dirty="0"/>
              <a:t> 정현준</a:t>
            </a:r>
            <a:r>
              <a:rPr lang="en-US" altLang="ko-KR" dirty="0"/>
              <a:t>(20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홍보부장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이재백</a:t>
            </a:r>
            <a:r>
              <a:rPr lang="en-US" altLang="ko-KR" dirty="0"/>
              <a:t>(19</a:t>
            </a:r>
            <a:r>
              <a:rPr lang="ko-KR" altLang="en-US" dirty="0"/>
              <a:t>학번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DE966F8-8B55-CE4E-9594-3313CF31E3BF}"/>
              </a:ext>
            </a:extLst>
          </p:cNvPr>
          <p:cNvSpPr/>
          <p:nvPr/>
        </p:nvSpPr>
        <p:spPr>
          <a:xfrm>
            <a:off x="1066800" y="2056843"/>
            <a:ext cx="4118400" cy="411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2">
            <a:extLst>
              <a:ext uri="{FF2B5EF4-FFF2-40B4-BE49-F238E27FC236}">
                <a16:creationId xmlns:a16="http://schemas.microsoft.com/office/drawing/2014/main" id="{DD5CD630-B467-7341-8398-D80E77FE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056844"/>
            <a:ext cx="1372156" cy="1372156"/>
          </a:xfrm>
          <a:prstGeom prst="rect">
            <a:avLst/>
          </a:prstGeom>
        </p:spPr>
      </p:pic>
      <p:pic>
        <p:nvPicPr>
          <p:cNvPr id="13" name="그림 14">
            <a:extLst>
              <a:ext uri="{FF2B5EF4-FFF2-40B4-BE49-F238E27FC236}">
                <a16:creationId xmlns:a16="http://schemas.microsoft.com/office/drawing/2014/main" id="{540A479B-DE02-BE4C-8F85-2A528645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57" y="2056843"/>
            <a:ext cx="1371600" cy="1371600"/>
          </a:xfrm>
          <a:prstGeom prst="rect">
            <a:avLst/>
          </a:prstGeom>
        </p:spPr>
      </p:pic>
      <p:pic>
        <p:nvPicPr>
          <p:cNvPr id="15" name="그림 16">
            <a:extLst>
              <a:ext uri="{FF2B5EF4-FFF2-40B4-BE49-F238E27FC236}">
                <a16:creationId xmlns:a16="http://schemas.microsoft.com/office/drawing/2014/main" id="{C149EC5F-2118-2C4A-85CD-66D77607D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09" y="2056843"/>
            <a:ext cx="1372304" cy="1371600"/>
          </a:xfrm>
          <a:prstGeom prst="rect">
            <a:avLst/>
          </a:prstGeom>
        </p:spPr>
      </p:pic>
      <p:pic>
        <p:nvPicPr>
          <p:cNvPr id="17" name="그림 18">
            <a:extLst>
              <a:ext uri="{FF2B5EF4-FFF2-40B4-BE49-F238E27FC236}">
                <a16:creationId xmlns:a16="http://schemas.microsoft.com/office/drawing/2014/main" id="{853FF810-1C6F-2747-87A4-2BF7383F6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78" y="3428443"/>
            <a:ext cx="1371601" cy="1371601"/>
          </a:xfrm>
          <a:prstGeom prst="rect">
            <a:avLst/>
          </a:prstGeom>
        </p:spPr>
      </p:pic>
      <p:pic>
        <p:nvPicPr>
          <p:cNvPr id="19" name="그림 20">
            <a:extLst>
              <a:ext uri="{FF2B5EF4-FFF2-40B4-BE49-F238E27FC236}">
                <a16:creationId xmlns:a16="http://schemas.microsoft.com/office/drawing/2014/main" id="{B785D556-6644-8348-B9D5-618BC61E8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761" y="3428443"/>
            <a:ext cx="1371600" cy="1371600"/>
          </a:xfrm>
          <a:prstGeom prst="rect">
            <a:avLst/>
          </a:prstGeom>
        </p:spPr>
      </p:pic>
      <p:pic>
        <p:nvPicPr>
          <p:cNvPr id="21" name="그림 25">
            <a:extLst>
              <a:ext uri="{FF2B5EF4-FFF2-40B4-BE49-F238E27FC236}">
                <a16:creationId xmlns:a16="http://schemas.microsoft.com/office/drawing/2014/main" id="{C17097C7-CD6C-4746-8D76-E31BDD66C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79" y="4800042"/>
            <a:ext cx="1371600" cy="1371600"/>
          </a:xfrm>
          <a:prstGeom prst="rect">
            <a:avLst/>
          </a:prstGeom>
        </p:spPr>
      </p:pic>
      <p:pic>
        <p:nvPicPr>
          <p:cNvPr id="26" name="그림 27">
            <a:extLst>
              <a:ext uri="{FF2B5EF4-FFF2-40B4-BE49-F238E27FC236}">
                <a16:creationId xmlns:a16="http://schemas.microsoft.com/office/drawing/2014/main" id="{1C55A374-27F9-794A-8F82-D820D906F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957" y="4819830"/>
            <a:ext cx="1371600" cy="1362008"/>
          </a:xfrm>
          <a:prstGeom prst="rect">
            <a:avLst/>
          </a:prstGeom>
        </p:spPr>
      </p:pic>
      <p:pic>
        <p:nvPicPr>
          <p:cNvPr id="28" name="그림 29">
            <a:extLst>
              <a:ext uri="{FF2B5EF4-FFF2-40B4-BE49-F238E27FC236}">
                <a16:creationId xmlns:a16="http://schemas.microsoft.com/office/drawing/2014/main" id="{1F7DAB84-A27C-514F-83A1-5B64855F1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761" y="4813236"/>
            <a:ext cx="1371600" cy="13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6776849D-E483-5B40-B029-B198B5305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267" b="107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D2BF199-3124-6549-A79D-B143A5B7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altLang="ko-KR"/>
              <a:t>2021</a:t>
            </a:r>
            <a:r>
              <a:rPr lang="ko-KR" altLang="en-US"/>
              <a:t>학년도 사업계획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C9B56B-455E-3844-86D7-FCAAE5DC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개강총회</a:t>
            </a: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개강파티</a:t>
            </a: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출범식</a:t>
            </a:r>
            <a:endParaRPr lang="en-US" altLang="ko-KR" b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체육대회</a:t>
            </a: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/MT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축제</a:t>
            </a:r>
            <a:endParaRPr lang="en-US" altLang="ko-KR" b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야식행사</a:t>
            </a: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종강파티</a:t>
            </a:r>
            <a:endParaRPr lang="en-US" altLang="ko-KR" b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개강파티</a:t>
            </a:r>
            <a:endParaRPr lang="en-US" altLang="ko-KR" b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야식행사</a:t>
            </a:r>
            <a:endParaRPr lang="en-US" altLang="ko-KR" b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altLang="ko-KR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12</a:t>
            </a: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</a:t>
            </a:r>
            <a:r>
              <a:rPr lang="ko-KR" altLang="en-US" b="1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종강파티</a:t>
            </a:r>
            <a:endParaRPr lang="en-US" altLang="ko-KR" b="1" err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en-US" altLang="ko-KR" b="1" err="1">
              <a:ea typeface="나눔스퀘어 Bold" panose="020B0600000101010101" pitchFamily="50" charset="-127"/>
            </a:endParaRPr>
          </a:p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en-US" altLang="ko-KR" b="1" u="sng"/>
              <a:t>!!</a:t>
            </a:r>
            <a:r>
              <a:rPr lang="ko-KR" altLang="en-US" b="1" u="sng"/>
              <a:t> 대부분의 행사는 코로나바이러스감염증</a:t>
            </a:r>
            <a:r>
              <a:rPr lang="en-US" altLang="ko-KR" b="1" u="sng"/>
              <a:t>-19</a:t>
            </a:r>
            <a:r>
              <a:rPr lang="ko-KR" altLang="en-US" b="1" u="sng"/>
              <a:t> 상황이 많이 진정될 때 진행할 예정입니다</a:t>
            </a:r>
            <a:r>
              <a:rPr lang="en-US" altLang="ko-KR" b="1" u="sng"/>
              <a:t>.</a:t>
            </a:r>
            <a:r>
              <a:rPr lang="ko-KR" altLang="en-US" b="1" u="sng"/>
              <a:t> </a:t>
            </a:r>
            <a:r>
              <a:rPr lang="en-US" altLang="ko-KR" b="1" u="sng"/>
              <a:t>!!</a:t>
            </a:r>
            <a:endParaRPr lang="ko-KR" altLang="en-US" b="1" u="s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37804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비누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</Words>
  <Application>Microsoft Office PowerPoint</Application>
  <PresentationFormat>와이드스크린</PresentationFormat>
  <Paragraphs>28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Aharoni</vt:lpstr>
      <vt:lpstr>굴림체</vt:lpstr>
      <vt:lpstr>나눔스퀘어 Bold</vt:lpstr>
      <vt:lpstr>맑은 고딕</vt:lpstr>
      <vt:lpstr>Century Gothic</vt:lpstr>
      <vt:lpstr>Garamond</vt:lpstr>
      <vt:lpstr>비누</vt:lpstr>
      <vt:lpstr>유럽문화학과 학생회</vt:lpstr>
      <vt:lpstr>집행부 구성원</vt:lpstr>
      <vt:lpstr>2021학년도 사업계획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유럽문화학과 학생회</dc:title>
  <dc:creator>나다 가</dc:creator>
  <cp:lastModifiedBy>OWNER</cp:lastModifiedBy>
  <cp:revision>6</cp:revision>
  <dcterms:created xsi:type="dcterms:W3CDTF">2021-02-02T10:17:43Z</dcterms:created>
  <dcterms:modified xsi:type="dcterms:W3CDTF">2021-02-03T05:53:50Z</dcterms:modified>
</cp:coreProperties>
</file>