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EAF8D23-06E4-4C74-B72E-C2A8386DD2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CD7CC62-6872-44C3-BD32-892ED72689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85F0986-5506-4BB0-ADE5-AB60DC9CB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B88D-EE73-4B42-B991-1FEDA5C7670A}" type="datetimeFigureOut">
              <a:rPr lang="ko-KR" altLang="en-US" smtClean="0"/>
              <a:t>2020-08-28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D49D2F3-5667-4801-848A-587462540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78E01F0-4654-43CC-B8FC-4DEF056B4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8CE7-E14D-41FC-A7D6-B441680569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0152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EE7F90E-4229-42DC-840B-5013F7C4D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21CF436-106B-4217-848B-85CC2A3C1A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8BE9A5C-B6E8-470A-9DB1-10049F739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B88D-EE73-4B42-B991-1FEDA5C7670A}" type="datetimeFigureOut">
              <a:rPr lang="ko-KR" altLang="en-US" smtClean="0"/>
              <a:t>2020-08-28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AC6DD05-5E9D-4A4B-8825-BFD0172BC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EA0DF12-705C-4485-9404-C0930D033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8CE7-E14D-41FC-A7D6-B441680569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3674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9ED70155-212A-4FEB-ADAF-DF66FC57C8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C13C700-7DE7-4E10-9FE4-D8EC25E505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6058949-213D-468C-AA17-0C910F03C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B88D-EE73-4B42-B991-1FEDA5C7670A}" type="datetimeFigureOut">
              <a:rPr lang="ko-KR" altLang="en-US" smtClean="0"/>
              <a:t>2020-08-28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862990B-D842-4AAC-A0EC-F29B43C96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41E2756-0AAE-4ECF-BC80-A2B0C566A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8CE7-E14D-41FC-A7D6-B441680569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5166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254120C-66C6-4545-A682-3C7B5BE7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909D169-59B8-4370-8C2E-1BA61A2BD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B155810-C4EB-44EF-9204-0FA53CDD6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B88D-EE73-4B42-B991-1FEDA5C7670A}" type="datetimeFigureOut">
              <a:rPr lang="ko-KR" altLang="en-US" smtClean="0"/>
              <a:t>2020-08-28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D664176-1C85-443F-B82A-1D1087585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C77BB9D-C823-4BE3-B165-150331E96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8CE7-E14D-41FC-A7D6-B441680569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5132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9A04280-ABCA-40BE-B10E-13A6D40C0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9650E6F-26C7-4B9E-A1A4-137D003A5E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1C2D4F4-757E-4812-8E9E-EF4355267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B88D-EE73-4B42-B991-1FEDA5C7670A}" type="datetimeFigureOut">
              <a:rPr lang="ko-KR" altLang="en-US" smtClean="0"/>
              <a:t>2020-08-28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DFA0E82-2A68-425A-8948-A37091384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8847DDA-8D5A-424F-8CE9-77F6791BE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8CE7-E14D-41FC-A7D6-B441680569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2709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85A235A-A77C-49C8-97D0-13A8B258A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927B5F8-81A0-45A2-9878-62CF31DE0D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10FC7F5-3BDF-410A-BD76-081962BB90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F63E3FE-FF9E-4486-B284-B99E9319F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B88D-EE73-4B42-B991-1FEDA5C7670A}" type="datetimeFigureOut">
              <a:rPr lang="ko-KR" altLang="en-US" smtClean="0"/>
              <a:t>2020-08-28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73F97BD-C454-48FC-A321-949203153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9E415BE-B7D5-4849-85D2-E31CE99DD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8CE7-E14D-41FC-A7D6-B441680569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4902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7D403A1-BDB0-42ED-BAA5-E6DF7AB67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6C04CD1-D6FC-473C-B1E4-8527C3C4C2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852C30C-1B57-4E29-9688-F0D931D2AE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F6522A10-ED4F-41AB-88F2-D42753F877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F211BB3C-9042-4149-8C54-F02BAA31E4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050C013-B534-4282-8012-E25EF1EFE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B88D-EE73-4B42-B991-1FEDA5C7670A}" type="datetimeFigureOut">
              <a:rPr lang="ko-KR" altLang="en-US" smtClean="0"/>
              <a:t>2020-08-28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237AE848-9396-41F0-A619-DC24DBD0E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8054DB86-5199-4E86-810D-19323B666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8CE7-E14D-41FC-A7D6-B441680569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793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1A617DE-B7DE-4C88-9C54-8FD956055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B86A37FA-5B38-45B4-9578-1157FA67F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B88D-EE73-4B42-B991-1FEDA5C7670A}" type="datetimeFigureOut">
              <a:rPr lang="ko-KR" altLang="en-US" smtClean="0"/>
              <a:t>2020-08-28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E90DDE1-C8DA-4A8B-978D-1A75B15CE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57837E2-B6AB-4E7A-B7CA-D46F56093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8CE7-E14D-41FC-A7D6-B441680569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6173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AD2526BA-65F6-45C2-980E-CE3693E3F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B88D-EE73-4B42-B991-1FEDA5C7670A}" type="datetimeFigureOut">
              <a:rPr lang="ko-KR" altLang="en-US" smtClean="0"/>
              <a:t>2020-08-28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AED3362-45E9-41E8-A049-4ACE4A4AB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CA7B352-747A-4AB7-9E7E-EA5AC6477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8CE7-E14D-41FC-A7D6-B441680569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2650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BD9DB67-DAB8-4534-A575-C68722561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D0BA942-819F-4A4B-9DD2-2E861E77E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C5B84CA-F966-4AE2-AAE0-19714CEDB6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6A72BA9-8F60-4AA9-B14C-C93F93169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B88D-EE73-4B42-B991-1FEDA5C7670A}" type="datetimeFigureOut">
              <a:rPr lang="ko-KR" altLang="en-US" smtClean="0"/>
              <a:t>2020-08-28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EA3D65D-97DB-43D2-A7A4-16F495DA2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378D68F-EB82-4ABD-81B7-7654C2393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8CE7-E14D-41FC-A7D6-B441680569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7127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253E7B6-0C3D-414D-8A8F-215909C75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ADDF78AC-5EA0-417B-9755-7865A7FD2C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06FE41B-CA15-46E0-A3CC-4213F71305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03B3952-4E49-4ED0-8965-316891F92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B88D-EE73-4B42-B991-1FEDA5C7670A}" type="datetimeFigureOut">
              <a:rPr lang="ko-KR" altLang="en-US" smtClean="0"/>
              <a:t>2020-08-28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C83ED7D-4405-479B-9CFA-2A30088B3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A53E140-9DFD-4F4C-884D-91095DFED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8CE7-E14D-41FC-A7D6-B441680569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0587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9458734-D29C-4B79-85E5-6F4637AE8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63506A5-400A-4DE9-850F-44E706EFC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60F7BDA-DB2B-4D7B-B47F-9621B79498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9B88D-EE73-4B42-B991-1FEDA5C7670A}" type="datetimeFigureOut">
              <a:rPr lang="ko-KR" altLang="en-US" smtClean="0"/>
              <a:t>2020-08-28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B4AC57D-1684-4746-BDB1-4E9BD40D0E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4F0409B-68CC-4D39-93EF-DAD54DB8BC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58CE7-E14D-41FC-A7D6-B441680569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1523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F44B292C-6A86-401A-81BA-1CD181371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513" y="198872"/>
            <a:ext cx="10515600" cy="540310"/>
          </a:xfrm>
        </p:spPr>
        <p:txBody>
          <a:bodyPr>
            <a:normAutofit/>
          </a:bodyPr>
          <a:lstStyle/>
          <a:p>
            <a:r>
              <a:rPr lang="en-US" altLang="ko-KR" sz="2800" dirty="0"/>
              <a:t>2020</a:t>
            </a:r>
            <a:r>
              <a:rPr lang="ko-KR" altLang="en-US" sz="2800" dirty="0"/>
              <a:t>년 </a:t>
            </a:r>
            <a:r>
              <a:rPr lang="en-US" altLang="ko-KR" sz="2800" dirty="0"/>
              <a:t>2</a:t>
            </a:r>
            <a:r>
              <a:rPr lang="ko-KR" altLang="en-US" sz="2800" dirty="0"/>
              <a:t>학기 유럽문화학과 비교과프로그램</a:t>
            </a:r>
          </a:p>
        </p:txBody>
      </p:sp>
      <p:graphicFrame>
        <p:nvGraphicFramePr>
          <p:cNvPr id="7" name="표 7">
            <a:extLst>
              <a:ext uri="{FF2B5EF4-FFF2-40B4-BE49-F238E27FC236}">
                <a16:creationId xmlns:a16="http://schemas.microsoft.com/office/drawing/2014/main" id="{8B5BCA4B-5961-492C-9332-E67C8111E2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7400410"/>
              </p:ext>
            </p:extLst>
          </p:nvPr>
        </p:nvGraphicFramePr>
        <p:xfrm>
          <a:off x="929640" y="855560"/>
          <a:ext cx="10891166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1933362868"/>
                    </a:ext>
                  </a:extLst>
                </a:gridCol>
                <a:gridCol w="1380565">
                  <a:extLst>
                    <a:ext uri="{9D8B030D-6E8A-4147-A177-3AD203B41FA5}">
                      <a16:colId xmlns:a16="http://schemas.microsoft.com/office/drawing/2014/main" val="2390810725"/>
                    </a:ext>
                  </a:extLst>
                </a:gridCol>
                <a:gridCol w="3334870">
                  <a:extLst>
                    <a:ext uri="{9D8B030D-6E8A-4147-A177-3AD203B41FA5}">
                      <a16:colId xmlns:a16="http://schemas.microsoft.com/office/drawing/2014/main" val="2801912545"/>
                    </a:ext>
                  </a:extLst>
                </a:gridCol>
                <a:gridCol w="1891553">
                  <a:extLst>
                    <a:ext uri="{9D8B030D-6E8A-4147-A177-3AD203B41FA5}">
                      <a16:colId xmlns:a16="http://schemas.microsoft.com/office/drawing/2014/main" val="2966702482"/>
                    </a:ext>
                  </a:extLst>
                </a:gridCol>
                <a:gridCol w="1769578">
                  <a:extLst>
                    <a:ext uri="{9D8B030D-6E8A-4147-A177-3AD203B41FA5}">
                      <a16:colId xmlns:a16="http://schemas.microsoft.com/office/drawing/2014/main" val="4260678632"/>
                    </a:ext>
                  </a:extLst>
                </a:gridCol>
              </a:tblGrid>
              <a:tr h="36039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/>
                        <a:t>비교과프로그램 이름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/>
                        <a:t>담당 교수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일정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/>
                        <a:t>장소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/>
                        <a:t>비고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576093"/>
                  </a:ext>
                </a:extLst>
              </a:tr>
              <a:tr h="88865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초심자를 위한 </a:t>
                      </a:r>
                      <a:r>
                        <a:rPr lang="ko-KR" altLang="en-US" dirty="0"/>
                        <a:t>프랑스 언어와 문화</a:t>
                      </a:r>
                      <a:r>
                        <a:rPr lang="en-US" altLang="ko-KR" dirty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/>
                        <a:t>베로니크 엘리아스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9</a:t>
                      </a:r>
                      <a:r>
                        <a:rPr lang="ko-KR" altLang="en-US" dirty="0"/>
                        <a:t>월</a:t>
                      </a:r>
                      <a:r>
                        <a:rPr lang="en-US" altLang="ko-KR" dirty="0"/>
                        <a:t>9</a:t>
                      </a:r>
                      <a:r>
                        <a:rPr lang="ko-KR" altLang="en-US" dirty="0"/>
                        <a:t>일 수</a:t>
                      </a:r>
                      <a:r>
                        <a:rPr lang="en-US" altLang="ko-KR" dirty="0"/>
                        <a:t>, 10</a:t>
                      </a:r>
                      <a:r>
                        <a:rPr lang="ko-KR" altLang="en-US" dirty="0"/>
                        <a:t>월</a:t>
                      </a:r>
                      <a:r>
                        <a:rPr lang="en-US" altLang="ko-KR" dirty="0"/>
                        <a:t>7</a:t>
                      </a:r>
                      <a:r>
                        <a:rPr lang="ko-KR" altLang="en-US" dirty="0"/>
                        <a:t>일 수</a:t>
                      </a:r>
                      <a:r>
                        <a:rPr lang="en-US" altLang="ko-KR" dirty="0"/>
                        <a:t>, 11</a:t>
                      </a:r>
                      <a:r>
                        <a:rPr lang="ko-KR" altLang="en-US" dirty="0"/>
                        <a:t>월</a:t>
                      </a:r>
                      <a:r>
                        <a:rPr lang="en-US" altLang="ko-KR" dirty="0"/>
                        <a:t>15</a:t>
                      </a:r>
                      <a:r>
                        <a:rPr lang="ko-KR" altLang="en-US" dirty="0"/>
                        <a:t>일 수 </a:t>
                      </a:r>
                      <a:endParaRPr lang="en-US" altLang="ko-KR" dirty="0"/>
                    </a:p>
                    <a:p>
                      <a:pPr latinLnBrk="1"/>
                      <a:r>
                        <a:rPr lang="en-US" altLang="ko-KR" dirty="0"/>
                        <a:t>4</a:t>
                      </a:r>
                      <a:r>
                        <a:rPr lang="ko-KR" altLang="en-US" dirty="0"/>
                        <a:t>시</a:t>
                      </a:r>
                      <a:r>
                        <a:rPr lang="en-US" altLang="ko-KR" dirty="0"/>
                        <a:t>30</a:t>
                      </a:r>
                      <a:r>
                        <a:rPr lang="ko-KR" altLang="en-US" dirty="0"/>
                        <a:t>분</a:t>
                      </a:r>
                      <a:r>
                        <a:rPr lang="en-US" altLang="ko-KR" dirty="0"/>
                        <a:t>-5</a:t>
                      </a:r>
                      <a:r>
                        <a:rPr lang="ko-KR" altLang="en-US" dirty="0"/>
                        <a:t>시</a:t>
                      </a:r>
                      <a:r>
                        <a:rPr lang="en-US" altLang="ko-KR" dirty="0"/>
                        <a:t>30</a:t>
                      </a:r>
                      <a:r>
                        <a:rPr lang="ko-KR" altLang="en-US" dirty="0"/>
                        <a:t>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교수연구실</a:t>
                      </a:r>
                      <a:endParaRPr lang="en-US" altLang="ko-KR" dirty="0"/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/>
                        <a:t>(</a:t>
                      </a:r>
                      <a:r>
                        <a:rPr lang="ko-KR" altLang="en-US" dirty="0" smtClean="0"/>
                        <a:t>인문대교수연구동 </a:t>
                      </a:r>
                      <a:r>
                        <a:rPr lang="en-US" altLang="ko-KR" dirty="0"/>
                        <a:t>3206)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/>
                        <a:t>인원이 많을 경우 장소 변경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926666"/>
                  </a:ext>
                </a:extLst>
              </a:tr>
              <a:tr h="142183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DELF </a:t>
                      </a:r>
                      <a:r>
                        <a:rPr lang="ko-KR" altLang="en-US" dirty="0" err="1" smtClean="0"/>
                        <a:t>자격증시험</a:t>
                      </a:r>
                      <a:r>
                        <a:rPr lang="ko-KR" altLang="en-US" baseline="0" dirty="0" smtClean="0"/>
                        <a:t> 실전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/>
                        <a:t>베로니크 엘리아스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/>
                        <a:t>10</a:t>
                      </a:r>
                      <a:r>
                        <a:rPr lang="ko-KR" altLang="en-US"/>
                        <a:t>월 </a:t>
                      </a:r>
                      <a:r>
                        <a:rPr lang="en-US" altLang="ko-KR"/>
                        <a:t>26</a:t>
                      </a:r>
                      <a:r>
                        <a:rPr lang="ko-KR" altLang="en-US"/>
                        <a:t>일 월</a:t>
                      </a:r>
                      <a:r>
                        <a:rPr lang="en-US" altLang="ko-KR"/>
                        <a:t>, 28</a:t>
                      </a:r>
                      <a:r>
                        <a:rPr lang="ko-KR" altLang="en-US"/>
                        <a:t>일 수</a:t>
                      </a:r>
                      <a:endParaRPr lang="en-US" altLang="ko-KR"/>
                    </a:p>
                    <a:p>
                      <a:pPr latinLnBrk="1"/>
                      <a:r>
                        <a:rPr lang="en-US" altLang="ko-KR"/>
                        <a:t>11</a:t>
                      </a:r>
                      <a:r>
                        <a:rPr lang="ko-KR" altLang="en-US"/>
                        <a:t>월 </a:t>
                      </a:r>
                      <a:r>
                        <a:rPr lang="en-US" altLang="ko-KR"/>
                        <a:t>2</a:t>
                      </a:r>
                      <a:r>
                        <a:rPr lang="ko-KR" altLang="en-US"/>
                        <a:t>일 월</a:t>
                      </a:r>
                      <a:r>
                        <a:rPr lang="en-US" altLang="ko-KR"/>
                        <a:t>, 4</a:t>
                      </a:r>
                      <a:r>
                        <a:rPr lang="ko-KR" altLang="en-US"/>
                        <a:t>일 수</a:t>
                      </a:r>
                      <a:endParaRPr lang="en-US" altLang="ko-KR"/>
                    </a:p>
                    <a:p>
                      <a:pPr latinLnBrk="1"/>
                      <a:r>
                        <a:rPr lang="en-US" altLang="ko-KR"/>
                        <a:t>11</a:t>
                      </a:r>
                      <a:r>
                        <a:rPr lang="ko-KR" altLang="en-US"/>
                        <a:t>월 </a:t>
                      </a:r>
                      <a:r>
                        <a:rPr lang="en-US" altLang="ko-KR"/>
                        <a:t>9</a:t>
                      </a:r>
                      <a:r>
                        <a:rPr lang="ko-KR" altLang="en-US"/>
                        <a:t>일 월</a:t>
                      </a:r>
                      <a:r>
                        <a:rPr lang="en-US" altLang="ko-KR"/>
                        <a:t>, 11</a:t>
                      </a:r>
                      <a:r>
                        <a:rPr lang="ko-KR" altLang="en-US"/>
                        <a:t>일 수</a:t>
                      </a:r>
                      <a:endParaRPr lang="en-US" altLang="ko-KR"/>
                    </a:p>
                    <a:p>
                      <a:pPr latinLnBrk="1"/>
                      <a:r>
                        <a:rPr lang="en-US" altLang="ko-KR"/>
                        <a:t>11</a:t>
                      </a:r>
                      <a:r>
                        <a:rPr lang="ko-KR" altLang="en-US"/>
                        <a:t>월 </a:t>
                      </a:r>
                      <a:r>
                        <a:rPr lang="en-US" altLang="ko-KR"/>
                        <a:t>16</a:t>
                      </a:r>
                      <a:r>
                        <a:rPr lang="ko-KR" altLang="en-US"/>
                        <a:t>일 월</a:t>
                      </a:r>
                      <a:r>
                        <a:rPr lang="en-US" altLang="ko-KR"/>
                        <a:t>, 18</a:t>
                      </a:r>
                      <a:r>
                        <a:rPr lang="ko-KR" altLang="en-US"/>
                        <a:t>일 수</a:t>
                      </a:r>
                      <a:endParaRPr lang="en-US" altLang="ko-KR"/>
                    </a:p>
                    <a:p>
                      <a:pPr latinLnBrk="1"/>
                      <a:r>
                        <a:rPr lang="en-US" altLang="ko-KR"/>
                        <a:t>4</a:t>
                      </a:r>
                      <a:r>
                        <a:rPr lang="ko-KR" altLang="en-US"/>
                        <a:t>시</a:t>
                      </a:r>
                      <a:r>
                        <a:rPr lang="en-US" altLang="ko-KR"/>
                        <a:t>30</a:t>
                      </a:r>
                      <a:r>
                        <a:rPr lang="ko-KR" altLang="en-US"/>
                        <a:t>분</a:t>
                      </a:r>
                      <a:r>
                        <a:rPr lang="en-US" altLang="ko-KR"/>
                        <a:t>-5</a:t>
                      </a:r>
                      <a:r>
                        <a:rPr lang="ko-KR" altLang="en-US"/>
                        <a:t>시</a:t>
                      </a:r>
                      <a:r>
                        <a:rPr lang="en-US" altLang="ko-KR"/>
                        <a:t>30</a:t>
                      </a:r>
                      <a:r>
                        <a:rPr lang="ko-KR" altLang="en-US"/>
                        <a:t>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/>
                        <a:t>교수연구실</a:t>
                      </a:r>
                      <a:endParaRPr lang="en-US" altLang="ko-KR"/>
                    </a:p>
                    <a:p>
                      <a:pPr latinLnBrk="1"/>
                      <a:r>
                        <a:rPr lang="en-US" altLang="ko-KR"/>
                        <a:t>(</a:t>
                      </a:r>
                      <a:r>
                        <a:rPr lang="ko-KR" altLang="en-US"/>
                        <a:t>인문대교수연구동 </a:t>
                      </a:r>
                      <a:r>
                        <a:rPr lang="en-US" altLang="ko-KR"/>
                        <a:t>3206)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/>
                        <a:t>인원이 많을 경우 장소 변경</a:t>
                      </a:r>
                    </a:p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0280828"/>
                  </a:ext>
                </a:extLst>
              </a:tr>
              <a:tr h="8886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err="1"/>
                        <a:t>멘토찾기</a:t>
                      </a:r>
                      <a:r>
                        <a:rPr lang="en-US" altLang="ko-KR" dirty="0"/>
                        <a:t>. My Mentor Making(3M)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/>
                        <a:t>서연용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9</a:t>
                      </a:r>
                      <a:r>
                        <a:rPr lang="ko-KR" altLang="en-US" dirty="0"/>
                        <a:t>월 </a:t>
                      </a:r>
                      <a:r>
                        <a:rPr lang="en-US" altLang="ko-KR" dirty="0" smtClean="0"/>
                        <a:t>17</a:t>
                      </a:r>
                      <a:r>
                        <a:rPr lang="ko-KR" altLang="en-US" dirty="0" smtClean="0"/>
                        <a:t>일부터 </a:t>
                      </a:r>
                      <a:r>
                        <a:rPr lang="en-US" altLang="ko-KR" dirty="0"/>
                        <a:t>12</a:t>
                      </a:r>
                      <a:r>
                        <a:rPr lang="ko-KR" altLang="en-US" dirty="0"/>
                        <a:t>월</a:t>
                      </a:r>
                      <a:r>
                        <a:rPr lang="en-US" altLang="ko-KR" dirty="0"/>
                        <a:t>3</a:t>
                      </a:r>
                      <a:r>
                        <a:rPr lang="ko-KR" altLang="en-US" dirty="0"/>
                        <a:t>일까지</a:t>
                      </a:r>
                      <a:endParaRPr lang="en-US" altLang="ko-KR" dirty="0"/>
                    </a:p>
                    <a:p>
                      <a:pPr latinLnBrk="1"/>
                      <a:r>
                        <a:rPr lang="ko-KR" altLang="en-US" dirty="0"/>
                        <a:t>매주 목요일 </a:t>
                      </a:r>
                      <a:r>
                        <a:rPr lang="en-US" altLang="ko-KR" dirty="0"/>
                        <a:t>5</a:t>
                      </a:r>
                      <a:r>
                        <a:rPr lang="ko-KR" altLang="en-US" dirty="0"/>
                        <a:t>시</a:t>
                      </a:r>
                      <a:r>
                        <a:rPr lang="en-US" altLang="ko-KR" dirty="0"/>
                        <a:t>-6</a:t>
                      </a:r>
                      <a:r>
                        <a:rPr lang="ko-KR" altLang="en-US" dirty="0"/>
                        <a:t>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/>
                        <a:t>교수연구실</a:t>
                      </a:r>
                      <a:endParaRPr lang="en-US" altLang="ko-KR"/>
                    </a:p>
                    <a:p>
                      <a:pPr latinLnBrk="1"/>
                      <a:r>
                        <a:rPr lang="en-US" altLang="ko-KR"/>
                        <a:t>(</a:t>
                      </a:r>
                      <a:r>
                        <a:rPr lang="ko-KR" altLang="en-US"/>
                        <a:t>인문대</a:t>
                      </a:r>
                      <a:r>
                        <a:rPr lang="en-US" altLang="ko-KR"/>
                        <a:t>1</a:t>
                      </a:r>
                      <a:r>
                        <a:rPr lang="ko-KR" altLang="en-US"/>
                        <a:t>호관</a:t>
                      </a:r>
                      <a:r>
                        <a:rPr lang="en-US" altLang="ko-KR"/>
                        <a:t>1405)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/>
                        <a:t>인원이 많을 경우 장소 변경</a:t>
                      </a:r>
                    </a:p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576552"/>
                  </a:ext>
                </a:extLst>
              </a:tr>
              <a:tr h="88865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처음 만나는 독일어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/>
                        <a:t>서요성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9</a:t>
                      </a:r>
                      <a:r>
                        <a:rPr lang="ko-KR" altLang="en-US" dirty="0"/>
                        <a:t>월 </a:t>
                      </a:r>
                      <a:r>
                        <a:rPr lang="en-US" altLang="ko-KR" dirty="0" smtClean="0"/>
                        <a:t>14</a:t>
                      </a:r>
                      <a:r>
                        <a:rPr lang="ko-KR" altLang="en-US" dirty="0" smtClean="0"/>
                        <a:t>일부터 </a:t>
                      </a:r>
                      <a:r>
                        <a:rPr lang="en-US" altLang="ko-KR" dirty="0"/>
                        <a:t>11</a:t>
                      </a:r>
                      <a:r>
                        <a:rPr lang="ko-KR" altLang="en-US" dirty="0"/>
                        <a:t>월</a:t>
                      </a:r>
                      <a:r>
                        <a:rPr lang="en-US" altLang="ko-KR" dirty="0"/>
                        <a:t>30</a:t>
                      </a:r>
                      <a:r>
                        <a:rPr lang="ko-KR" altLang="en-US" dirty="0"/>
                        <a:t>일까지</a:t>
                      </a:r>
                      <a:endParaRPr lang="en-US" altLang="ko-KR" dirty="0"/>
                    </a:p>
                    <a:p>
                      <a:pPr latinLnBrk="1"/>
                      <a:r>
                        <a:rPr lang="ko-KR" altLang="en-US" dirty="0"/>
                        <a:t>매주 월요일 </a:t>
                      </a:r>
                      <a:r>
                        <a:rPr lang="en-US" altLang="ko-KR" dirty="0"/>
                        <a:t>4</a:t>
                      </a:r>
                      <a:r>
                        <a:rPr lang="ko-KR" altLang="en-US" dirty="0"/>
                        <a:t>시</a:t>
                      </a:r>
                      <a:r>
                        <a:rPr lang="en-US" altLang="ko-KR" dirty="0"/>
                        <a:t>30</a:t>
                      </a:r>
                      <a:r>
                        <a:rPr lang="ko-KR" altLang="en-US" dirty="0"/>
                        <a:t>분</a:t>
                      </a:r>
                      <a:r>
                        <a:rPr lang="en-US" altLang="ko-KR" dirty="0"/>
                        <a:t>-5</a:t>
                      </a:r>
                      <a:r>
                        <a:rPr lang="ko-KR" altLang="en-US" dirty="0"/>
                        <a:t>시</a:t>
                      </a:r>
                      <a:r>
                        <a:rPr lang="en-US" altLang="ko-KR" dirty="0"/>
                        <a:t>30</a:t>
                      </a:r>
                      <a:r>
                        <a:rPr lang="ko-KR" altLang="en-US" dirty="0"/>
                        <a:t>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교수연구실</a:t>
                      </a:r>
                      <a:endParaRPr lang="en-US" altLang="ko-KR" dirty="0"/>
                    </a:p>
                    <a:p>
                      <a:pPr latinLnBrk="1"/>
                      <a:r>
                        <a:rPr lang="en-US" altLang="ko-KR" dirty="0"/>
                        <a:t>(</a:t>
                      </a:r>
                      <a:r>
                        <a:rPr lang="ko-KR" altLang="en-US" dirty="0"/>
                        <a:t>인문대교수연구동 </a:t>
                      </a:r>
                      <a:r>
                        <a:rPr lang="en-US" altLang="ko-KR" dirty="0"/>
                        <a:t>3307)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/>
                        <a:t>인원이 많을 경우 장소 변경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4211074"/>
                  </a:ext>
                </a:extLst>
              </a:tr>
              <a:tr h="1155244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영어로 하는 </a:t>
                      </a:r>
                      <a:r>
                        <a:rPr lang="ko-KR" altLang="en-US" dirty="0" err="1" smtClean="0"/>
                        <a:t>유럽교육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pt-BR" altLang="ko-K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Europe - a perpetual educational Project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프리트헬름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err="1" smtClean="0"/>
                        <a:t>베르툴리스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9</a:t>
                      </a:r>
                      <a:r>
                        <a:rPr lang="ko-KR" altLang="en-US" dirty="0" smtClean="0"/>
                        <a:t>월 </a:t>
                      </a:r>
                      <a:r>
                        <a:rPr lang="en-US" altLang="ko-KR" dirty="0" smtClean="0"/>
                        <a:t>23</a:t>
                      </a:r>
                      <a:r>
                        <a:rPr lang="ko-KR" altLang="en-US" dirty="0" smtClean="0"/>
                        <a:t>일부터 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매주 수요일</a:t>
                      </a:r>
                      <a:r>
                        <a:rPr lang="en-US" altLang="ko-KR" baseline="0" dirty="0" smtClean="0"/>
                        <a:t> 10</a:t>
                      </a:r>
                      <a:r>
                        <a:rPr lang="ko-KR" altLang="en-US" baseline="0" dirty="0" smtClean="0"/>
                        <a:t>시</a:t>
                      </a:r>
                      <a:r>
                        <a:rPr lang="en-US" altLang="ko-KR" baseline="0" dirty="0" smtClean="0"/>
                        <a:t>30</a:t>
                      </a:r>
                      <a:r>
                        <a:rPr lang="ko-KR" altLang="en-US" baseline="0" dirty="0" smtClean="0"/>
                        <a:t>분</a:t>
                      </a:r>
                      <a:r>
                        <a:rPr lang="en-US" altLang="ko-KR" baseline="0" dirty="0" smtClean="0"/>
                        <a:t>-12</a:t>
                      </a:r>
                      <a:r>
                        <a:rPr lang="ko-KR" altLang="en-US" baseline="0" dirty="0" smtClean="0"/>
                        <a:t>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교수연구실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인문대교수연구동 </a:t>
                      </a:r>
                      <a:r>
                        <a:rPr lang="en-US" altLang="ko-KR" dirty="0" smtClean="0"/>
                        <a:t>3304)</a:t>
                      </a:r>
                      <a:endParaRPr lang="ko-KR" altLang="en-US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인원이 많을 경우 장소 변경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503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539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217</Words>
  <Application>Microsoft Office PowerPoint</Application>
  <PresentationFormat>와이드스크린</PresentationFormat>
  <Paragraphs>46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2020년 2학기 유럽문화학과 비교과프로그램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2020년 2학기 유럽문화학과 비교과프로그램</dc:title>
  <dc:creator>서요성</dc:creator>
  <cp:lastModifiedBy>OWNER</cp:lastModifiedBy>
  <cp:revision>12</cp:revision>
  <dcterms:created xsi:type="dcterms:W3CDTF">2020-08-21T05:51:12Z</dcterms:created>
  <dcterms:modified xsi:type="dcterms:W3CDTF">2020-08-28T04:38:22Z</dcterms:modified>
</cp:coreProperties>
</file>